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5" autoAdjust="0"/>
    <p:restoredTop sz="94660"/>
  </p:normalViewPr>
  <p:slideViewPr>
    <p:cSldViewPr snapToGrid="0">
      <p:cViewPr>
        <p:scale>
          <a:sx n="118" d="100"/>
          <a:sy n="118" d="100"/>
        </p:scale>
        <p:origin x="-8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428E-EE6B-4BFD-B59F-D104345D9AE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C3D8-9D0B-457D-B365-D5217649F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57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428E-EE6B-4BFD-B59F-D104345D9AE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C3D8-9D0B-457D-B365-D5217649F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12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428E-EE6B-4BFD-B59F-D104345D9AE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C3D8-9D0B-457D-B365-D5217649F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3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428E-EE6B-4BFD-B59F-D104345D9AE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C3D8-9D0B-457D-B365-D5217649F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428E-EE6B-4BFD-B59F-D104345D9AE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C3D8-9D0B-457D-B365-D5217649F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1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428E-EE6B-4BFD-B59F-D104345D9AE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C3D8-9D0B-457D-B365-D5217649F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71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428E-EE6B-4BFD-B59F-D104345D9AE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C3D8-9D0B-457D-B365-D5217649F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53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428E-EE6B-4BFD-B59F-D104345D9AE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C3D8-9D0B-457D-B365-D5217649F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6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428E-EE6B-4BFD-B59F-D104345D9AE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C3D8-9D0B-457D-B365-D5217649F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8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428E-EE6B-4BFD-B59F-D104345D9AE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C3D8-9D0B-457D-B365-D5217649F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75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428E-EE6B-4BFD-B59F-D104345D9AE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3C3D8-9D0B-457D-B365-D5217649F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54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428E-EE6B-4BFD-B59F-D104345D9AE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3C3D8-9D0B-457D-B365-D5217649F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9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Your Traits – Your leadership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8736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Your Traits – Your leadership</a:t>
            </a:r>
            <a:endParaRPr lang="en-US" sz="3600" b="1" dirty="0"/>
          </a:p>
        </p:txBody>
      </p:sp>
      <p:sp>
        <p:nvSpPr>
          <p:cNvPr id="3" name="Oval 2"/>
          <p:cNvSpPr/>
          <p:nvPr/>
        </p:nvSpPr>
        <p:spPr>
          <a:xfrm>
            <a:off x="9587370" y="1190194"/>
            <a:ext cx="2304789" cy="2354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05575" y="5906047"/>
            <a:ext cx="10817692" cy="606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Emotions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1918420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6280548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10509401" y="5385651"/>
            <a:ext cx="484632" cy="40597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82009" y="481470"/>
            <a:ext cx="2167003" cy="1302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10" name="Up Arrow 9"/>
          <p:cNvSpPr/>
          <p:nvPr/>
        </p:nvSpPr>
        <p:spPr>
          <a:xfrm rot="6814470">
            <a:off x="9547397" y="748898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6330687">
            <a:off x="9233463" y="1113957"/>
            <a:ext cx="452138" cy="5309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5575" y="1484896"/>
            <a:ext cx="3194191" cy="1688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 dirty="0" smtClean="0"/>
              <a:t>Team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2602670" y="1612438"/>
            <a:ext cx="1492934" cy="680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Obviates</a:t>
            </a:r>
          </a:p>
          <a:p>
            <a:pPr algn="ctr"/>
            <a:r>
              <a:rPr lang="en-US" sz="1400" dirty="0" smtClean="0"/>
              <a:t>guesswork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1281018" y="2240028"/>
            <a:ext cx="1573422" cy="712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Gets team out of the dark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9656264" y="4434050"/>
            <a:ext cx="2167003" cy="841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Learn</a:t>
            </a:r>
            <a:endParaRPr lang="en-US" dirty="0"/>
          </a:p>
        </p:txBody>
      </p:sp>
      <p:sp>
        <p:nvSpPr>
          <p:cNvPr id="16" name="Up Arrow 15"/>
          <p:cNvSpPr/>
          <p:nvPr/>
        </p:nvSpPr>
        <p:spPr>
          <a:xfrm>
            <a:off x="10497448" y="369127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xplosion 1 16"/>
          <p:cNvSpPr/>
          <p:nvPr/>
        </p:nvSpPr>
        <p:spPr>
          <a:xfrm>
            <a:off x="5955082" y="2069298"/>
            <a:ext cx="1853852" cy="176617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 rot="4990207">
            <a:off x="8453495" y="2151726"/>
            <a:ext cx="557264" cy="1079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8597520">
            <a:off x="8715925" y="3333773"/>
            <a:ext cx="557264" cy="1079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Your Traits – Your leadership</a:t>
            </a:r>
            <a:endParaRPr lang="en-US" sz="3600" b="1" dirty="0"/>
          </a:p>
        </p:txBody>
      </p:sp>
      <p:sp>
        <p:nvSpPr>
          <p:cNvPr id="3" name="Oval 2"/>
          <p:cNvSpPr/>
          <p:nvPr/>
        </p:nvSpPr>
        <p:spPr>
          <a:xfrm>
            <a:off x="9587370" y="1190194"/>
            <a:ext cx="2304789" cy="2354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05575" y="5906047"/>
            <a:ext cx="10817692" cy="606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Emotions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1918420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6280548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10509401" y="5385651"/>
            <a:ext cx="484632" cy="40597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82009" y="481470"/>
            <a:ext cx="2167003" cy="1302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10" name="Up Arrow 9"/>
          <p:cNvSpPr/>
          <p:nvPr/>
        </p:nvSpPr>
        <p:spPr>
          <a:xfrm rot="6814470">
            <a:off x="9547397" y="748898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6330687">
            <a:off x="9233463" y="1113957"/>
            <a:ext cx="452138" cy="5309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5575" y="1484896"/>
            <a:ext cx="3194191" cy="1688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 dirty="0" smtClean="0"/>
              <a:t>Team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2602670" y="1612438"/>
            <a:ext cx="1492934" cy="680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Obviates</a:t>
            </a:r>
          </a:p>
          <a:p>
            <a:pPr algn="ctr"/>
            <a:r>
              <a:rPr lang="en-US" sz="1400" dirty="0" smtClean="0"/>
              <a:t>guesswork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1281018" y="2240028"/>
            <a:ext cx="1573422" cy="712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Gets team out of the dark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9656264" y="4434050"/>
            <a:ext cx="2167003" cy="841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Learn</a:t>
            </a:r>
            <a:endParaRPr lang="en-US" dirty="0"/>
          </a:p>
        </p:txBody>
      </p:sp>
      <p:sp>
        <p:nvSpPr>
          <p:cNvPr id="16" name="Up Arrow 15"/>
          <p:cNvSpPr/>
          <p:nvPr/>
        </p:nvSpPr>
        <p:spPr>
          <a:xfrm>
            <a:off x="10497448" y="369127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xplosion 1 16"/>
          <p:cNvSpPr/>
          <p:nvPr/>
        </p:nvSpPr>
        <p:spPr>
          <a:xfrm>
            <a:off x="5955082" y="2069298"/>
            <a:ext cx="1853852" cy="176617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 rot="4990207">
            <a:off x="8453495" y="2151726"/>
            <a:ext cx="557264" cy="1079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8597520">
            <a:off x="8715925" y="3333773"/>
            <a:ext cx="557264" cy="1079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643570" y="4114855"/>
            <a:ext cx="3321940" cy="970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Controls</a:t>
            </a:r>
            <a:endParaRPr lang="en-US" sz="4000" dirty="0"/>
          </a:p>
        </p:txBody>
      </p:sp>
      <p:sp>
        <p:nvSpPr>
          <p:cNvPr id="21" name="Down Arrow 20"/>
          <p:cNvSpPr/>
          <p:nvPr/>
        </p:nvSpPr>
        <p:spPr>
          <a:xfrm>
            <a:off x="7456330" y="3647991"/>
            <a:ext cx="352604" cy="3749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4990207">
            <a:off x="4624547" y="2076074"/>
            <a:ext cx="695894" cy="1079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7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Your Traits – Your leadership</a:t>
            </a:r>
            <a:endParaRPr lang="en-US" sz="3600" b="1" dirty="0"/>
          </a:p>
        </p:txBody>
      </p:sp>
      <p:sp>
        <p:nvSpPr>
          <p:cNvPr id="3" name="Oval 2"/>
          <p:cNvSpPr/>
          <p:nvPr/>
        </p:nvSpPr>
        <p:spPr>
          <a:xfrm>
            <a:off x="9587370" y="1190194"/>
            <a:ext cx="2304789" cy="2354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05575" y="5906047"/>
            <a:ext cx="10817692" cy="606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Emotions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1918420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6280548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10509401" y="5385651"/>
            <a:ext cx="484632" cy="40597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82009" y="481470"/>
            <a:ext cx="2167003" cy="1302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10" name="Up Arrow 9"/>
          <p:cNvSpPr/>
          <p:nvPr/>
        </p:nvSpPr>
        <p:spPr>
          <a:xfrm rot="6814470">
            <a:off x="9547397" y="748898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6330687">
            <a:off x="9233463" y="1113957"/>
            <a:ext cx="452138" cy="5309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5575" y="1484896"/>
            <a:ext cx="3194191" cy="1688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 dirty="0" smtClean="0"/>
              <a:t>Team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2602670" y="1612438"/>
            <a:ext cx="1492934" cy="680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Obviates</a:t>
            </a:r>
          </a:p>
          <a:p>
            <a:pPr algn="ctr"/>
            <a:r>
              <a:rPr lang="en-US" sz="1400" dirty="0" smtClean="0"/>
              <a:t>guesswork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1281018" y="2240028"/>
            <a:ext cx="1573422" cy="712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Gets team out of the dark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9656264" y="4434050"/>
            <a:ext cx="2167003" cy="841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Learn</a:t>
            </a:r>
            <a:endParaRPr lang="en-US" dirty="0"/>
          </a:p>
        </p:txBody>
      </p:sp>
      <p:sp>
        <p:nvSpPr>
          <p:cNvPr id="16" name="Up Arrow 15"/>
          <p:cNvSpPr/>
          <p:nvPr/>
        </p:nvSpPr>
        <p:spPr>
          <a:xfrm>
            <a:off x="10497448" y="369127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xplosion 1 16"/>
          <p:cNvSpPr/>
          <p:nvPr/>
        </p:nvSpPr>
        <p:spPr>
          <a:xfrm>
            <a:off x="5955082" y="2069298"/>
            <a:ext cx="1853852" cy="176617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 rot="4990207">
            <a:off x="8453495" y="2151726"/>
            <a:ext cx="557264" cy="1079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8597520">
            <a:off x="8715925" y="3333773"/>
            <a:ext cx="557264" cy="1079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643570" y="4114855"/>
            <a:ext cx="3321940" cy="970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Controls</a:t>
            </a:r>
            <a:endParaRPr lang="en-US" sz="4000" dirty="0"/>
          </a:p>
        </p:txBody>
      </p:sp>
      <p:sp>
        <p:nvSpPr>
          <p:cNvPr id="21" name="Down Arrow 20"/>
          <p:cNvSpPr/>
          <p:nvPr/>
        </p:nvSpPr>
        <p:spPr>
          <a:xfrm>
            <a:off x="7456330" y="3647991"/>
            <a:ext cx="352604" cy="3749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4990207">
            <a:off x="4624547" y="2076074"/>
            <a:ext cx="695894" cy="1079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27970" y="4114855"/>
            <a:ext cx="2465532" cy="970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Goals</a:t>
            </a:r>
            <a:endParaRPr lang="en-US" sz="4400" dirty="0"/>
          </a:p>
        </p:txBody>
      </p:sp>
      <p:sp>
        <p:nvSpPr>
          <p:cNvPr id="24" name="Down Arrow 23"/>
          <p:cNvSpPr/>
          <p:nvPr/>
        </p:nvSpPr>
        <p:spPr>
          <a:xfrm>
            <a:off x="1874055" y="3313369"/>
            <a:ext cx="484632" cy="5980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7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Your Traits – Your leadership</a:t>
            </a:r>
            <a:endParaRPr lang="en-US" sz="3600" b="1" dirty="0"/>
          </a:p>
        </p:txBody>
      </p:sp>
      <p:sp>
        <p:nvSpPr>
          <p:cNvPr id="3" name="Oval 2"/>
          <p:cNvSpPr/>
          <p:nvPr/>
        </p:nvSpPr>
        <p:spPr>
          <a:xfrm>
            <a:off x="9587370" y="1190194"/>
            <a:ext cx="2304789" cy="2354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70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Your Traits – Your leadership</a:t>
            </a:r>
            <a:endParaRPr lang="en-US" sz="3600" b="1" dirty="0"/>
          </a:p>
        </p:txBody>
      </p:sp>
      <p:sp>
        <p:nvSpPr>
          <p:cNvPr id="3" name="Oval 2"/>
          <p:cNvSpPr/>
          <p:nvPr/>
        </p:nvSpPr>
        <p:spPr>
          <a:xfrm>
            <a:off x="9587370" y="1190194"/>
            <a:ext cx="2304789" cy="2354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05575" y="5906047"/>
            <a:ext cx="10817692" cy="606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Emotions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02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Your Traits – Your leadership</a:t>
            </a:r>
            <a:endParaRPr lang="en-US" sz="3600" b="1" dirty="0"/>
          </a:p>
        </p:txBody>
      </p:sp>
      <p:sp>
        <p:nvSpPr>
          <p:cNvPr id="3" name="Oval 2"/>
          <p:cNvSpPr/>
          <p:nvPr/>
        </p:nvSpPr>
        <p:spPr>
          <a:xfrm>
            <a:off x="9587370" y="1190194"/>
            <a:ext cx="2304789" cy="2354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05575" y="5906047"/>
            <a:ext cx="10817692" cy="606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Emotions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1918420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6280548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10509401" y="5385651"/>
            <a:ext cx="484632" cy="40597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Your Traits – Your leadership</a:t>
            </a:r>
            <a:endParaRPr lang="en-US" sz="3600" b="1" dirty="0"/>
          </a:p>
        </p:txBody>
      </p:sp>
      <p:sp>
        <p:nvSpPr>
          <p:cNvPr id="3" name="Oval 2"/>
          <p:cNvSpPr/>
          <p:nvPr/>
        </p:nvSpPr>
        <p:spPr>
          <a:xfrm>
            <a:off x="9587370" y="1190194"/>
            <a:ext cx="2304789" cy="2354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05575" y="5906047"/>
            <a:ext cx="10817692" cy="606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Emotions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1918420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6280548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10509401" y="5385651"/>
            <a:ext cx="484632" cy="40597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82009" y="481470"/>
            <a:ext cx="2167003" cy="1302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10" name="Up Arrow 9"/>
          <p:cNvSpPr/>
          <p:nvPr/>
        </p:nvSpPr>
        <p:spPr>
          <a:xfrm rot="6814470">
            <a:off x="9547397" y="748898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6330687">
            <a:off x="9233463" y="1113957"/>
            <a:ext cx="452138" cy="5309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1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Your Traits – Your leadership</a:t>
            </a:r>
            <a:endParaRPr lang="en-US" sz="3600" b="1" dirty="0"/>
          </a:p>
        </p:txBody>
      </p:sp>
      <p:sp>
        <p:nvSpPr>
          <p:cNvPr id="3" name="Oval 2"/>
          <p:cNvSpPr/>
          <p:nvPr/>
        </p:nvSpPr>
        <p:spPr>
          <a:xfrm>
            <a:off x="9587370" y="1190194"/>
            <a:ext cx="2304789" cy="2354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05575" y="5906047"/>
            <a:ext cx="10817692" cy="606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Emotions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1918420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6280548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10509401" y="5385651"/>
            <a:ext cx="484632" cy="40597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82009" y="481470"/>
            <a:ext cx="2167003" cy="1302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10" name="Up Arrow 9"/>
          <p:cNvSpPr/>
          <p:nvPr/>
        </p:nvSpPr>
        <p:spPr>
          <a:xfrm rot="6814470">
            <a:off x="9547397" y="748898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6330687">
            <a:off x="9233463" y="1113957"/>
            <a:ext cx="452138" cy="5309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5575" y="1484896"/>
            <a:ext cx="3194191" cy="1688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 dirty="0" smtClean="0"/>
              <a:t>Team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2602670" y="1612438"/>
            <a:ext cx="1492934" cy="680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Obviates</a:t>
            </a:r>
          </a:p>
          <a:p>
            <a:pPr algn="ctr"/>
            <a:r>
              <a:rPr lang="en-US" sz="1400" dirty="0" smtClean="0"/>
              <a:t>guesswork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1281018" y="2240028"/>
            <a:ext cx="1573422" cy="712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Gets team out of the dark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495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Your Traits – Your leadership</a:t>
            </a:r>
            <a:endParaRPr lang="en-US" sz="3600" b="1" dirty="0"/>
          </a:p>
        </p:txBody>
      </p:sp>
      <p:sp>
        <p:nvSpPr>
          <p:cNvPr id="3" name="Oval 2"/>
          <p:cNvSpPr/>
          <p:nvPr/>
        </p:nvSpPr>
        <p:spPr>
          <a:xfrm>
            <a:off x="9587370" y="1190194"/>
            <a:ext cx="2304789" cy="2354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05575" y="5906047"/>
            <a:ext cx="10817692" cy="606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Emotions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1918420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6280548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10509401" y="5385651"/>
            <a:ext cx="484632" cy="40597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82009" y="481470"/>
            <a:ext cx="2167003" cy="1302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10" name="Up Arrow 9"/>
          <p:cNvSpPr/>
          <p:nvPr/>
        </p:nvSpPr>
        <p:spPr>
          <a:xfrm rot="6814470">
            <a:off x="9547397" y="748898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6330687">
            <a:off x="9233463" y="1113957"/>
            <a:ext cx="452138" cy="5309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5575" y="1484896"/>
            <a:ext cx="3194191" cy="1688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 dirty="0" smtClean="0"/>
              <a:t>Team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2602670" y="1612438"/>
            <a:ext cx="1492934" cy="680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Obviates</a:t>
            </a:r>
          </a:p>
          <a:p>
            <a:pPr algn="ctr"/>
            <a:r>
              <a:rPr lang="en-US" sz="1400" dirty="0" smtClean="0"/>
              <a:t>guesswork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1281018" y="2240028"/>
            <a:ext cx="1573422" cy="712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Gets team out of the dark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9656264" y="4434050"/>
            <a:ext cx="2167003" cy="841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Learn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89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Your Traits – Your leadership</a:t>
            </a:r>
            <a:endParaRPr lang="en-US" sz="3600" b="1" dirty="0"/>
          </a:p>
        </p:txBody>
      </p:sp>
      <p:sp>
        <p:nvSpPr>
          <p:cNvPr id="3" name="Oval 2"/>
          <p:cNvSpPr/>
          <p:nvPr/>
        </p:nvSpPr>
        <p:spPr>
          <a:xfrm>
            <a:off x="9587370" y="1190194"/>
            <a:ext cx="2304789" cy="2354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05575" y="5906047"/>
            <a:ext cx="10817692" cy="606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Emotions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1918420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6280548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10509401" y="5385651"/>
            <a:ext cx="484632" cy="40597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82009" y="481470"/>
            <a:ext cx="2167003" cy="1302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10" name="Up Arrow 9"/>
          <p:cNvSpPr/>
          <p:nvPr/>
        </p:nvSpPr>
        <p:spPr>
          <a:xfrm rot="6814470">
            <a:off x="9547397" y="748898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6330687">
            <a:off x="9233463" y="1113957"/>
            <a:ext cx="452138" cy="5309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5575" y="1484896"/>
            <a:ext cx="3194191" cy="1688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 dirty="0" smtClean="0"/>
              <a:t>Team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2602670" y="1612438"/>
            <a:ext cx="1492934" cy="680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Obviates</a:t>
            </a:r>
          </a:p>
          <a:p>
            <a:pPr algn="ctr"/>
            <a:r>
              <a:rPr lang="en-US" sz="1400" dirty="0" smtClean="0"/>
              <a:t>guesswork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1281018" y="2240028"/>
            <a:ext cx="1573422" cy="712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Gets team out of the dark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9656264" y="4434050"/>
            <a:ext cx="2167003" cy="841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Learn</a:t>
            </a:r>
            <a:endParaRPr lang="en-US" dirty="0"/>
          </a:p>
        </p:txBody>
      </p:sp>
      <p:sp>
        <p:nvSpPr>
          <p:cNvPr id="16" name="Up Arrow 15"/>
          <p:cNvSpPr/>
          <p:nvPr/>
        </p:nvSpPr>
        <p:spPr>
          <a:xfrm>
            <a:off x="10497448" y="369127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7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Your Traits – Your leadership</a:t>
            </a:r>
            <a:endParaRPr lang="en-US" sz="3600" b="1" dirty="0"/>
          </a:p>
        </p:txBody>
      </p:sp>
      <p:sp>
        <p:nvSpPr>
          <p:cNvPr id="3" name="Oval 2"/>
          <p:cNvSpPr/>
          <p:nvPr/>
        </p:nvSpPr>
        <p:spPr>
          <a:xfrm>
            <a:off x="9587370" y="1190194"/>
            <a:ext cx="2304789" cy="2354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05575" y="5906047"/>
            <a:ext cx="10817692" cy="606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Emotions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1918420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6280548" y="519504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10509401" y="5385651"/>
            <a:ext cx="484632" cy="40597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82009" y="481470"/>
            <a:ext cx="2167003" cy="1302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10" name="Up Arrow 9"/>
          <p:cNvSpPr/>
          <p:nvPr/>
        </p:nvSpPr>
        <p:spPr>
          <a:xfrm rot="6814470">
            <a:off x="9547397" y="748898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6330687">
            <a:off x="9233463" y="1113957"/>
            <a:ext cx="452138" cy="5309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5575" y="1484896"/>
            <a:ext cx="3194191" cy="1688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 dirty="0" smtClean="0"/>
              <a:t>Team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2602670" y="1612438"/>
            <a:ext cx="1492934" cy="680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Obviates</a:t>
            </a:r>
          </a:p>
          <a:p>
            <a:pPr algn="ctr"/>
            <a:r>
              <a:rPr lang="en-US" sz="1400" dirty="0" smtClean="0"/>
              <a:t>guesswork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1281018" y="2240028"/>
            <a:ext cx="1573422" cy="712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Gets team out of the dark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9656264" y="4434050"/>
            <a:ext cx="2167003" cy="841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Learn</a:t>
            </a:r>
            <a:endParaRPr lang="en-US" dirty="0"/>
          </a:p>
        </p:txBody>
      </p:sp>
      <p:sp>
        <p:nvSpPr>
          <p:cNvPr id="16" name="Up Arrow 15"/>
          <p:cNvSpPr/>
          <p:nvPr/>
        </p:nvSpPr>
        <p:spPr>
          <a:xfrm>
            <a:off x="10497448" y="3691275"/>
            <a:ext cx="484632" cy="5965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xplosion 1 16"/>
          <p:cNvSpPr/>
          <p:nvPr/>
        </p:nvSpPr>
        <p:spPr>
          <a:xfrm>
            <a:off x="5955082" y="2069298"/>
            <a:ext cx="1853852" cy="176617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 rot="4990207">
            <a:off x="8453495" y="2151726"/>
            <a:ext cx="557264" cy="1079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6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165</Words>
  <Application>Microsoft Office PowerPoint</Application>
  <PresentationFormat>Custom</PresentationFormat>
  <Paragraphs>82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Your Traits – Your leadership</vt:lpstr>
      <vt:lpstr>Your Traits – Your leadership</vt:lpstr>
      <vt:lpstr>Your Traits – Your leadership</vt:lpstr>
      <vt:lpstr>Your Traits – Your leadership</vt:lpstr>
      <vt:lpstr>Your Traits – Your leadership</vt:lpstr>
      <vt:lpstr>Your Traits – Your leadership</vt:lpstr>
      <vt:lpstr>Your Traits – Your leadership</vt:lpstr>
      <vt:lpstr>Your Traits – Your leadership</vt:lpstr>
      <vt:lpstr>Your Traits – Your leadership</vt:lpstr>
      <vt:lpstr>Your Traits – Your leadership</vt:lpstr>
      <vt:lpstr>Your Traits – Your leadership</vt:lpstr>
      <vt:lpstr>Your Traits – Your leadership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</dc:title>
  <dc:creator>Bob Singh</dc:creator>
  <cp:lastModifiedBy>bob</cp:lastModifiedBy>
  <cp:revision>15</cp:revision>
  <dcterms:created xsi:type="dcterms:W3CDTF">2016-02-04T19:17:22Z</dcterms:created>
  <dcterms:modified xsi:type="dcterms:W3CDTF">2016-02-12T03:34:12Z</dcterms:modified>
</cp:coreProperties>
</file>