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F1C3-BC62-4FF3-9BB3-1E72E9DEBA07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BB0D-335A-4F13-AB9A-01386BAA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3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F1C3-BC62-4FF3-9BB3-1E72E9DEBA07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BB0D-335A-4F13-AB9A-01386BAA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1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F1C3-BC62-4FF3-9BB3-1E72E9DEBA07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BB0D-335A-4F13-AB9A-01386BAA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75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F1C3-BC62-4FF3-9BB3-1E72E9DEBA07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BB0D-335A-4F13-AB9A-01386BAA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0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F1C3-BC62-4FF3-9BB3-1E72E9DEBA07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BB0D-335A-4F13-AB9A-01386BAA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44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F1C3-BC62-4FF3-9BB3-1E72E9DEBA07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BB0D-335A-4F13-AB9A-01386BAA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86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F1C3-BC62-4FF3-9BB3-1E72E9DEBA07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BB0D-335A-4F13-AB9A-01386BAA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1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F1C3-BC62-4FF3-9BB3-1E72E9DEBA07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BB0D-335A-4F13-AB9A-01386BAA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60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F1C3-BC62-4FF3-9BB3-1E72E9DEBA07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BB0D-335A-4F13-AB9A-01386BAA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852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F1C3-BC62-4FF3-9BB3-1E72E9DEBA07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BB0D-335A-4F13-AB9A-01386BAA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9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F1C3-BC62-4FF3-9BB3-1E72E9DEBA07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BB0D-335A-4F13-AB9A-01386BAA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9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1F1C3-BC62-4FF3-9BB3-1E72E9DEBA07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5BB0D-335A-4F13-AB9A-01386BAA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5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28078" cy="5705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378023"/>
            <a:ext cx="8547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 Rounded MT Bold" panose="020F0704030504030204" pitchFamily="34" charset="0"/>
              </a:rPr>
              <a:t>CLICK HERE TO SEE HOW AN EXCITING CAREER IN FACILITY MANAGEMENT MAY BE FOR YOU</a:t>
            </a:r>
            <a:endParaRPr lang="en-US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4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FUJITSU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Faculty</dc:creator>
  <cp:lastModifiedBy>Faculty</cp:lastModifiedBy>
  <cp:revision>2</cp:revision>
  <dcterms:created xsi:type="dcterms:W3CDTF">2016-08-23T14:36:23Z</dcterms:created>
  <dcterms:modified xsi:type="dcterms:W3CDTF">2016-08-23T14:40:05Z</dcterms:modified>
</cp:coreProperties>
</file>