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1F1C3-BC62-4FF3-9BB3-1E72E9DEBA07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BB0D-335A-4F13-AB9A-01386BAA5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852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1F1C3-BC62-4FF3-9BB3-1E72E9DEBA07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5BB0D-335A-4F13-AB9A-01386BAA5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036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19200"/>
            <a:ext cx="9128078" cy="5705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4800" y="378023"/>
            <a:ext cx="8547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 Rounded MT Bold" panose="020F0704030504030204" pitchFamily="34" charset="0"/>
              </a:rPr>
              <a:t>CLICK HERE TO SEE HOW AN EXCITING CAREER IN FACILITY MANAGEMENT MAY BE FOR YOU</a:t>
            </a:r>
            <a:endParaRPr lang="en-US" sz="1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511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15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FUJITSU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EOFM Video Lauch</dc:title>
  <dc:creator>Faculty</dc:creator>
  <dc:description/>
  <cp:lastModifiedBy>Faculty</cp:lastModifiedBy>
  <cp:revision>2</cp:revision>
  <dcterms:created xsi:type="dcterms:W3CDTF">2016-08-23T14:36:23Z</dcterms:created>
  <dcterms:modified xsi:type="dcterms:W3CDTF">2016-08-23T14:48:06Z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EOFM Video Lauch</vt:lpwstr>
  </property>
  <property fmtid="{D5CDD505-2E9C-101B-9397-08002B2CF9AE}" pid="3" name="SlideDescription">
    <vt:lpwstr/>
  </property>
</Properties>
</file>