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5" r:id="rId7"/>
    <p:sldId id="263" r:id="rId8"/>
    <p:sldId id="261" r:id="rId9"/>
    <p:sldId id="262" r:id="rId10"/>
    <p:sldId id="268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12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AC60-5240-A44F-A7C2-35CB95E7FFF5}" type="datetimeFigureOut">
              <a:rPr lang="en-US" smtClean="0"/>
              <a:t>10/31/13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CD04-146A-3949-8919-84AE2B7E3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80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AC60-5240-A44F-A7C2-35CB95E7FFF5}" type="datetimeFigureOut">
              <a:rPr lang="en-US" smtClean="0"/>
              <a:t>10/31/13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CD04-146A-3949-8919-84AE2B7E3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29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AC60-5240-A44F-A7C2-35CB95E7FFF5}" type="datetimeFigureOut">
              <a:rPr lang="en-US" smtClean="0"/>
              <a:t>10/31/13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CD04-146A-3949-8919-84AE2B7E3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45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AC60-5240-A44F-A7C2-35CB95E7FFF5}" type="datetimeFigureOut">
              <a:rPr lang="en-US" smtClean="0"/>
              <a:t>10/31/13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CD04-146A-3949-8919-84AE2B7E3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32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AC60-5240-A44F-A7C2-35CB95E7FFF5}" type="datetimeFigureOut">
              <a:rPr lang="en-US" smtClean="0"/>
              <a:t>10/31/13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CD04-146A-3949-8919-84AE2B7E3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8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AC60-5240-A44F-A7C2-35CB95E7FFF5}" type="datetimeFigureOut">
              <a:rPr lang="en-US" smtClean="0"/>
              <a:t>10/31/13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CD04-146A-3949-8919-84AE2B7E3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0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AC60-5240-A44F-A7C2-35CB95E7FFF5}" type="datetimeFigureOut">
              <a:rPr lang="en-US" smtClean="0"/>
              <a:t>10/31/13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CD04-146A-3949-8919-84AE2B7E3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5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AC60-5240-A44F-A7C2-35CB95E7FFF5}" type="datetimeFigureOut">
              <a:rPr lang="en-US" smtClean="0"/>
              <a:t>10/31/13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CD04-146A-3949-8919-84AE2B7E3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17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AC60-5240-A44F-A7C2-35CB95E7FFF5}" type="datetimeFigureOut">
              <a:rPr lang="en-US" smtClean="0"/>
              <a:t>10/31/13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CD04-146A-3949-8919-84AE2B7E3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73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AC60-5240-A44F-A7C2-35CB95E7FFF5}" type="datetimeFigureOut">
              <a:rPr lang="en-US" smtClean="0"/>
              <a:t>10/31/13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CD04-146A-3949-8919-84AE2B7E3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0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AC60-5240-A44F-A7C2-35CB95E7FFF5}" type="datetimeFigureOut">
              <a:rPr lang="en-US" smtClean="0"/>
              <a:t>10/31/13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4CD04-146A-3949-8919-84AE2B7E3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35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3AC60-5240-A44F-A7C2-35CB95E7FFF5}" type="datetimeFigureOut">
              <a:rPr lang="en-US" smtClean="0"/>
              <a:t>10/31/13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4CD04-146A-3949-8919-84AE2B7E3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5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 Black"/>
                <a:cs typeface="Arial Black"/>
              </a:rPr>
              <a:t>FLUID POWER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26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RES CONVERSION TBL Sheet1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27" t="-14641" r="-44527" b="14641"/>
          <a:stretch/>
        </p:blipFill>
        <p:spPr>
          <a:xfrm>
            <a:off x="457199" y="369456"/>
            <a:ext cx="8409709" cy="5756708"/>
          </a:xfrm>
        </p:spPr>
      </p:pic>
    </p:spTree>
    <p:extLst>
      <p:ext uri="{BB962C8B-B14F-4D97-AF65-F5344CB8AC3E}">
        <p14:creationId xmlns:p14="http://schemas.microsoft.com/office/powerpoint/2010/main" val="3225493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Vacuum Table Sheet1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21" r="-29521"/>
          <a:stretch/>
        </p:blipFill>
        <p:spPr>
          <a:xfrm>
            <a:off x="457200" y="1177636"/>
            <a:ext cx="8229600" cy="6696364"/>
          </a:xfrm>
        </p:spPr>
      </p:pic>
    </p:spTree>
    <p:extLst>
      <p:ext uri="{BB962C8B-B14F-4D97-AF65-F5344CB8AC3E}">
        <p14:creationId xmlns:p14="http://schemas.microsoft.com/office/powerpoint/2010/main" val="3722629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luid Power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844" r="-4266" b="-226"/>
          <a:stretch/>
        </p:blipFill>
        <p:spPr>
          <a:xfrm>
            <a:off x="457200" y="561901"/>
            <a:ext cx="8686800" cy="6506812"/>
          </a:xfrm>
        </p:spPr>
      </p:pic>
    </p:spTree>
    <p:extLst>
      <p:ext uri="{BB962C8B-B14F-4D97-AF65-F5344CB8AC3E}">
        <p14:creationId xmlns:p14="http://schemas.microsoft.com/office/powerpoint/2010/main" val="1303882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Atmospheric Pressure?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=14.7 PSI @ 32</a:t>
            </a:r>
            <a:r>
              <a:rPr lang="en-US" baseline="30000" dirty="0" smtClean="0"/>
              <a:t>*</a:t>
            </a:r>
            <a:r>
              <a:rPr lang="en-US" dirty="0" smtClean="0"/>
              <a:t> F at Sea Level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weight of the atmosphere above us.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Varies with altitude, temperature, &amp; weather.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1 </a:t>
            </a:r>
            <a:r>
              <a:rPr lang="en-US" dirty="0" err="1" smtClean="0"/>
              <a:t>Atmos</a:t>
            </a:r>
            <a:r>
              <a:rPr lang="en-US" dirty="0" smtClean="0"/>
              <a:t> = 760 mm Hg = 29.2 in Hg = 14.7 </a:t>
            </a:r>
            <a:r>
              <a:rPr lang="en-US" dirty="0" err="1" smtClean="0"/>
              <a:t>psia</a:t>
            </a:r>
            <a:r>
              <a:rPr lang="en-US" dirty="0" smtClean="0"/>
              <a:t> =</a:t>
            </a:r>
          </a:p>
          <a:p>
            <a:pPr marL="0" indent="0">
              <a:buNone/>
            </a:pPr>
            <a:r>
              <a:rPr lang="en-US" dirty="0" smtClean="0"/>
              <a:t>101.3 </a:t>
            </a:r>
            <a:r>
              <a:rPr lang="en-US" dirty="0" err="1" smtClean="0"/>
              <a:t>Kpa</a:t>
            </a:r>
            <a:r>
              <a:rPr lang="en-US" dirty="0" smtClean="0"/>
              <a:t> = 1 Bar or </a:t>
            </a:r>
            <a:r>
              <a:rPr lang="en-US" dirty="0" err="1" smtClean="0"/>
              <a:t>Baro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063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  PRESSURE</a:t>
            </a:r>
            <a:endParaRPr lang="en-US" dirty="0"/>
          </a:p>
        </p:txBody>
      </p:sp>
      <p:pic>
        <p:nvPicPr>
          <p:cNvPr id="4" name="Content Placeholder 3" descr="Atmospheric Pressure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521" r="-43521"/>
          <a:stretch/>
        </p:blipFill>
        <p:spPr>
          <a:xfrm>
            <a:off x="0" y="1334324"/>
            <a:ext cx="7983249" cy="5523676"/>
          </a:xfrm>
        </p:spPr>
      </p:pic>
      <p:sp>
        <p:nvSpPr>
          <p:cNvPr id="5" name="TextBox 4"/>
          <p:cNvSpPr txBox="1"/>
          <p:nvPr/>
        </p:nvSpPr>
        <p:spPr>
          <a:xfrm>
            <a:off x="4674834" y="3114162"/>
            <a:ext cx="1225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 MILES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588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ensalt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93" r="-36793"/>
          <a:stretch>
            <a:fillRect/>
          </a:stretch>
        </p:blipFill>
        <p:spPr>
          <a:xfrm>
            <a:off x="16601" y="274638"/>
            <a:ext cx="10639883" cy="5851526"/>
          </a:xfrm>
        </p:spPr>
      </p:pic>
    </p:spTree>
    <p:extLst>
      <p:ext uri="{BB962C8B-B14F-4D97-AF65-F5344CB8AC3E}">
        <p14:creationId xmlns:p14="http://schemas.microsoft.com/office/powerpoint/2010/main" val="1560133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SCAL’S LAW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 b="14413"/>
          <a:stretch/>
        </p:blipFill>
        <p:spPr>
          <a:xfrm>
            <a:off x="457200" y="565728"/>
            <a:ext cx="8229600" cy="5560436"/>
          </a:xfrm>
        </p:spPr>
      </p:pic>
    </p:spTree>
    <p:extLst>
      <p:ext uri="{BB962C8B-B14F-4D97-AF65-F5344CB8AC3E}">
        <p14:creationId xmlns:p14="http://schemas.microsoft.com/office/powerpoint/2010/main" val="4135361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BOURDON TUBE GAGE</a:t>
            </a:r>
            <a:endParaRPr lang="en-US" dirty="0"/>
          </a:p>
        </p:txBody>
      </p:sp>
      <p:pic>
        <p:nvPicPr>
          <p:cNvPr id="4" name="Content Placeholder 3" descr="Bourdon+tube+pressure+gaug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9" t="7241" r="5290"/>
          <a:stretch/>
        </p:blipFill>
        <p:spPr/>
      </p:pic>
    </p:spTree>
    <p:extLst>
      <p:ext uri="{BB962C8B-B14F-4D97-AF65-F5344CB8AC3E}">
        <p14:creationId xmlns:p14="http://schemas.microsoft.com/office/powerpoint/2010/main" val="2495894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hree Gauge Type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0" r="-7940" b="14414"/>
          <a:stretch/>
        </p:blipFill>
        <p:spPr>
          <a:xfrm>
            <a:off x="-196273" y="1039092"/>
            <a:ext cx="8883073" cy="5087072"/>
          </a:xfrm>
        </p:spPr>
      </p:pic>
      <p:sp>
        <p:nvSpPr>
          <p:cNvPr id="5" name="TextBox 4"/>
          <p:cNvSpPr txBox="1"/>
          <p:nvPr/>
        </p:nvSpPr>
        <p:spPr>
          <a:xfrm>
            <a:off x="727364" y="4456545"/>
            <a:ext cx="7077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ABSOLUTE GAGE                    COMPOUND GAGE               REGULAR GAGE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445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COMPOUND GAGE</a:t>
            </a:r>
            <a:endParaRPr lang="en-US" dirty="0"/>
          </a:p>
        </p:txBody>
      </p:sp>
      <p:pic>
        <p:nvPicPr>
          <p:cNvPr id="4" name="Content Placeholder 3" descr="MVA618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349" r="-74349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38727" y="6049940"/>
            <a:ext cx="8705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Measures pressures both above &amp; below atmospheric pressure, but on different scales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449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84</Words>
  <Application>Microsoft Macintosh PowerPoint</Application>
  <PresentationFormat>On-screen Show (4:3)</PresentationFormat>
  <Paragraphs>16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FLUID POWER</vt:lpstr>
      <vt:lpstr>PowerPoint Presentation</vt:lpstr>
      <vt:lpstr>What is Atmospheric Pressure?</vt:lpstr>
      <vt:lpstr>ATMOSPHERIC  PRESSURE</vt:lpstr>
      <vt:lpstr>PowerPoint Presentation</vt:lpstr>
      <vt:lpstr>PowerPoint Presentation</vt:lpstr>
      <vt:lpstr>BOURDON TUBE GAGE</vt:lpstr>
      <vt:lpstr>PowerPoint Presentation</vt:lpstr>
      <vt:lpstr>COMPOUND GAGE</vt:lpstr>
      <vt:lpstr>PowerPoint Presentation</vt:lpstr>
      <vt:lpstr>PowerPoint Presentation</vt:lpstr>
    </vt:vector>
  </TitlesOfParts>
  <Company>De Anza College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FLUID POWER</dc:title>
  <dc:creator>De Anza College</dc:creator>
  <cp:lastModifiedBy>De Anza College</cp:lastModifiedBy>
  <cp:revision>9</cp:revision>
  <dcterms:created xsi:type="dcterms:W3CDTF">2013-10-31T16:53:45Z</dcterms:created>
  <dcterms:modified xsi:type="dcterms:W3CDTF">2013-10-31T19:01:21Z</dcterms:modified>
</cp:coreProperties>
</file>