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0147" autoAdjust="0"/>
  </p:normalViewPr>
  <p:slideViewPr>
    <p:cSldViewPr>
      <p:cViewPr varScale="1">
        <p:scale>
          <a:sx n="82" d="100"/>
          <a:sy n="82" d="100"/>
        </p:scale>
        <p:origin x="-12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71FEC-EDE2-46AF-9ABB-6A3114F7BFE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96685-7598-406E-89A2-3B5D0014AB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134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6685-7598-406E-89A2-3B5D0014AB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6685-7598-406E-89A2-3B5D0014AB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6685-7598-406E-89A2-3B5D0014AB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6685-7598-406E-89A2-3B5D0014AB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6685-7598-406E-89A2-3B5D0014AB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5DE70-8708-419C-86C3-898FD4E3E066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65A4BD8-CE61-4253-8D3D-3C1A97ED42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284050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/>
              </a:rPr>
              <a:t>Reality Shock in the Workplace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Chapter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Ten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72000"/>
            <a:ext cx="7696200" cy="1524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Catherine </a:t>
            </a:r>
            <a:r>
              <a:rPr lang="en-US" dirty="0" err="1" smtClean="0">
                <a:solidFill>
                  <a:schemeClr val="tx1"/>
                </a:solidFill>
              </a:rPr>
              <a:t>Hrycyk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MScN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Nursing 50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33400"/>
            <a:ext cx="7790688" cy="5715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Treatment:</a:t>
            </a:r>
          </a:p>
          <a:p>
            <a:pPr>
              <a:buNone/>
            </a:pPr>
            <a:r>
              <a:rPr lang="en-US" dirty="0" smtClean="0"/>
              <a:t>   -</a:t>
            </a:r>
            <a:r>
              <a:rPr lang="en-US" sz="3000" dirty="0" smtClean="0"/>
              <a:t>recognize the signs</a:t>
            </a:r>
          </a:p>
          <a:p>
            <a:pPr>
              <a:buNone/>
            </a:pPr>
            <a:r>
              <a:rPr lang="en-US" sz="3000" dirty="0" smtClean="0"/>
              <a:t>   -manage the stress &amp; time management</a:t>
            </a:r>
          </a:p>
          <a:p>
            <a:pPr>
              <a:buNone/>
            </a:pPr>
            <a:r>
              <a:rPr lang="en-US" sz="3000" dirty="0" smtClean="0"/>
              <a:t>        -delegate those things that you can</a:t>
            </a:r>
          </a:p>
          <a:p>
            <a:pPr>
              <a:buNone/>
            </a:pPr>
            <a:r>
              <a:rPr lang="en-US" sz="3000" dirty="0" smtClean="0"/>
              <a:t>        -overcome procrastination</a:t>
            </a:r>
          </a:p>
          <a:p>
            <a:pPr>
              <a:buNone/>
            </a:pPr>
            <a:r>
              <a:rPr lang="en-US" sz="3000" dirty="0" smtClean="0"/>
              <a:t>        -prioritize tasks</a:t>
            </a:r>
          </a:p>
          <a:p>
            <a:pPr>
              <a:buNone/>
            </a:pPr>
            <a:r>
              <a:rPr lang="en-US" sz="3000" dirty="0" smtClean="0"/>
              <a:t>        -take care of own health: eat well, sleep, exercise, no drinking in excess</a:t>
            </a:r>
          </a:p>
          <a:p>
            <a:pPr>
              <a:buNone/>
            </a:pPr>
            <a:r>
              <a:rPr lang="en-US" sz="3000" dirty="0" smtClean="0"/>
              <a:t>        -set a daily decompression routine</a:t>
            </a:r>
          </a:p>
          <a:p>
            <a:pPr>
              <a:buNone/>
            </a:pPr>
            <a:r>
              <a:rPr lang="en-US" sz="3000" dirty="0" smtClean="0"/>
              <a:t>        -share your feelings (work mates?)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838200"/>
            <a:ext cx="7498080" cy="3048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</a:rPr>
              <a:t>See you next class……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                                        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Please do your readings &amp; bring thoughtful questions!</a:t>
            </a: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endParaRPr lang="en-US" sz="3200" dirty="0">
              <a:effectLst/>
            </a:endParaRPr>
          </a:p>
        </p:txBody>
      </p:sp>
      <p:pic>
        <p:nvPicPr>
          <p:cNvPr id="4098" name="Picture 2" descr="C:\Users\Catherine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581400"/>
            <a:ext cx="3771900" cy="28144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-Nursing Shortage</a:t>
            </a:r>
          </a:p>
          <a:p>
            <a:pPr>
              <a:buNone/>
            </a:pPr>
            <a:r>
              <a:rPr lang="en-US" dirty="0" smtClean="0"/>
              <a:t>   -Transition from student to nurse</a:t>
            </a:r>
          </a:p>
          <a:p>
            <a:pPr>
              <a:buNone/>
            </a:pPr>
            <a:r>
              <a:rPr lang="en-US" dirty="0" smtClean="0"/>
              <a:t>   -Issues after employment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4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Nursing Shortage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The demand increases and decreases with changes in the health-care system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The demand for nurses is to some extent regional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Strong economies tend to be reflected in drops in enrollment in nursing because there are more opportunities in areas outside of the traditional female role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838200"/>
            <a:ext cx="4495800" cy="53492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Reasons for ↓in nursing positions?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-↑ concern for cost reduction in the health-care system</a:t>
            </a:r>
          </a:p>
          <a:p>
            <a:pPr>
              <a:buNone/>
            </a:pPr>
            <a:r>
              <a:rPr lang="en-US" dirty="0" smtClean="0"/>
              <a:t>-use of unlicensed personnel</a:t>
            </a:r>
          </a:p>
          <a:p>
            <a:pPr>
              <a:buNone/>
            </a:pPr>
            <a:r>
              <a:rPr lang="en-US" dirty="0" smtClean="0"/>
              <a:t>-high burn out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atherine\Desktop\index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4097" y="2667000"/>
            <a:ext cx="367284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49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Transitioning from student to nurse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Problems integrating the ‘ideal image’, the ‘perceived image’ and the ‘performed role image’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  ideal:  what is expected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Perceived:  individual’s own definition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Performed:  what the practitioner actually does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Reality shock occurs when the ideal/perceived conflict with the performed role! </a:t>
            </a:r>
          </a:p>
          <a:p>
            <a:pPr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Catherine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276600"/>
            <a:ext cx="3052763" cy="3052763"/>
          </a:xfrm>
          <a:prstGeom prst="rect">
            <a:avLst/>
          </a:prstGeom>
          <a:noFill/>
        </p:spPr>
      </p:pic>
      <p:pic>
        <p:nvPicPr>
          <p:cNvPr id="3076" name="Picture 4" descr="C:\Users\Catherine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57200"/>
            <a:ext cx="4255893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Transitioning from student to nurse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So what do we do about it??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600" dirty="0" err="1" smtClean="0"/>
              <a:t>Preceptorships</a:t>
            </a:r>
            <a:r>
              <a:rPr lang="en-US" sz="2600" dirty="0" smtClean="0"/>
              <a:t>:  in the final quarter/semester, students function as a real RN with a real workload.  It is actually as close to the performed role as possible while still a student….allows for ‘adjusting’ the perceived role.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600" dirty="0" smtClean="0"/>
              <a:t>Internships: some opportunities in hospitals between school years with some participation in nursing tasks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Issues after employment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485888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Burnout Syndrome- a state of emotional exhaustion that results from the accumulative stress of an individual’s life, including work, personal and family responsibilities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results mainly from personal/ professional dissatisfaction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usually more intelligent, idealistic , perfectionist, hard-working types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signs &amp; symptoms?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therine\Desktop\images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133600"/>
            <a:ext cx="4191000" cy="3004868"/>
          </a:xfrm>
          <a:prstGeom prst="rect">
            <a:avLst/>
          </a:prstGeom>
          <a:noFill/>
        </p:spPr>
      </p:pic>
      <p:pic>
        <p:nvPicPr>
          <p:cNvPr id="2051" name="Picture 3" descr="C:\Users\Catherine\Desktop\index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81000"/>
            <a:ext cx="2619375" cy="1743075"/>
          </a:xfrm>
          <a:prstGeom prst="rect">
            <a:avLst/>
          </a:prstGeom>
          <a:noFill/>
        </p:spPr>
      </p:pic>
      <p:pic>
        <p:nvPicPr>
          <p:cNvPr id="2052" name="Picture 4" descr="C:\Users\Catherine\Desktop\index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953000"/>
            <a:ext cx="2276475" cy="1495425"/>
          </a:xfrm>
          <a:prstGeom prst="rect">
            <a:avLst/>
          </a:prstGeom>
          <a:noFill/>
        </p:spPr>
      </p:pic>
      <p:pic>
        <p:nvPicPr>
          <p:cNvPr id="2053" name="Picture 5" descr="C:\Users\Catherine\Desktop\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381000"/>
            <a:ext cx="2619375" cy="1743075"/>
          </a:xfrm>
          <a:prstGeom prst="rect">
            <a:avLst/>
          </a:prstGeom>
          <a:noFill/>
        </p:spPr>
      </p:pic>
      <p:pic>
        <p:nvPicPr>
          <p:cNvPr id="2054" name="Picture 6" descr="C:\Users\Catherine\Desktop\index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0" y="4191000"/>
            <a:ext cx="1895475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355</Words>
  <Application>Microsoft Office PowerPoint</Application>
  <PresentationFormat>On-screen Show (4:3)</PresentationFormat>
  <Paragraphs>49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Reality Shock in the Workplace  Chapter Ten</vt:lpstr>
      <vt:lpstr>Slide 2</vt:lpstr>
      <vt:lpstr>Nursing Shortage</vt:lpstr>
      <vt:lpstr>Slide 4</vt:lpstr>
      <vt:lpstr>Transitioning from student to nurse</vt:lpstr>
      <vt:lpstr>Slide 6</vt:lpstr>
      <vt:lpstr>Transitioning from student to nurse</vt:lpstr>
      <vt:lpstr>Issues after employment</vt:lpstr>
      <vt:lpstr>Slide 9</vt:lpstr>
      <vt:lpstr>Slide 10</vt:lpstr>
      <vt:lpstr>See you next class……                                                              Please do your readings &amp; bring thoughtful questions!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Reality Shock in the Workplace  Chapter Twelve</dc:title>
  <dc:creator>Catherine</dc:creator>
  <cp:lastModifiedBy>Catherine</cp:lastModifiedBy>
  <cp:revision>11</cp:revision>
  <dcterms:created xsi:type="dcterms:W3CDTF">2013-05-18T13:59:55Z</dcterms:created>
  <dcterms:modified xsi:type="dcterms:W3CDTF">2015-05-02T00:39:18Z</dcterms:modified>
</cp:coreProperties>
</file>