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5ABCE-8A17-45B2-AA97-DE6EDF091CD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8DA95-E978-434D-848F-E250B020C7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043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8DA95-E978-434D-848F-E250B020C75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68DA95-E978-434D-848F-E250B020C75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327FF45-B81E-4310-BFCB-1060B3E68F8D}" type="datetimeFigureOut">
              <a:rPr lang="en-US" smtClean="0"/>
              <a:pPr/>
              <a:t>7/9/2013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A26ABAA-CB2E-4C8E-A698-F4D9B15D74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524000"/>
            <a:ext cx="7010400" cy="175259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           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Historical Perspectives</a:t>
            </a:r>
            <a:br>
              <a:rPr lang="en-US" sz="3200" dirty="0" smtClean="0">
                <a:solidFill>
                  <a:schemeClr val="tx1"/>
                </a:solidFill>
                <a:effectLst/>
              </a:rPr>
            </a:b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</a:rPr>
              <a:t>                    Chapter Two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3657600"/>
            <a:ext cx="7406640" cy="2438400"/>
          </a:xfrm>
        </p:spPr>
        <p:txBody>
          <a:bodyPr>
            <a:no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</a:t>
            </a:r>
            <a:r>
              <a:rPr lang="en-US" dirty="0" smtClean="0">
                <a:solidFill>
                  <a:schemeClr val="tx1"/>
                </a:solidFill>
              </a:rPr>
              <a:t>Catherine </a:t>
            </a:r>
            <a:r>
              <a:rPr lang="en-US" dirty="0" err="1" smtClean="0">
                <a:solidFill>
                  <a:schemeClr val="tx1"/>
                </a:solidFill>
              </a:rPr>
              <a:t>Hrycyk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MScN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    Nursing 50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-read about the origins of Nursing in text</a:t>
            </a:r>
          </a:p>
          <a:p>
            <a:pPr>
              <a:buNone/>
            </a:pPr>
            <a:r>
              <a:rPr lang="en-US" sz="260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please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-highlight very briefly: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contributions of few early civilizations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early efforts of nursing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development of 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modern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nursing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history of nursing in the US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Florence Nightingale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Contributions of Early Civilizations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71600"/>
            <a:ext cx="7498080" cy="4876800"/>
          </a:xfrm>
        </p:spPr>
        <p:txBody>
          <a:bodyPr>
            <a:normAutofit fontScale="92500"/>
          </a:bodyPr>
          <a:lstStyle/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Early civilizations:</a:t>
            </a:r>
          </a:p>
          <a:p>
            <a:pPr>
              <a:buNone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       -concerned about survival of the group, therefore primitive health-care practices grew from trial &amp; error process</a:t>
            </a:r>
          </a:p>
          <a:p>
            <a:pPr>
              <a:buNone/>
            </a:pPr>
            <a:r>
              <a:rPr lang="en-US" dirty="0" smtClean="0"/>
              <a:t>      -</a:t>
            </a:r>
            <a:r>
              <a:rPr lang="en-US" sz="2600" dirty="0" smtClean="0"/>
              <a:t>amazing contributions:</a:t>
            </a:r>
          </a:p>
          <a:p>
            <a:pPr>
              <a:buNone/>
            </a:pPr>
            <a:r>
              <a:rPr lang="en-US" sz="2600" dirty="0" smtClean="0"/>
              <a:t>          </a:t>
            </a:r>
            <a:r>
              <a:rPr lang="en-US" sz="2600" u="sng" dirty="0" smtClean="0"/>
              <a:t>Egyptians</a:t>
            </a:r>
            <a:r>
              <a:rPr lang="en-US" sz="2600" dirty="0" smtClean="0"/>
              <a:t>- surgery, birth control, midwives, bandaging &amp; preventative health care</a:t>
            </a:r>
          </a:p>
          <a:p>
            <a:pPr>
              <a:buNone/>
            </a:pPr>
            <a:r>
              <a:rPr lang="en-US" sz="2600" dirty="0" smtClean="0"/>
              <a:t>          </a:t>
            </a:r>
            <a:r>
              <a:rPr lang="en-US" sz="2600" u="sng" dirty="0" smtClean="0"/>
              <a:t>Hebrews</a:t>
            </a:r>
            <a:r>
              <a:rPr lang="en-US" sz="2600" dirty="0" smtClean="0"/>
              <a:t>- C-sections, amputations, circumcisions</a:t>
            </a:r>
          </a:p>
          <a:p>
            <a:pPr>
              <a:buNone/>
            </a:pPr>
            <a:r>
              <a:rPr lang="en-US" sz="2600" dirty="0" smtClean="0"/>
              <a:t>          </a:t>
            </a:r>
            <a:r>
              <a:rPr lang="en-US" sz="2600" u="sng" dirty="0" smtClean="0"/>
              <a:t>Greeks</a:t>
            </a:r>
            <a:r>
              <a:rPr lang="en-US" sz="2600" dirty="0" smtClean="0"/>
              <a:t>- </a:t>
            </a:r>
            <a:r>
              <a:rPr lang="en-US" sz="2600" dirty="0" err="1" smtClean="0"/>
              <a:t>wholistic</a:t>
            </a:r>
            <a:r>
              <a:rPr lang="en-US" sz="2600" dirty="0" smtClean="0"/>
              <a:t> health care</a:t>
            </a:r>
          </a:p>
          <a:p>
            <a:pPr>
              <a:buNone/>
            </a:pPr>
            <a:r>
              <a:rPr lang="en-US" sz="2600" dirty="0" smtClean="0"/>
              <a:t>          </a:t>
            </a:r>
            <a:r>
              <a:rPr lang="en-US" sz="2600" u="sng" dirty="0" smtClean="0"/>
              <a:t>Romans</a:t>
            </a:r>
            <a:r>
              <a:rPr lang="en-US" sz="2600" dirty="0" smtClean="0"/>
              <a:t>- &gt;600 meds, ID infections, ID job-related dangers, medical texts, clean water &amp; spas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3562"/>
          </a:xfrm>
        </p:spPr>
        <p:txBody>
          <a:bodyPr>
            <a:normAutofit fontScale="90000"/>
          </a:bodyPr>
          <a:lstStyle/>
          <a:p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5257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Early efforts in nursing:</a:t>
            </a:r>
          </a:p>
          <a:p>
            <a:pPr>
              <a:buNone/>
            </a:pPr>
            <a:r>
              <a:rPr lang="en-US" sz="2600" dirty="0" smtClean="0"/>
              <a:t>    -early Christian writing:  women ministered to the sick/ provided care</a:t>
            </a:r>
          </a:p>
          <a:p>
            <a:pPr>
              <a:buNone/>
            </a:pPr>
            <a:r>
              <a:rPr lang="en-US" sz="2600" dirty="0" smtClean="0"/>
              <a:t>    -Dark Ages: Catholic church set up monasteries and convents for care of sick and poor</a:t>
            </a:r>
            <a:endParaRPr lang="en-US" dirty="0" smtClean="0"/>
          </a:p>
          <a:p>
            <a:r>
              <a:rPr lang="en-US" sz="2600" dirty="0" smtClean="0"/>
              <a:t>Development of modern nursing (Renaissance)</a:t>
            </a:r>
          </a:p>
          <a:p>
            <a:pPr>
              <a:buNone/>
            </a:pPr>
            <a:r>
              <a:rPr lang="en-US" sz="2600" dirty="0" smtClean="0"/>
              <a:t>    -Catholic- nation states- health care remained unchanged, except that the number of male nurses declined</a:t>
            </a:r>
          </a:p>
          <a:p>
            <a:pPr>
              <a:buNone/>
            </a:pPr>
            <a:r>
              <a:rPr lang="en-US" sz="2600" dirty="0" smtClean="0"/>
              <a:t>    -Non-Catholic- nation states- health care degenerated, so secular nursing orders took over   (Sisters of Charity in the 1600s!)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57400"/>
            <a:ext cx="7498080" cy="41910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History of nursing in the US:</a:t>
            </a:r>
          </a:p>
          <a:p>
            <a:pPr>
              <a:buNone/>
            </a:pPr>
            <a:r>
              <a:rPr lang="en-US" sz="2600" dirty="0" smtClean="0"/>
              <a:t>    -eventually followed the form of Europe</a:t>
            </a:r>
          </a:p>
          <a:p>
            <a:pPr>
              <a:buNone/>
            </a:pPr>
            <a:r>
              <a:rPr lang="en-US" sz="2600" dirty="0" smtClean="0"/>
              <a:t>    -greatly influenced by war and therefore, a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need  </a:t>
            </a:r>
          </a:p>
          <a:p>
            <a:pPr>
              <a:buNone/>
            </a:pP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Much propaganda arose to get people involved in war efforts, and that included nurses….  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Catherine\Desktop\WWI 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838200"/>
            <a:ext cx="1682007" cy="2514600"/>
          </a:xfrm>
          <a:prstGeom prst="rect">
            <a:avLst/>
          </a:prstGeom>
          <a:noFill/>
        </p:spPr>
      </p:pic>
      <p:pic>
        <p:nvPicPr>
          <p:cNvPr id="2050" name="Picture 2" descr="C:\Users\Catherine\Desktop\Another image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3429000"/>
            <a:ext cx="1926590" cy="2819400"/>
          </a:xfrm>
          <a:prstGeom prst="rect">
            <a:avLst/>
          </a:prstGeom>
          <a:noFill/>
        </p:spPr>
      </p:pic>
      <p:sp>
        <p:nvSpPr>
          <p:cNvPr id="2052" name="AutoShape 4" descr="http://www.warandidentity.com.au/ADCCweb/history/ww1/overview/images/NURSES.jpg"/>
          <p:cNvSpPr>
            <a:spLocks noChangeAspect="1" noChangeArrowheads="1"/>
          </p:cNvSpPr>
          <p:nvPr/>
        </p:nvSpPr>
        <p:spPr bwMode="auto">
          <a:xfrm>
            <a:off x="155575" y="-944563"/>
            <a:ext cx="2857500" cy="19812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3" name="Picture 5" descr="C:\Users\Catherine\Desktop\3g07767u-7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1981200"/>
            <a:ext cx="3055023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265238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Florence Nightingale….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257800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Founder of modern nursing  (1820-1920)</a:t>
            </a:r>
          </a:p>
          <a:p>
            <a:r>
              <a:rPr lang="en-US" sz="2600" dirty="0" smtClean="0"/>
              <a:t>Highly educated, trained in Germany for 3 months, and later ran a private nursing home</a:t>
            </a:r>
          </a:p>
          <a:p>
            <a:r>
              <a:rPr lang="en-US" sz="2600" dirty="0" smtClean="0"/>
              <a:t>Improved health care by educating women to be reliable, ‘highly quality’ nurses</a:t>
            </a:r>
          </a:p>
          <a:p>
            <a:r>
              <a:rPr lang="en-US" sz="2600" dirty="0" smtClean="0"/>
              <a:t>Volunteered services during the cholera outbreak, and then took 37 nurses to the Crimean War front.  After 6 months, the mortality rate dropped from 42% to 2%!!!!!</a:t>
            </a:r>
          </a:p>
          <a:p>
            <a:r>
              <a:rPr lang="en-US" sz="2600" dirty="0" smtClean="0"/>
              <a:t>Developed schools of nursing that were independent of hospitals and physicians</a:t>
            </a:r>
          </a:p>
          <a:p>
            <a:r>
              <a:rPr lang="en-US" sz="2600" dirty="0" smtClean="0"/>
              <a:t>Focus of nursing was the ‘need of client’ not the ‘need of the physician’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  <a:latin typeface="Arial" pitchFamily="34" charset="0"/>
                <a:cs typeface="Arial" pitchFamily="34" charset="0"/>
              </a:rPr>
              <a:t>          The lady with the lamp</a:t>
            </a:r>
            <a:endParaRPr lang="en-US" sz="3600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:\Users\Catherine\Desktop\nightingal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057400"/>
            <a:ext cx="3443796" cy="2895600"/>
          </a:xfrm>
          <a:prstGeom prst="rect">
            <a:avLst/>
          </a:prstGeom>
          <a:noFill/>
        </p:spPr>
      </p:pic>
      <p:pic>
        <p:nvPicPr>
          <p:cNvPr id="21507" name="Picture 3" descr="C:\Users\Catherine\Desktop\lam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463800"/>
            <a:ext cx="2667000" cy="355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914400"/>
            <a:ext cx="7498080" cy="32004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See you next class….</a:t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Please do your readings &amp; bring thoughtful questions!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1" name="Picture 3" descr="C:\Users\Catherine\Desktop\mik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191000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73</TotalTime>
  <Words>380</Words>
  <Application>Microsoft Office PowerPoint</Application>
  <PresentationFormat>On-screen Show (4:3)</PresentationFormat>
  <Paragraphs>46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            Historical Perspectives                      Chapter Two</vt:lpstr>
      <vt:lpstr>PowerPoint Presentation</vt:lpstr>
      <vt:lpstr>Contributions of Early Civilizations</vt:lpstr>
      <vt:lpstr>PowerPoint Presentation</vt:lpstr>
      <vt:lpstr>PowerPoint Presentation</vt:lpstr>
      <vt:lpstr>PowerPoint Presentation</vt:lpstr>
      <vt:lpstr> Florence Nightingale….</vt:lpstr>
      <vt:lpstr>          The lady with the lamp</vt:lpstr>
      <vt:lpstr>See you next class….  Please do your readings &amp; bring thoughtful questions!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Historical Perspectives                      Chapter Two</dc:title>
  <dc:creator>Catherine</dc:creator>
  <cp:lastModifiedBy>a</cp:lastModifiedBy>
  <cp:revision>11</cp:revision>
  <dcterms:created xsi:type="dcterms:W3CDTF">2013-04-12T14:13:24Z</dcterms:created>
  <dcterms:modified xsi:type="dcterms:W3CDTF">2013-07-09T16:14:27Z</dcterms:modified>
</cp:coreProperties>
</file>