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01ADB-7F38-4D56-A894-5EA47608F9F6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F4913-73E4-4E35-8EA8-527F122947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42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Statutory laws:  define who can use</a:t>
            </a:r>
            <a:r>
              <a:rPr lang="en-US" baseline="0" dirty="0" smtClean="0"/>
              <a:t> the titles </a:t>
            </a:r>
            <a:r>
              <a:rPr lang="en-US" b="1" baseline="0" dirty="0" smtClean="0"/>
              <a:t>RN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LVN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Revoke a license if you fail to renew (and many other </a:t>
            </a:r>
            <a:r>
              <a:rPr lang="en-US" smtClean="0"/>
              <a:t>‘infringements’)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Mandatory Licensure-</a:t>
            </a:r>
            <a:r>
              <a:rPr lang="en-US" baseline="0" dirty="0" smtClean="0"/>
              <a:t> forces SBN to distinguish b/w the activities that nurses at </a:t>
            </a:r>
            <a:r>
              <a:rPr lang="en-US" i="1" baseline="0" dirty="0" smtClean="0"/>
              <a:t>different</a:t>
            </a:r>
            <a:r>
              <a:rPr lang="en-US" baseline="0" dirty="0" smtClean="0"/>
              <a:t> levels could legally perform.  </a:t>
            </a:r>
            <a:r>
              <a:rPr lang="en-US" b="1" baseline="0" dirty="0" smtClean="0"/>
              <a:t>Scope of Practice </a:t>
            </a:r>
            <a:r>
              <a:rPr lang="en-US" baseline="0" dirty="0" smtClean="0"/>
              <a:t>determines the boundaries for each level.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Money!!!</a:t>
            </a:r>
            <a:r>
              <a:rPr lang="en-US" baseline="0" dirty="0" smtClean="0"/>
              <a:t>  </a:t>
            </a:r>
            <a:r>
              <a:rPr lang="en-US" b="1" baseline="0" dirty="0" smtClean="0"/>
              <a:t>Each</a:t>
            </a:r>
            <a:r>
              <a:rPr lang="en-US" baseline="0" dirty="0" smtClean="0"/>
              <a:t> state wants to get the funds that licensure generates.  Then, what if there was a problem.  Who would have to do the policing?  (again, costly endeavor!)  Also, the RN would have to know the state-specific rules &amp; regulations (which might be different from state to state)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NP- what do they do?  Physicals,</a:t>
            </a:r>
            <a:r>
              <a:rPr lang="en-US" baseline="0" dirty="0" smtClean="0"/>
              <a:t> refer, prescribe…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NLN</a:t>
            </a:r>
            <a:r>
              <a:rPr lang="en-US" dirty="0" smtClean="0"/>
              <a:t>-</a:t>
            </a:r>
            <a:r>
              <a:rPr lang="en-US" baseline="0" dirty="0" smtClean="0"/>
              <a:t> force in community, occupational and nursing service activities.  </a:t>
            </a:r>
            <a:r>
              <a:rPr lang="en-US" b="1" baseline="0" dirty="0" smtClean="0"/>
              <a:t>AACN-</a:t>
            </a:r>
            <a:r>
              <a:rPr lang="en-US" baseline="0" dirty="0" smtClean="0"/>
              <a:t> (Amer. Assn. of Colleges of </a:t>
            </a:r>
            <a:r>
              <a:rPr lang="en-US" baseline="0" dirty="0" err="1" smtClean="0"/>
              <a:t>Nurs</a:t>
            </a:r>
            <a:r>
              <a:rPr lang="en-US" baseline="0" dirty="0" smtClean="0"/>
              <a:t>).  </a:t>
            </a:r>
            <a:r>
              <a:rPr lang="en-US" b="1" baseline="0" dirty="0" smtClean="0"/>
              <a:t>ANA</a:t>
            </a:r>
            <a:r>
              <a:rPr lang="en-US" baseline="0" dirty="0" smtClean="0"/>
              <a:t>- involved in the entry-level ed. Requirement for professional nurses (Entry to Practice!); and </a:t>
            </a:r>
            <a:r>
              <a:rPr lang="en-US" baseline="0" dirty="0" err="1" smtClean="0"/>
              <a:t>estab</a:t>
            </a:r>
            <a:r>
              <a:rPr lang="en-US" baseline="0" dirty="0" smtClean="0"/>
              <a:t>. The official Code of Ethics that guides professional practice.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NSNA</a:t>
            </a:r>
            <a:r>
              <a:rPr lang="en-US" dirty="0" smtClean="0"/>
              <a:t>- National Student Nurses </a:t>
            </a:r>
            <a:r>
              <a:rPr lang="en-US" dirty="0" err="1" smtClean="0"/>
              <a:t>Ass’n</a:t>
            </a:r>
            <a:r>
              <a:rPr lang="en-US" dirty="0" smtClean="0"/>
              <a:t> (independent legal corp. that represents </a:t>
            </a:r>
            <a:r>
              <a:rPr lang="en-US" dirty="0" err="1" smtClean="0"/>
              <a:t>nsg</a:t>
            </a:r>
            <a:r>
              <a:rPr lang="en-US" dirty="0" smtClean="0"/>
              <a:t> students).  Seminars, test-taking skills, scholarships, community service.  </a:t>
            </a:r>
            <a:r>
              <a:rPr lang="en-US" b="1" dirty="0" smtClean="0"/>
              <a:t>ICN</a:t>
            </a:r>
            <a:r>
              <a:rPr lang="en-US" dirty="0" smtClean="0"/>
              <a:t>- International Council of Nurses (focus-how </a:t>
            </a:r>
            <a:r>
              <a:rPr lang="en-US" dirty="0" err="1" smtClean="0"/>
              <a:t>gov’t</a:t>
            </a:r>
            <a:r>
              <a:rPr lang="en-US" dirty="0" smtClean="0"/>
              <a:t> and politics</a:t>
            </a:r>
            <a:r>
              <a:rPr lang="en-US" baseline="0" dirty="0" smtClean="0"/>
              <a:t> affect </a:t>
            </a:r>
            <a:r>
              <a:rPr lang="en-US" baseline="0" dirty="0" err="1" smtClean="0"/>
              <a:t>nsg</a:t>
            </a:r>
            <a:r>
              <a:rPr lang="en-US" baseline="0" dirty="0" smtClean="0"/>
              <a:t> and healthcare).  National group serving internationally.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CNA-</a:t>
            </a:r>
            <a:r>
              <a:rPr lang="en-US" dirty="0" smtClean="0"/>
              <a:t> Cal. </a:t>
            </a:r>
            <a:r>
              <a:rPr lang="en-US" dirty="0" err="1" smtClean="0"/>
              <a:t>Nses</a:t>
            </a:r>
            <a:r>
              <a:rPr lang="en-US" dirty="0" smtClean="0"/>
              <a:t> </a:t>
            </a:r>
            <a:r>
              <a:rPr lang="en-US" dirty="0" err="1" smtClean="0"/>
              <a:t>Ass’n</a:t>
            </a:r>
            <a:r>
              <a:rPr lang="en-US" dirty="0" smtClean="0"/>
              <a:t>   </a:t>
            </a:r>
            <a:r>
              <a:rPr lang="en-US" b="1" dirty="0" smtClean="0"/>
              <a:t>Special Interest Groups- </a:t>
            </a:r>
            <a:r>
              <a:rPr lang="en-US" b="0" dirty="0" smtClean="0"/>
              <a:t>similar</a:t>
            </a:r>
            <a:r>
              <a:rPr lang="en-US" b="1" dirty="0" smtClean="0"/>
              <a:t> </a:t>
            </a:r>
            <a:r>
              <a:rPr lang="en-US" dirty="0" smtClean="0"/>
              <a:t>clinical practice area, ethnic, cultural or religious background</a:t>
            </a:r>
            <a:r>
              <a:rPr lang="en-US" baseline="0" dirty="0" smtClean="0"/>
              <a:t> similarities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2292FE4-6260-4E5A-8E19-102E08E697A4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8153400" cy="222885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      </a:t>
            </a:r>
            <a:r>
              <a:rPr lang="en-US" sz="3600" dirty="0" smtClean="0">
                <a:effectLst/>
              </a:rPr>
              <a:t>The Evolution of Licensure, Certification</a:t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>               and Nursing Organization</a:t>
            </a:r>
            <a:br>
              <a:rPr lang="en-US" sz="3600" dirty="0" smtClean="0">
                <a:effectLst/>
              </a:rPr>
            </a:b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r>
              <a:rPr lang="en-US" sz="3600" dirty="0" smtClean="0">
                <a:effectLst/>
              </a:rPr>
              <a:t>                        </a:t>
            </a:r>
            <a:r>
              <a:rPr lang="en-US" sz="3600" smtClean="0">
                <a:effectLst/>
              </a:rPr>
              <a:t>Chapter </a:t>
            </a:r>
            <a:r>
              <a:rPr lang="en-US" sz="3600" smtClean="0">
                <a:effectLst/>
              </a:rPr>
              <a:t>Five</a:t>
            </a:r>
            <a:endParaRPr lang="en-US" sz="36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2954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                Catherine </a:t>
            </a:r>
            <a:r>
              <a:rPr lang="en-US" sz="2600" dirty="0" err="1" smtClean="0"/>
              <a:t>Hrycyk</a:t>
            </a:r>
            <a:r>
              <a:rPr lang="en-US" sz="2600" dirty="0" smtClean="0"/>
              <a:t>, </a:t>
            </a:r>
            <a:r>
              <a:rPr lang="en-US" sz="2600" dirty="0" err="1" smtClean="0"/>
              <a:t>MScN</a:t>
            </a:r>
            <a:endParaRPr lang="en-US" sz="2600" dirty="0" smtClean="0"/>
          </a:p>
          <a:p>
            <a:r>
              <a:rPr lang="en-US" sz="2600" smtClean="0"/>
              <a:t>                           </a:t>
            </a:r>
            <a:r>
              <a:rPr lang="en-US" sz="2600" dirty="0" smtClean="0"/>
              <a:t>Nursing 50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Advanced Practice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Certification is a legal requirement for practice at the APN (advanced practice nurse) level (</a:t>
            </a:r>
            <a:r>
              <a:rPr lang="en-US" dirty="0" err="1" smtClean="0"/>
              <a:t>eg</a:t>
            </a:r>
            <a:r>
              <a:rPr lang="en-US" dirty="0" smtClean="0"/>
              <a:t>. NP, CNS, nurse midwives)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There is no uniformity among states in the recognition of certification of APN (although, national certification is now making this more uniform)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364162"/>
          </a:xfrm>
        </p:spPr>
        <p:txBody>
          <a:bodyPr>
            <a:noAutofit/>
          </a:bodyPr>
          <a:lstStyle/>
          <a:p>
            <a:r>
              <a:rPr lang="en-US" sz="3600" dirty="0" smtClean="0">
                <a:effectLst/>
              </a:rPr>
              <a:t>Nursing Organizations and Their</a:t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>                  Importance</a:t>
            </a:r>
            <a:br>
              <a:rPr lang="en-US" sz="3600" dirty="0" smtClean="0">
                <a:effectLst/>
              </a:rPr>
            </a:br>
            <a:r>
              <a:rPr lang="en-US" sz="1000" dirty="0" smtClean="0">
                <a:effectLst/>
              </a:rPr>
              <a:t/>
            </a:r>
            <a:br>
              <a:rPr lang="en-US" sz="1000" dirty="0" smtClean="0">
                <a:effectLst/>
              </a:rPr>
            </a:br>
            <a:r>
              <a:rPr lang="en-US" sz="3200" dirty="0" smtClean="0">
                <a:effectLst/>
              </a:rPr>
              <a:t>-the </a:t>
            </a:r>
            <a:r>
              <a:rPr lang="en-US" sz="3200" i="1" dirty="0" smtClean="0">
                <a:effectLst/>
              </a:rPr>
              <a:t>establishment of a professional organization </a:t>
            </a:r>
            <a:r>
              <a:rPr lang="en-US" sz="3200" dirty="0" smtClean="0">
                <a:effectLst/>
              </a:rPr>
              <a:t>is one of the most important defining characteristics of a profession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-nurses need and use power in every aspect of their professional life.  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-organizations ↑ power!  </a:t>
            </a: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endParaRPr lang="en-US" sz="3600" dirty="0">
              <a:effectLst/>
            </a:endParaRPr>
          </a:p>
        </p:txBody>
      </p:sp>
      <p:pic>
        <p:nvPicPr>
          <p:cNvPr id="2050" name="Picture 2" descr="C:\Users\Catherine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5334000"/>
            <a:ext cx="2010691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Nursing Organizations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229600" cy="5029200"/>
          </a:xfrm>
        </p:spPr>
        <p:txBody>
          <a:bodyPr>
            <a:normAutofit fontScale="92500"/>
          </a:bodyPr>
          <a:lstStyle/>
          <a:p>
            <a:r>
              <a:rPr lang="en-US" sz="3000" dirty="0" smtClean="0"/>
              <a:t>NLN: purpose- to maintain &amp; improve the standards of nursing ed. (accredit schools of nursing thru self-study)</a:t>
            </a:r>
          </a:p>
          <a:p>
            <a:r>
              <a:rPr lang="en-US" sz="3000" dirty="0" smtClean="0"/>
              <a:t>AACCN: purpose- to help colleges with schools of nursing work together to improve the standards for higher ed. for ‘professional’ nursing (accredit BSN schools)</a:t>
            </a:r>
          </a:p>
          <a:p>
            <a:r>
              <a:rPr lang="en-US" sz="3000" dirty="0" smtClean="0"/>
              <a:t>ANA: purpose- to improve standards of health and access to healthcare for everyone, improve &amp; maintain standards for nursing practice &amp; promote the professional G &amp; D of all nurses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Nursing Organizations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NSNA: purpose- maintain high standards of ed. in schools of nursing</a:t>
            </a:r>
          </a:p>
          <a:p>
            <a:r>
              <a:rPr lang="en-US" dirty="0" smtClean="0"/>
              <a:t>ICN: purpose- improve health and nursing care throughout the world</a:t>
            </a:r>
          </a:p>
          <a:p>
            <a:r>
              <a:rPr lang="en-US" dirty="0" smtClean="0"/>
              <a:t>Sigma Theta Tau: honorary organization </a:t>
            </a:r>
            <a:r>
              <a:rPr lang="en-US" dirty="0" err="1" smtClean="0"/>
              <a:t>estab</a:t>
            </a:r>
            <a:r>
              <a:rPr lang="en-US" dirty="0" smtClean="0"/>
              <a:t>. in colleges and universities to recognize individuals who have </a:t>
            </a:r>
            <a:r>
              <a:rPr lang="en-US" dirty="0" err="1" smtClean="0"/>
              <a:t>demo’d</a:t>
            </a:r>
            <a:r>
              <a:rPr lang="en-US" dirty="0" smtClean="0"/>
              <a:t> leadership or made contributions to professional nursing.  Support nursing research, educational conferences, etc 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Nursing Organizations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Grassroots Organizations: usually form to try to solve a particular problem (CNA- splintered from ANA because it was not addressing important state issues)</a:t>
            </a:r>
          </a:p>
          <a:p>
            <a:r>
              <a:rPr lang="en-US" dirty="0" smtClean="0"/>
              <a:t>Special Interest Organizations: for groups of nurses with similar concerns</a:t>
            </a:r>
          </a:p>
          <a:p>
            <a:pPr>
              <a:buNone/>
            </a:pPr>
            <a:r>
              <a:rPr lang="en-US" dirty="0" smtClean="0"/>
              <a:t>   (Red Cross, OR/ ER nurse groups, National Hispanic Nurses, Black Nurses Association, Catholic Nurses Association)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52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See you next class……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                                                            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Please do your readings &amp; bring thoughtful questions!</a:t>
            </a:r>
            <a:endParaRPr lang="en-US" sz="3200" dirty="0"/>
          </a:p>
        </p:txBody>
      </p:sp>
      <p:pic>
        <p:nvPicPr>
          <p:cNvPr id="3074" name="Picture 2" descr="C:\Users\Catherine\Desktop\images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4495800"/>
            <a:ext cx="2428875" cy="1876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Topics for today: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*Nurse Practice Act &amp; State Board of</a:t>
            </a:r>
          </a:p>
          <a:p>
            <a:pPr>
              <a:buNone/>
            </a:pPr>
            <a:r>
              <a:rPr lang="en-US" dirty="0" smtClean="0"/>
              <a:t>     Nursing</a:t>
            </a:r>
          </a:p>
          <a:p>
            <a:pPr>
              <a:buNone/>
            </a:pPr>
            <a:r>
              <a:rPr lang="en-US" dirty="0" smtClean="0"/>
              <a:t>   *Licensure</a:t>
            </a:r>
          </a:p>
          <a:p>
            <a:pPr>
              <a:buNone/>
            </a:pPr>
            <a:r>
              <a:rPr lang="en-US" dirty="0" smtClean="0"/>
              <a:t>   *Certification</a:t>
            </a:r>
          </a:p>
          <a:p>
            <a:pPr>
              <a:buNone/>
            </a:pPr>
            <a:r>
              <a:rPr lang="en-US" dirty="0" smtClean="0"/>
              <a:t>   *</a:t>
            </a:r>
            <a:r>
              <a:rPr lang="en-US" smtClean="0"/>
              <a:t>Nursing organizations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Nurse Practice Act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5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-is the </a:t>
            </a:r>
            <a:r>
              <a:rPr lang="en-US" u="sng" dirty="0" smtClean="0"/>
              <a:t>state</a:t>
            </a:r>
            <a:r>
              <a:rPr lang="en-US" dirty="0" smtClean="0"/>
              <a:t> legislation regulating the practice of nurses that protects the public and makes nurses accountable for their actions</a:t>
            </a:r>
          </a:p>
          <a:p>
            <a:pPr>
              <a:buNone/>
            </a:pPr>
            <a:r>
              <a:rPr lang="en-US" dirty="0" smtClean="0"/>
              <a:t>  -establishes the </a:t>
            </a:r>
            <a:r>
              <a:rPr lang="en-US" i="1" dirty="0" smtClean="0"/>
              <a:t>state Board of Nursing </a:t>
            </a:r>
            <a:r>
              <a:rPr lang="en-US" dirty="0" smtClean="0"/>
              <a:t>and its power</a:t>
            </a:r>
          </a:p>
          <a:p>
            <a:pPr>
              <a:buNone/>
            </a:pPr>
            <a:r>
              <a:rPr lang="en-US" i="1" dirty="0" smtClean="0"/>
              <a:t>  -</a:t>
            </a:r>
            <a:r>
              <a:rPr lang="en-US" dirty="0" smtClean="0"/>
              <a:t>rules and regulations written by the Boards become </a:t>
            </a:r>
            <a:r>
              <a:rPr lang="en-US" i="1" dirty="0" smtClean="0"/>
              <a:t>statutory laws </a:t>
            </a:r>
            <a:r>
              <a:rPr lang="en-US" dirty="0" smtClean="0"/>
              <a:t>under the powers of the state legislature</a:t>
            </a:r>
          </a:p>
          <a:p>
            <a:pPr>
              <a:buNone/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059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State Board of Nursing</a:t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r>
              <a:rPr lang="en-US" sz="3200" dirty="0" smtClean="0">
                <a:effectLst/>
              </a:rPr>
              <a:t> *grant licenses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  *accredit nursing programs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  *establish standards for nursing schools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  *write specific regulations for nursing in that particular state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  *deny or revoke license</a:t>
            </a:r>
            <a:endParaRPr lang="en-US" sz="3600" dirty="0">
              <a:effectLst/>
            </a:endParaRPr>
          </a:p>
        </p:txBody>
      </p:sp>
      <p:pic>
        <p:nvPicPr>
          <p:cNvPr id="1026" name="Picture 2" descr="C:\Users\Catherine\Desktop\images1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5334000"/>
            <a:ext cx="2106656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Registration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def’n</a:t>
            </a:r>
            <a:r>
              <a:rPr lang="en-US" dirty="0" smtClean="0"/>
              <a:t>:  listing of individuals on an official roster who have met certain per-established criteria</a:t>
            </a:r>
          </a:p>
          <a:p>
            <a:r>
              <a:rPr lang="en-US" dirty="0" smtClean="0"/>
              <a:t>Florence Nightingale was the first to establish a formal register for graduates of her nursing school</a:t>
            </a:r>
          </a:p>
          <a:p>
            <a:r>
              <a:rPr lang="en-US" dirty="0" smtClean="0"/>
              <a:t>US/ Canada- 1896- </a:t>
            </a:r>
            <a:r>
              <a:rPr lang="en-US" dirty="0" err="1" smtClean="0"/>
              <a:t>credentialling</a:t>
            </a:r>
            <a:r>
              <a:rPr lang="en-US" dirty="0" smtClean="0"/>
              <a:t> system initiated by the Association Alumni of US/ Canada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Licensure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began in 1904</a:t>
            </a:r>
          </a:p>
          <a:p>
            <a:r>
              <a:rPr lang="en-US" dirty="0" smtClean="0"/>
              <a:t>ensures that nurses can function at a </a:t>
            </a:r>
            <a:r>
              <a:rPr lang="en-US" i="1" dirty="0" smtClean="0"/>
              <a:t>minimal</a:t>
            </a:r>
            <a:r>
              <a:rPr lang="en-US" dirty="0" smtClean="0"/>
              <a:t> level of competency and safety</a:t>
            </a:r>
          </a:p>
          <a:p>
            <a:r>
              <a:rPr lang="en-US" dirty="0" smtClean="0"/>
              <a:t>each state is given enforcement powers by their regulatory boards to protect public health, safety and welfare (to maintain professional standards)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Types of Licensure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876800"/>
          </a:xfrm>
        </p:spPr>
        <p:txBody>
          <a:bodyPr/>
          <a:lstStyle/>
          <a:p>
            <a:r>
              <a:rPr lang="en-US" dirty="0" smtClean="0"/>
              <a:t>Permissive- allows individuals to practice nursing as long as they do not use the ‘RN’ title (protects the title, not the practice)</a:t>
            </a:r>
          </a:p>
          <a:p>
            <a:r>
              <a:rPr lang="en-US" dirty="0" smtClean="0"/>
              <a:t>Mandatory- requires anyone who wants to practice nursing to pass a licensure exam and b/c registered by the SBN (State Board of Nursing)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Types of Licensure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Institutional- individual institutions are permitted to determine which individuals are qualified to practice within general guidelines established by an outside board</a:t>
            </a:r>
          </a:p>
          <a:p>
            <a:r>
              <a:rPr lang="en-US" dirty="0" smtClean="0"/>
              <a:t>By endorsement- nurses who move from one state to another can obtain this form of licensure by having the state recognize their license from the original state (reciprocity d/t NCLEX)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306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/>
              </a:rPr>
              <a:t>‘Mutual Recognition Model’ of licensure is being developed to allow licensed nurses to practice in multiple states without seeking additional licensure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/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What might hold this back?</a:t>
            </a:r>
            <a:endParaRPr lang="en-US" sz="3200" dirty="0">
              <a:effectLst/>
            </a:endParaRPr>
          </a:p>
        </p:txBody>
      </p:sp>
      <p:pic>
        <p:nvPicPr>
          <p:cNvPr id="1026" name="Picture 2" descr="C:\Users\Catherine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038600"/>
            <a:ext cx="4385511" cy="2007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99</TotalTime>
  <Words>840</Words>
  <Application>Microsoft Office PowerPoint</Application>
  <PresentationFormat>On-screen Show (4:3)</PresentationFormat>
  <Paragraphs>64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      The Evolution of Licensure, Certification                and Nursing Organization                          Chapter Five</vt:lpstr>
      <vt:lpstr>PowerPoint Presentation</vt:lpstr>
      <vt:lpstr>Nurse Practice Act</vt:lpstr>
      <vt:lpstr>State Board of Nursing   *grant licenses   *accredit nursing programs   *establish standards for nursing schools   *write specific regulations for nursing in that particular state   *deny or revoke license</vt:lpstr>
      <vt:lpstr>Registration</vt:lpstr>
      <vt:lpstr>Licensure</vt:lpstr>
      <vt:lpstr>Types of Licensure</vt:lpstr>
      <vt:lpstr>Types of Licensure</vt:lpstr>
      <vt:lpstr>‘Mutual Recognition Model’ of licensure is being developed to allow licensed nurses to practice in multiple states without seeking additional licensure  What might hold this back?</vt:lpstr>
      <vt:lpstr>Advanced Practice</vt:lpstr>
      <vt:lpstr>Nursing Organizations and Their                   Importance  -the establishment of a professional organization is one of the most important defining characteristics of a profession -nurses need and use power in every aspect of their professional life.   -organizations ↑ power!   </vt:lpstr>
      <vt:lpstr>Nursing Organizations</vt:lpstr>
      <vt:lpstr>Nursing Organizations</vt:lpstr>
      <vt:lpstr>Nursing Organizations</vt:lpstr>
      <vt:lpstr>See you next class……                                                              Please do your readings &amp; bring thoughtful questions!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Catherine</dc:creator>
  <cp:lastModifiedBy>a</cp:lastModifiedBy>
  <cp:revision>15</cp:revision>
  <dcterms:created xsi:type="dcterms:W3CDTF">2013-04-21T04:12:20Z</dcterms:created>
  <dcterms:modified xsi:type="dcterms:W3CDTF">2015-07-09T16:45:44Z</dcterms:modified>
</cp:coreProperties>
</file>