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79" r:id="rId4"/>
    <p:sldId id="284" r:id="rId5"/>
    <p:sldId id="292" r:id="rId6"/>
    <p:sldId id="266" r:id="rId7"/>
    <p:sldId id="267" r:id="rId8"/>
    <p:sldId id="288" r:id="rId9"/>
    <p:sldId id="282" r:id="rId10"/>
    <p:sldId id="290" r:id="rId11"/>
    <p:sldId id="291" r:id="rId12"/>
    <p:sldId id="268" r:id="rId13"/>
    <p:sldId id="287" r:id="rId14"/>
    <p:sldId id="293" r:id="rId15"/>
    <p:sldId id="294" r:id="rId16"/>
    <p:sldId id="295" r:id="rId17"/>
    <p:sldId id="296" r:id="rId18"/>
    <p:sldId id="297" r:id="rId19"/>
    <p:sldId id="285" r:id="rId20"/>
    <p:sldId id="298" r:id="rId21"/>
    <p:sldId id="28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CE85"/>
    <a:srgbClr val="D60093"/>
    <a:srgbClr val="FF0066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210" y="-96"/>
      </p:cViewPr>
      <p:guideLst>
        <p:guide orient="horz" pos="564"/>
        <p:guide pos="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3FF76E5-1B6E-49F2-93A0-5D59167C9D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F2AFD5-8532-4651-84DE-B906A684FE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0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CD4F646-4529-4A5C-9470-AEF28C31605E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8F35631-545A-4AF2-806E-A807EE012AC0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0A4896-DC4B-4DAE-942E-CE7548544DCD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AFE7EB5-E8A0-4122-BBCF-66CE7D4A1B41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14AE856-8AC8-4D02-9788-B2BA372FAD5B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ED1DB27-DE38-4A16-8E29-F73907BA5377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86C2D5-0492-4DE5-9814-8C2FD79D5513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ABD4489-9E0C-43B9-8798-9CB38C27126E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50A2F28-AC9D-4311-87EB-2902C621C86C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5B3094-1305-4262-BDD9-D754BB02AF51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03956D-F490-4416-A6EA-49C67275E93E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CD842FE-73A5-4767-B400-FE8171C99BCA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FC59A80-B55E-4880-8EAC-996CFFD5FFCD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0E28952-347B-4466-ABD8-ED3996E59DE6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873909-BD9E-4D64-896E-52C1AAA3EE20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F2CB6DA-628B-47AB-96C4-46CD24EF0D1F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8BE07A-E589-4372-9A01-697E4B3AA0C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442AAF4-E416-4FB9-8D59-BCC275870A3F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09D58C1-BACF-446D-9490-286D88C0120F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84C53E-8D86-4EEF-BAFC-454C6C43E3A5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4318EB8-B2EF-4937-9A56-6B7E1D972FAD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C1C36-AFB3-440A-A560-562204160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FFBEB2-15B1-452F-92A5-2BF55CA0E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AEBB27-AD92-4F64-95BC-5FA9EA82D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81BACE-3406-4722-908C-7C7AF6B61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F1A200-74FE-46AD-B443-439D137BC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1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1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217148-9A98-4F1B-8ECC-509D0D2F92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CA0C37-2FAE-433C-961D-212949B9D7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4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37B025-5814-4567-A823-77A3BC9AC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BF25B1-E923-479F-8AD5-2A10A4B75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3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CD7FDA-3BE5-419E-ACFF-404EB19664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471D00EC-5D15-48A0-8E7A-2E433BE96E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7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" y="295275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13.6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Disaccharides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305800" cy="990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Lactose is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 disaccharide found in milk and milk products. It contains the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monosaccharides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galactose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and glucose.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609600" y="5418137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 dirty="0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dirty="0">
                <a:latin typeface="Times" pitchFamily="-84" charset="0"/>
              </a:rPr>
              <a:t>Describe the monosaccharide units and linkages in disaccharides.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"/>
          <a:stretch/>
        </p:blipFill>
        <p:spPr>
          <a:xfrm>
            <a:off x="1676400" y="2438400"/>
            <a:ext cx="5867400" cy="2993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Artificial Sweeteners: Sucralose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3429000" cy="46085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Sucralose </a:t>
            </a:r>
            <a:r>
              <a:rPr lang="en-US" dirty="0">
                <a:ea typeface="ＭＳ Ｐゴシック" charset="0"/>
                <a:cs typeface="Times New Roman" charset="0"/>
              </a:rPr>
              <a:t>is </a:t>
            </a:r>
            <a:endParaRPr lang="en-US" dirty="0" smtClean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marketed as </a:t>
            </a:r>
            <a:r>
              <a:rPr lang="en-US" dirty="0" err="1" smtClean="0">
                <a:ea typeface="ＭＳ Ｐゴシック" charset="0"/>
                <a:cs typeface="Times New Roman" charset="0"/>
              </a:rPr>
              <a:t>Splenda</a:t>
            </a:r>
            <a:endParaRPr lang="en-US" dirty="0" smtClean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made </a:t>
            </a:r>
            <a:r>
              <a:rPr lang="en-US" dirty="0">
                <a:ea typeface="ＭＳ Ｐゴシック" charset="0"/>
                <a:cs typeface="Times New Roman" charset="0"/>
              </a:rPr>
              <a:t>from sucrose by replacing some of the hydroxyl groups with chlorine </a:t>
            </a:r>
            <a:r>
              <a:rPr lang="en-US" dirty="0" smtClean="0">
                <a:ea typeface="ＭＳ Ｐゴシック" charset="0"/>
                <a:cs typeface="Times New Roman" charset="0"/>
              </a:rPr>
              <a:t>atoms</a:t>
            </a: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"/>
          <a:stretch/>
        </p:blipFill>
        <p:spPr>
          <a:xfrm>
            <a:off x="5333999" y="1905000"/>
            <a:ext cx="2413587" cy="377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7770813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Artificial Sweeteners: Aspartame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315200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Aspartame is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marketed as NutraSweet or Equal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noncarbohydrate sweetener made from aspartic acid and a methyl ester of the amino acid phenylalanine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>
          <a:xfrm>
            <a:off x="1724025" y="3400425"/>
            <a:ext cx="5257800" cy="256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3680"/>
            <a:ext cx="7389813" cy="839787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Identify the monosaccharides in each of the following: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 lactose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(1)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    (2)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fructose 	(3)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galactose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  maltose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(1)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 	(2)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fructose 	(3)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galactose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C.  sucrose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(1)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	(2)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fructose	(3)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galactose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3682"/>
            <a:ext cx="7389813" cy="8397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Identify the monosaccharides in each of the following: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 lactose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(1)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  	 (3)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galactose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  maltose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(1)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C.  sucrose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(1)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      (2)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fructose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3681"/>
            <a:ext cx="8382000" cy="8397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 Blood Types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199"/>
            <a:ext cx="3124200" cy="2362201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Blood types A, B, AB, and O are determined by terminal saccharides attached to the surface of red blood cells.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"/>
          <a:stretch/>
        </p:blipFill>
        <p:spPr>
          <a:xfrm>
            <a:off x="4572000" y="1552575"/>
            <a:ext cx="3733800" cy="472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3680"/>
            <a:ext cx="8382000" cy="839787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 Blood Types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Blood </a:t>
            </a:r>
            <a:r>
              <a:rPr lang="en-US" dirty="0"/>
              <a:t>type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b="1" dirty="0" smtClean="0"/>
              <a:t>O</a:t>
            </a:r>
            <a:r>
              <a:rPr lang="en-US" dirty="0" smtClean="0"/>
              <a:t> has three common terminal </a:t>
            </a:r>
            <a:r>
              <a:rPr lang="en-US" dirty="0" err="1"/>
              <a:t>monosaccharides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 err="1" smtClean="0"/>
              <a:t>acetylglucosamine</a:t>
            </a:r>
            <a:r>
              <a:rPr lang="en-US" dirty="0"/>
              <a:t>, </a:t>
            </a:r>
            <a:r>
              <a:rPr lang="en-US" dirty="0" err="1"/>
              <a:t>galactose</a:t>
            </a:r>
            <a:r>
              <a:rPr lang="en-US" dirty="0" smtClean="0"/>
              <a:t>, and </a:t>
            </a:r>
            <a:r>
              <a:rPr lang="en-US" dirty="0" err="1" smtClean="0"/>
              <a:t>fucose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b="1" dirty="0"/>
              <a:t>A</a:t>
            </a:r>
            <a:r>
              <a:rPr lang="en-US" dirty="0"/>
              <a:t> contains the same three </a:t>
            </a:r>
            <a:r>
              <a:rPr lang="en-US" dirty="0" err="1"/>
              <a:t>monosaccharides</a:t>
            </a:r>
            <a:r>
              <a:rPr lang="en-US" dirty="0" smtClean="0"/>
              <a:t>, but </a:t>
            </a:r>
            <a:r>
              <a:rPr lang="en-US" dirty="0"/>
              <a:t>in addition, a molecule of 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dirty="0" err="1"/>
              <a:t>acetylgalactosamine</a:t>
            </a:r>
            <a:r>
              <a:rPr lang="en-US" dirty="0"/>
              <a:t> is attached </a:t>
            </a:r>
            <a:r>
              <a:rPr lang="en-US" dirty="0" smtClean="0"/>
              <a:t>to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r>
              <a:rPr lang="en-US" dirty="0"/>
              <a:t>in the saccharide </a:t>
            </a:r>
            <a:r>
              <a:rPr lang="en-US" dirty="0" smtClean="0"/>
              <a:t>chain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 smtClean="0"/>
              <a:t>B </a:t>
            </a:r>
            <a:r>
              <a:rPr lang="en-US" dirty="0"/>
              <a:t>also contains </a:t>
            </a:r>
            <a:r>
              <a:rPr lang="en-US" dirty="0" smtClean="0"/>
              <a:t>the same </a:t>
            </a:r>
            <a:r>
              <a:rPr lang="en-US" dirty="0"/>
              <a:t>three </a:t>
            </a:r>
            <a:r>
              <a:rPr lang="en-US" dirty="0" err="1"/>
              <a:t>monosaccharides</a:t>
            </a:r>
            <a:r>
              <a:rPr lang="en-US" dirty="0"/>
              <a:t>, but in addition, a second molecule </a:t>
            </a:r>
            <a:r>
              <a:rPr lang="en-US" dirty="0" smtClean="0"/>
              <a:t>of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r>
              <a:rPr lang="en-US" dirty="0"/>
              <a:t>is attached to the saccharide </a:t>
            </a:r>
            <a:r>
              <a:rPr lang="en-US" dirty="0" smtClean="0"/>
              <a:t>chain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/>
              <a:t>AB</a:t>
            </a:r>
            <a:r>
              <a:rPr lang="en-US" dirty="0"/>
              <a:t> </a:t>
            </a:r>
            <a:r>
              <a:rPr lang="en-US" dirty="0" smtClean="0"/>
              <a:t>consists of </a:t>
            </a:r>
            <a:r>
              <a:rPr lang="en-US" dirty="0"/>
              <a:t>the same </a:t>
            </a:r>
            <a:r>
              <a:rPr lang="en-US" dirty="0" err="1"/>
              <a:t>monosaccharides</a:t>
            </a:r>
            <a:r>
              <a:rPr lang="en-US" dirty="0"/>
              <a:t> found in blood types A and </a:t>
            </a:r>
            <a:r>
              <a:rPr lang="en-US" dirty="0" smtClean="0"/>
              <a:t>B</a:t>
            </a:r>
            <a:endParaRPr lang="en-US" dirty="0"/>
          </a:p>
          <a:p>
            <a:pPr eaLnBrk="1" hangingPunct="1">
              <a:buFont typeface="Arial"/>
              <a:buChar char="•"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3681"/>
            <a:ext cx="8382000" cy="839787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 Blood Types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3200400" cy="4800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structures of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monosaccharides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acetylglucosamine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galactose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and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fucose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are as follows: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"/>
          <a:stretch/>
        </p:blipFill>
        <p:spPr>
          <a:xfrm>
            <a:off x="4572000" y="1552575"/>
            <a:ext cx="3733800" cy="472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3682"/>
            <a:ext cx="8382000" cy="839787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 Blood Types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Persons with </a:t>
            </a:r>
          </a:p>
          <a:p>
            <a:pPr marL="320040" indent="-320040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type O blood, which contains the three common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monosaccharides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produce antibodies against blood types A, B, and AB—they are universal donors</a:t>
            </a:r>
          </a:p>
          <a:p>
            <a:pPr marL="320040" indent="-320040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blood types A, B, and AB can receive type O blood </a:t>
            </a:r>
          </a:p>
          <a:p>
            <a:pPr marL="320040" indent="-320040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type AB blood, which contains all the terminal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monosaccharides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produce no antibodies to type A, B, or O blood—they are universal recipients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3681"/>
            <a:ext cx="8382000" cy="839787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 Blood Types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"/>
          <a:stretch/>
        </p:blipFill>
        <p:spPr>
          <a:xfrm>
            <a:off x="228601" y="2299335"/>
            <a:ext cx="5362574" cy="2302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2299335"/>
            <a:ext cx="3206115" cy="320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7770813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226425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Melibiose is a disaccharide that is 30 times sweeter than sucrose.</a:t>
            </a: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AutoNum type="alphaUcPeriod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What are the monosaccharide units in melibiose?</a:t>
            </a: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AutoNum type="alphaUcPeriod" startAt="2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What type of glycosidic bond links the monosaccharides?</a:t>
            </a: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Identify the structure as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 or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β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-melibiose.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/>
        </p:blipFill>
        <p:spPr>
          <a:xfrm>
            <a:off x="2581274" y="3457575"/>
            <a:ext cx="3819525" cy="280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9"/>
            <a:ext cx="78470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Disaccharides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599" y="1600200"/>
            <a:ext cx="8410575" cy="436245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disaccharide </a:t>
            </a:r>
          </a:p>
          <a:p>
            <a:pPr marL="320040" indent="-320040" eaLnBrk="1" hangingPunct="1"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consists of two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monosaccharides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linked together</a:t>
            </a:r>
          </a:p>
          <a:p>
            <a:pPr marL="320040" indent="-320040" eaLnBrk="1" hangingPunct="1"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formed when two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monosaccharides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combine in a 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dehydration reaction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</a:t>
            </a:r>
            <a:r>
              <a:rPr lang="en-US" b="1" u="sng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Monosaccharides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Disaccharide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	glucose + glucose 		maltose + H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	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glucose +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galactose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       lactose  + H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			glucose + fructose		sucrose + H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	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most common disaccharides are maltose, lactose, and sucrose.</a:t>
            </a:r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51054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51054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51054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81"/>
            <a:ext cx="7770813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0225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Melibiose is a disaccharide that is 30 times sweeter than sucrose.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8543925" cy="322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534400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Melibiose is a disaccharide that is 30 times sweeter than sucrose.</a:t>
            </a: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AutoNum type="alphaUcPeriod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What are the monosaccharide units in melibiose?</a:t>
            </a: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-galactose and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-glucose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AutoNum type="alphaUcPeriod" startAt="2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What type of glycosidic bond links the monosaccharides?</a:t>
            </a: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-1,6-glycosidic bond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AutoNum type="alphaUcPeriod" startAt="3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Identify the structure as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 or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β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-melibiose.</a:t>
            </a:r>
          </a:p>
          <a:p>
            <a:pPr marL="0" indent="0" eaLnBrk="1" hangingPunct="1">
              <a:buClr>
                <a:schemeClr val="tx1"/>
              </a:buClr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-melibiose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3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Maltose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277100" cy="46910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Maltose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is 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disaccharide also known as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malt sugar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composed of two 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 molecules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obtained from the hydrolysis of starch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used in cereals, candies, and brewing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found in both the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and </a:t>
            </a:r>
            <a:r>
              <a:rPr lang="el-GR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forms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1"/>
            <a:ext cx="7770813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Formation of Maltose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609599" y="1676400"/>
            <a:ext cx="3819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Maltose is linked by an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-1,4-glycosidic bond formed from 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—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carbon 1 of the first glucose and —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OH on carbon 4 of the second glucose.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"/>
          <a:stretch/>
        </p:blipFill>
        <p:spPr>
          <a:xfrm>
            <a:off x="4495800" y="1600200"/>
            <a:ext cx="4419600" cy="4550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0"/>
            <a:ext cx="777081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Lactose, Milk Sugar</a:t>
            </a: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609600" y="1600200"/>
            <a:ext cx="2647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400" dirty="0">
                <a:latin typeface="Times" pitchFamily="-84" charset="0"/>
              </a:rPr>
              <a:t>Lactose </a:t>
            </a:r>
          </a:p>
          <a:p>
            <a:pPr marL="320040" indent="-32004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Times" pitchFamily="-84" charset="0"/>
              </a:rPr>
              <a:t>is a disaccharide found in milk and milk products</a:t>
            </a:r>
          </a:p>
          <a:p>
            <a:pPr marL="320040" indent="-32004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Times" pitchFamily="-84" charset="0"/>
                <a:sym typeface="Symbol" pitchFamily="18" charset="2"/>
              </a:rPr>
              <a:t>makes </a:t>
            </a:r>
            <a:r>
              <a:rPr lang="en-US" sz="2400" dirty="0">
                <a:latin typeface="Times" pitchFamily="-84" charset="0"/>
              </a:rPr>
              <a:t>up 6–8% of human milk and about 4–5% of cow</a:t>
            </a:r>
            <a:r>
              <a:rPr lang="en-US" altLang="en-US" sz="2400" dirty="0">
                <a:latin typeface="Times" pitchFamily="-84" charset="0"/>
              </a:rPr>
              <a:t>’</a:t>
            </a:r>
            <a:r>
              <a:rPr lang="en-US" sz="2400" dirty="0">
                <a:latin typeface="Times" pitchFamily="-84" charset="0"/>
              </a:rPr>
              <a:t>s milk</a:t>
            </a:r>
          </a:p>
          <a:p>
            <a:pPr>
              <a:buClr>
                <a:schemeClr val="accent1"/>
              </a:buClr>
            </a:pPr>
            <a:endParaRPr lang="en-US" sz="2400" dirty="0">
              <a:latin typeface="Times" pitchFamily="-84" charset="0"/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"/>
          <a:stretch/>
        </p:blipFill>
        <p:spPr>
          <a:xfrm>
            <a:off x="3248025" y="2286000"/>
            <a:ext cx="5867400" cy="2993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"/>
          <a:stretch/>
        </p:blipFill>
        <p:spPr>
          <a:xfrm>
            <a:off x="1571623" y="2026039"/>
            <a:ext cx="6106655" cy="3115484"/>
          </a:xfrm>
          <a:prstGeom prst="rect">
            <a:avLst/>
          </a:prstGeom>
        </p:spPr>
      </p:pic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5597"/>
            <a:ext cx="7632700" cy="9159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Lactose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0713" y="1589088"/>
            <a:ext cx="8313738" cy="5730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Lactose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a disaccharide of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galactose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and</a:t>
            </a:r>
            <a:r>
              <a:rPr lang="en-US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or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-glucose.</a:t>
            </a:r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8001000" y="3429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7" y="5095875"/>
            <a:ext cx="850423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641B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bond in lactose is a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1,4-glycosidic bond because the 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OH group on carbon 1 of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galactose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forms 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glycosidic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bond with the 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OH group on carbon 4 of a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-glucose molecule.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SzTx/>
              <a:buFontTx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3"/>
          <a:stretch/>
        </p:blipFill>
        <p:spPr>
          <a:xfrm>
            <a:off x="5029200" y="2590800"/>
            <a:ext cx="4058478" cy="1600200"/>
          </a:xfrm>
          <a:prstGeom prst="rect">
            <a:avLst/>
          </a:prstGeom>
        </p:spPr>
      </p:pic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7770813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Sucrose, Table Sugar</a:t>
            </a:r>
          </a:p>
        </p:txBody>
      </p:sp>
      <p:sp>
        <p:nvSpPr>
          <p:cNvPr id="28674" name="Rectangle 11"/>
          <p:cNvSpPr>
            <a:spLocks noChangeArrowheads="1"/>
          </p:cNvSpPr>
          <p:nvPr/>
        </p:nvSpPr>
        <p:spPr bwMode="auto">
          <a:xfrm>
            <a:off x="609600" y="1600200"/>
            <a:ext cx="495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Sucrose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table sugar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obtained from sugar cane and sugar beets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consists of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-glucose and               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fructose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an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-1,2-glycosidic bond </a:t>
            </a:r>
            <a:r>
              <a:rPr lang="en-US" sz="2400" dirty="0">
                <a:latin typeface="Times" pitchFamily="-84" charset="0"/>
              </a:rPr>
              <a:t>between carbon 1 of glucose and carbon 2 of </a:t>
            </a:r>
            <a:r>
              <a:rPr lang="en-US" sz="2400" dirty="0" smtClean="0">
                <a:latin typeface="Times" pitchFamily="-84" charset="0"/>
              </a:rPr>
              <a:t>fructose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Times" pitchFamily="-84" charset="0"/>
              </a:rPr>
              <a:t>cannot form an open chain and cannot be oxidized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Times" pitchFamily="-84" charset="0"/>
              </a:rPr>
              <a:t>cannot </a:t>
            </a:r>
            <a:r>
              <a:rPr lang="en-US" sz="2400" dirty="0">
                <a:latin typeface="Times" pitchFamily="-84" charset="0"/>
              </a:rPr>
              <a:t>react with Benedict</a:t>
            </a:r>
            <a:r>
              <a:rPr lang="en-US" altLang="en-US" sz="2400" dirty="0">
                <a:latin typeface="Times" pitchFamily="-84" charset="0"/>
              </a:rPr>
              <a:t>’</a:t>
            </a:r>
            <a:r>
              <a:rPr lang="en-US" sz="2400" dirty="0">
                <a:latin typeface="Times" pitchFamily="-84" charset="0"/>
              </a:rPr>
              <a:t>s reagent and is not a reducing sugar</a:t>
            </a:r>
            <a:endParaRPr lang="en-US" sz="2400" b="1" dirty="0">
              <a:solidFill>
                <a:srgbClr val="00FF99"/>
              </a:solidFill>
              <a:latin typeface="Times" pitchFamily="-84" charset="0"/>
              <a:sym typeface="Symbol" pitchFamily="18" charset="2"/>
            </a:endParaRPr>
          </a:p>
        </p:txBody>
      </p:sp>
      <p:sp>
        <p:nvSpPr>
          <p:cNvPr id="28675" name="Text Box 15"/>
          <p:cNvSpPr txBox="1">
            <a:spLocks noChangeArrowheads="1"/>
          </p:cNvSpPr>
          <p:nvPr/>
        </p:nvSpPr>
        <p:spPr bwMode="auto">
          <a:xfrm>
            <a:off x="5715000" y="5821363"/>
            <a:ext cx="1295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1800"/>
              <a:t> </a:t>
            </a:r>
            <a:endParaRPr lang="en-US" sz="14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8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Sucrose</a:t>
            </a:r>
          </a:p>
        </p:txBody>
      </p:sp>
      <p:sp>
        <p:nvSpPr>
          <p:cNvPr id="30722" name="Rectangle 11"/>
          <p:cNvSpPr>
            <a:spLocks noChangeArrowheads="1"/>
          </p:cNvSpPr>
          <p:nvPr/>
        </p:nvSpPr>
        <p:spPr bwMode="auto">
          <a:xfrm>
            <a:off x="533400" y="13716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</a:pPr>
            <a:endParaRPr lang="el-GR" sz="2400" i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b="1">
              <a:solidFill>
                <a:srgbClr val="00FF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914400" y="5867400"/>
            <a:ext cx="419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 b="1"/>
              <a:t>                                          </a:t>
            </a:r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3"/>
          <a:stretch/>
        </p:blipFill>
        <p:spPr>
          <a:xfrm>
            <a:off x="152400" y="2202615"/>
            <a:ext cx="8908223" cy="351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7770813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Sweetness of Sweeteners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63688"/>
            <a:ext cx="3200400" cy="46085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Sugars and artificial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sweeteners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differ in sweetness 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compared to sucrose (table sugar), which is assigned a value of 100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"/>
          <a:stretch/>
        </p:blipFill>
        <p:spPr>
          <a:xfrm>
            <a:off x="4572000" y="1600199"/>
            <a:ext cx="4114800" cy="4686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1170</TotalTime>
  <Words>577</Words>
  <Application>Microsoft Office PowerPoint</Application>
  <PresentationFormat>On-screen Show (4:3)</PresentationFormat>
  <Paragraphs>133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12th ed GOB Timberlake</vt:lpstr>
      <vt:lpstr>13.6  Disaccharides</vt:lpstr>
      <vt:lpstr>Disaccharides</vt:lpstr>
      <vt:lpstr>Maltose</vt:lpstr>
      <vt:lpstr>Formation of Maltose</vt:lpstr>
      <vt:lpstr>Lactose, Milk Sugar</vt:lpstr>
      <vt:lpstr>Lactose</vt:lpstr>
      <vt:lpstr>Sucrose, Table Sugar</vt:lpstr>
      <vt:lpstr>Sucrose</vt:lpstr>
      <vt:lpstr>Sweetness of Sweeteners</vt:lpstr>
      <vt:lpstr>Artificial Sweeteners: Sucralose</vt:lpstr>
      <vt:lpstr>Artificial Sweeteners: Aspartame</vt:lpstr>
      <vt:lpstr>Study Check </vt:lpstr>
      <vt:lpstr>Solution </vt:lpstr>
      <vt:lpstr>Chemistry Link to Health: Blood Types</vt:lpstr>
      <vt:lpstr>Chemistry Link to Health: Blood Types</vt:lpstr>
      <vt:lpstr>Chemistry Link to Health: Blood Types</vt:lpstr>
      <vt:lpstr>Chemistry Link to Health: Blood Types</vt:lpstr>
      <vt:lpstr>Chemistry Link to Health: Blood Types</vt:lpstr>
      <vt:lpstr>Study Check</vt:lpstr>
      <vt:lpstr>Solution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Timberlake</dc:creator>
  <cp:lastModifiedBy>windows</cp:lastModifiedBy>
  <cp:revision>112</cp:revision>
  <dcterms:created xsi:type="dcterms:W3CDTF">2011-02-03T17:59:46Z</dcterms:created>
  <dcterms:modified xsi:type="dcterms:W3CDTF">2014-04-24T19:47:04Z</dcterms:modified>
</cp:coreProperties>
</file>