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7"/>
  </p:notesMasterIdLst>
  <p:handoutMasterIdLst>
    <p:handoutMasterId r:id="rId8"/>
  </p:handoutMasterIdLst>
  <p:sldIdLst>
    <p:sldId id="256" r:id="rId2"/>
    <p:sldId id="316" r:id="rId3"/>
    <p:sldId id="317" r:id="rId4"/>
    <p:sldId id="319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-210" y="-96"/>
      </p:cViewPr>
      <p:guideLst>
        <p:guide orient="horz" pos="564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DB0A1F-C8A7-495F-A80C-47117C5F80A6}" type="datetimeFigureOut">
              <a:rPr lang="en-US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AA9585-457A-4764-AC68-9108C036E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4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72B545-A495-43C8-AC61-CC43631C9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8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F61AE53-BFAC-4F55-8CB3-B2D2FCF6C13D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D0B7019-806A-4411-A536-F07DB7CBE3E9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35B0A7E-EA7F-4EDA-B7EF-3DEFC47277A1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3FAE690-18AB-4E9B-BAC1-BA3F2CABD474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274957E-A7BF-4152-9F18-8B1F8022947A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F9094-4668-42BA-99CE-DC2428ABF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7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6F3369-4AA7-4987-ADD0-EE009158D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4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7F2B34-CC35-4966-AAAD-6086EDE7EB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276ED-371E-4F62-87C8-3603DF766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5A9122-F145-4A70-83E6-F905CF460B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4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B71107-9746-450C-AC3B-D622E88EBE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63B51A-1103-43A1-AA74-736EAE234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AD28F-586F-4D6F-900E-C0028662C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3F5634-DAB9-45C9-9026-1D7F342FF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AC8451F4-3FF9-4778-9C25-D682E62C0F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62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5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11"/>
            <a:ext cx="760095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14.4  </a:t>
            </a:r>
            <a:r>
              <a:rPr lang="en-US" sz="3600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Hydrolysis of Esters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657600" cy="44196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Ethyl acetate is the solvent in fingernail polish, plastics, and lacquers.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685800" y="5334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Draw the condensed structural formulas for the products from acid and base hydrolysis of esters.</a:t>
            </a:r>
          </a:p>
        </p:txBody>
      </p:sp>
      <p:pic>
        <p:nvPicPr>
          <p:cNvPr id="1536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3"/>
          <a:stretch>
            <a:fillRect/>
          </a:stretch>
        </p:blipFill>
        <p:spPr bwMode="auto">
          <a:xfrm>
            <a:off x="588963" y="4038600"/>
            <a:ext cx="3702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28800"/>
            <a:ext cx="3838222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7697788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Acid Hydrolysis of Esters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772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acid hydrolysis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 ester reacts with water to produce a carboxylic acid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 an alcohol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water molecule provides the —OH group to convert the carbonyl group of the ester to a carboxyl group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 acid catalyst and heat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 required 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endParaRPr lang="en-US" b="1" baseline="-25000" dirty="0" smtClean="0">
              <a:solidFill>
                <a:srgbClr val="227A8F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0"/>
          <a:stretch/>
        </p:blipFill>
        <p:spPr>
          <a:xfrm>
            <a:off x="304800" y="4500753"/>
            <a:ext cx="8534400" cy="1471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697788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Base Hydrolysis (Saponification)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620000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Base hydrolysis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saponification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  <a:r>
              <a:rPr lang="en-US" b="1" smtClean="0">
                <a:solidFill>
                  <a:schemeClr val="bg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the reaction of an ester with a strong base in the presence of heat</a:t>
            </a:r>
          </a:p>
          <a:p>
            <a:pPr eaLnBrk="1" hangingPunct="1">
              <a:spcBef>
                <a:spcPts val="6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produces the salt of the carboxylic acid and an alcohol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endParaRPr lang="en-US" b="1" smtClean="0">
              <a:solidFill>
                <a:srgbClr val="227A8F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8"/>
          <a:stretch/>
        </p:blipFill>
        <p:spPr>
          <a:xfrm>
            <a:off x="228600" y="3886200"/>
            <a:ext cx="8534400" cy="1551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697788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Study Check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752600"/>
            <a:ext cx="8077200" cy="4114800"/>
          </a:xfrm>
        </p:spPr>
        <p:txBody>
          <a:bodyPr/>
          <a:lstStyle/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Write the organic products when methyl acetate reacts with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A.   water, heat, and an acid catalyst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B.   KOH, heat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baseline="-25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697788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077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ea typeface="ＭＳ Ｐゴシック" pitchFamily="34" charset="-128"/>
              </a:rPr>
              <a:t>	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Write the organic products when methyl acetate reacts with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A.   water, heat, and an acid catalyst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     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B.   KOH, heat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08"/>
          <a:stretch/>
        </p:blipFill>
        <p:spPr bwMode="auto">
          <a:xfrm>
            <a:off x="1676400" y="4508500"/>
            <a:ext cx="471487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67945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3" t="72819" r="1"/>
          <a:stretch/>
        </p:blipFill>
        <p:spPr bwMode="auto">
          <a:xfrm>
            <a:off x="6667524" y="5886450"/>
            <a:ext cx="2017711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45095" y="58769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1037</TotalTime>
  <Words>118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12th ed GOB Timberlake</vt:lpstr>
      <vt:lpstr>14.4  Hydrolysis of Esters</vt:lpstr>
      <vt:lpstr>Acid Hydrolysis of Esters </vt:lpstr>
      <vt:lpstr>Base Hydrolysis (Saponification)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Carboxylic Acids Esters, Amines and Amides</dc:title>
  <dc:creator>Timberlake</dc:creator>
  <cp:lastModifiedBy>windows</cp:lastModifiedBy>
  <cp:revision>124</cp:revision>
  <dcterms:created xsi:type="dcterms:W3CDTF">2011-02-03T18:57:51Z</dcterms:created>
  <dcterms:modified xsi:type="dcterms:W3CDTF">2014-04-24T20:10:10Z</dcterms:modified>
</cp:coreProperties>
</file>