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0" r:id="rId3"/>
    <p:sldId id="318" r:id="rId4"/>
    <p:sldId id="311" r:id="rId5"/>
    <p:sldId id="312" r:id="rId6"/>
    <p:sldId id="314" r:id="rId7"/>
    <p:sldId id="315" r:id="rId8"/>
    <p:sldId id="316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CC00"/>
    <a:srgbClr val="CC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576" y="-96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0" d="100"/>
          <a:sy n="110" d="100"/>
        </p:scale>
        <p:origin x="-161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27AD3-0EF7-4BFE-A3FC-8625FD221C35}" type="datetimeFigureOut">
              <a:rPr lang="en-US"/>
              <a:pPr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0FAA34-596B-4E87-82EB-B48486B7E0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18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F848525-7DEC-4F2E-A7DB-392686F2DF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71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C6D7A99-E719-40DD-8C7E-BB67398DF4FD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A04F17F-C928-45C2-97DC-E7F4A07DC310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23EFB8E-754C-40DA-9380-F4E0FEA07956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19174D1-9FCF-46F4-870F-8ACE01384B62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08D3C57-A5D7-4C54-A977-E62C0D173A82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4E7F9E-08A4-4E8C-BAF5-00F0B820FB7B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A986F28-2EF5-47CF-91B3-CB6806114011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8CC4985-E736-4187-A89A-9FEEB8DE2622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B3F2FBC-42B7-49D4-A1FC-B3F7C947DEAB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BFB715-95D1-4B4E-8837-93A21C9E1B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9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A378922-091B-4F6C-AEBC-AFFA62DCC9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9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D06136-B233-47D6-8956-FA2351F957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5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6E6F6E-D8D5-4DBD-AD64-CD4EDC2165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6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64E571-D0F0-49A4-96FF-A59A88258C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468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27C1A0-2C54-4575-91CC-14C419DD4D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3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A9DFD5-807C-48E0-BE33-1A162C5470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5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3F3801-F693-490F-A052-A2A571EAF4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854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336E357-9370-477E-8B2D-4AC7F3CDBB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6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522047CA-6189-4D9F-A373-8C0EC0EC44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09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9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597620" y="228600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15.7  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Cell Membranes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924800" cy="42672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Substances are transported across a cell membrane by either diffusion, facilitated transport, or active transport. 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609600" y="54102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Learning Goal  </a:t>
            </a:r>
            <a:r>
              <a:rPr lang="en-US">
                <a:latin typeface="Times" pitchFamily="-84" charset="0"/>
              </a:rPr>
              <a:t>Describe the composition and function of the lipid bilayer in cell membranes.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8"/>
          <a:stretch/>
        </p:blipFill>
        <p:spPr>
          <a:xfrm>
            <a:off x="2133598" y="2438400"/>
            <a:ext cx="4779264" cy="30026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Cell Membranes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45611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Cell membranes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 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separate cellular contents from the external environment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consist of a 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lipid bilayer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made of two rows of phospholipids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have an inner portion made of the nonpolar tails of phospholipids with the polar heads at the outer and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  <a:sym typeface="Symbol" pitchFamily="18" charset="2"/>
              </a:rPr>
              <a:t>inner surfaces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58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Fluid Mosaic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Model: Cell Membrane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4038600" cy="42672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/>
              <a:t>In the </a:t>
            </a:r>
            <a:r>
              <a:rPr lang="en-US" dirty="0" smtClean="0"/>
              <a:t>fluid mosaic </a:t>
            </a:r>
            <a:r>
              <a:rPr lang="en-US" dirty="0"/>
              <a:t>model of a cell membrane,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proteins and cholesterol </a:t>
            </a:r>
            <a:r>
              <a:rPr lang="en-US" dirty="0" smtClean="0"/>
              <a:t>are embedded </a:t>
            </a:r>
            <a:r>
              <a:rPr lang="en-US" dirty="0"/>
              <a:t>in a lipid bilayer </a:t>
            </a:r>
            <a:r>
              <a:rPr lang="en-US" dirty="0" smtClean="0"/>
              <a:t>of phospholipids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bilayer forms </a:t>
            </a:r>
            <a:r>
              <a:rPr lang="en-US" dirty="0" smtClean="0"/>
              <a:t>a membrane</a:t>
            </a:r>
            <a:r>
              <a:rPr lang="en-US" dirty="0"/>
              <a:t>-type barrier with </a:t>
            </a:r>
            <a:r>
              <a:rPr lang="en-US" dirty="0" smtClean="0"/>
              <a:t>polar heads </a:t>
            </a:r>
            <a:r>
              <a:rPr lang="en-US" dirty="0"/>
              <a:t>at the membrane </a:t>
            </a:r>
            <a:r>
              <a:rPr lang="en-US" dirty="0" smtClean="0"/>
              <a:t>surfaces and </a:t>
            </a:r>
            <a:r>
              <a:rPr lang="en-US" dirty="0"/>
              <a:t>the nonpolar tails in the </a:t>
            </a:r>
            <a:r>
              <a:rPr lang="en-US" dirty="0" smtClean="0"/>
              <a:t>center away </a:t>
            </a:r>
            <a:r>
              <a:rPr lang="en-US" dirty="0"/>
              <a:t>from the </a:t>
            </a:r>
            <a:r>
              <a:rPr lang="en-US" dirty="0" smtClean="0"/>
              <a:t>water</a:t>
            </a:r>
            <a:endParaRPr lang="en-US" b="1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1"/>
          <a:stretch/>
        </p:blipFill>
        <p:spPr>
          <a:xfrm>
            <a:off x="4876800" y="1828800"/>
            <a:ext cx="417276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Fluid Mosaic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rPr>
              <a:t>Model: Cell Membrane</a:t>
            </a: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0238" y="1568450"/>
            <a:ext cx="7315200" cy="445611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The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lipid bilayer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contains proteins, carbohydrates, and cholesterol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has unsaturated fatty acids that make cell membranes fluid-like rather than rigid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has proteins and carbohydrates on the surface that communicate with hormones and neurotransmitters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Transport through Cell Membranes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077200" cy="453231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The transport of substances through cell membranes involves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diffusion (passive transport)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, which moves particles </a:t>
            </a:r>
            <a:b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from a higher to a lower concentration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facilitated transport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, which uses protein channels </a:t>
            </a:r>
            <a:b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to increase the rate of diffusion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active transport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, which moves ions against a </a:t>
            </a:r>
            <a:b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concentration gradient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5448"/>
            <a:ext cx="7737475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Transport Pathways through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Cell Membranes</a:t>
            </a:r>
          </a:p>
        </p:txBody>
      </p:sp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609600" y="52578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Substances are transported across a cell membrane by diffusion (passive) transport, facilitated transport, or active transport.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8"/>
          <a:stretch/>
        </p:blipFill>
        <p:spPr>
          <a:xfrm>
            <a:off x="1628775" y="1585876"/>
            <a:ext cx="5867400" cy="3686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737475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1534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transport of particles across a cell membrane from high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concentration to low concentration is called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facilitated transport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diffusion</a:t>
            </a:r>
          </a:p>
          <a:p>
            <a:pPr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C.  active transport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0672"/>
            <a:ext cx="7737475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transport of particles across a cell membrane from high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concentration to low concentration is called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answer is B, diffusion.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7475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Lipids—Concept Map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"/>
          <a:stretch/>
        </p:blipFill>
        <p:spPr>
          <a:xfrm>
            <a:off x="381000" y="1628775"/>
            <a:ext cx="8367627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606</TotalTime>
  <Words>284</Words>
  <Application>Microsoft Macintosh PowerPoint</Application>
  <PresentationFormat>On-screen Show (4:3)</PresentationFormat>
  <Paragraphs>45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12th ed GOB Timberlake</vt:lpstr>
      <vt:lpstr>15.7  Cell Membranes</vt:lpstr>
      <vt:lpstr>Cell Membranes</vt:lpstr>
      <vt:lpstr>Fluid Mosaic Model: Cell Membrane</vt:lpstr>
      <vt:lpstr>Fluid Mosaic Model: Cell Membrane</vt:lpstr>
      <vt:lpstr>Transport through Cell Membranes</vt:lpstr>
      <vt:lpstr>Transport Pathways through  Cell Membranes</vt:lpstr>
      <vt:lpstr>Study Check</vt:lpstr>
      <vt:lpstr>Solution</vt:lpstr>
      <vt:lpstr>Lipids—Concept Map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</dc:title>
  <dc:creator>Timberlake</dc:creator>
  <cp:lastModifiedBy>Admin Admin</cp:lastModifiedBy>
  <cp:revision>80</cp:revision>
  <dcterms:created xsi:type="dcterms:W3CDTF">2000-08-19T22:52:03Z</dcterms:created>
  <dcterms:modified xsi:type="dcterms:W3CDTF">2014-04-24T19:33:38Z</dcterms:modified>
</cp:coreProperties>
</file>