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306" r:id="rId4"/>
    <p:sldId id="301" r:id="rId5"/>
    <p:sldId id="307" r:id="rId6"/>
    <p:sldId id="308" r:id="rId7"/>
    <p:sldId id="299" r:id="rId8"/>
    <p:sldId id="296" r:id="rId9"/>
    <p:sldId id="309" r:id="rId10"/>
    <p:sldId id="310" r:id="rId11"/>
    <p:sldId id="31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A3FF"/>
    <a:srgbClr val="81ABFF"/>
    <a:srgbClr val="85AEFF"/>
    <a:srgbClr val="6699FF"/>
    <a:srgbClr val="FFD79D"/>
    <a:srgbClr val="008000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576" y="-96"/>
      </p:cViewPr>
      <p:guideLst>
        <p:guide orient="horz" pos="57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AAAEFA-E3E5-4250-BC52-80EB55E74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445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F1B55F5-38FE-4051-BE8C-EC00DCC290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45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A90E411-6259-4DEA-9EB0-096D3AC71C48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B04392A-212B-431B-BC34-4A7D0CDD70E7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05626E1-B543-4BFC-BFAA-06577BE0A314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7416E30-739C-494F-9B04-2490490BB3A2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F01A4A1-7F73-41FE-82AF-096B287B8F00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58F327C-BEDD-4FA5-9BFE-AD0350A02397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428D82B-74FC-4E80-882C-2653CBF98FFF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8463504-57AE-4971-8F1E-7D56A3631777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B478F14-595F-458D-8936-56A1734C91B2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3E945F3-0AA8-47F2-B7AD-69F2A08D47F8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E741F44-6C9B-411D-942A-23E0537D93DF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232849-90C6-45C0-99DD-7320771F8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66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561D1A4-C101-4C75-8828-BFB9BD2241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7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95E3EA-DD22-43E3-95B7-8D67A1A8A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50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99FD483-CFBF-4023-86D2-C99B2F299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7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5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B09C637-BE23-4A5C-A5FD-809163CDD4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7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303AB5-4473-469F-909D-92D2858173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9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DBAE18-5C77-4EFF-88E5-895B3B6278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7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1F6974-806E-42AD-916A-B474BE568F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29C500C-E077-44B5-AFB0-15E817F056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8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B239623E-C2BE-43B5-AAE1-A1FCB3BFB6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5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58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8153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17.2  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Primary Structure of Nucleic Acids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8001000" cy="44196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Each nucleic acid has its own unique sequence of bases that carries the genetic information from one cell to the next.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609600" y="5939135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 dirty="0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 dirty="0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 dirty="0">
                <a:latin typeface="Times" pitchFamily="-84" charset="0"/>
              </a:rPr>
              <a:t>Describe the primary structures of DNA </a:t>
            </a:r>
            <a:r>
              <a:rPr lang="en-US" dirty="0" smtClean="0">
                <a:latin typeface="Times" pitchFamily="-84" charset="0"/>
              </a:rPr>
              <a:t>and RNA</a:t>
            </a:r>
            <a:r>
              <a:rPr lang="en-US" dirty="0">
                <a:latin typeface="Times" pitchFamily="-84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6"/>
          <a:stretch/>
        </p:blipFill>
        <p:spPr>
          <a:xfrm>
            <a:off x="2514600" y="2362200"/>
            <a:ext cx="3761232" cy="3569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7848600" cy="4608513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 the nucleic acid 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 G A U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—,  which base is at the free</a:t>
            </a:r>
          </a:p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5′-phosphate end?</a:t>
            </a:r>
          </a:p>
          <a:p>
            <a:pPr marL="0" indent="0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ClrTx/>
              <a:buFont typeface="Arial" pitchFamily="34" charset="0"/>
              <a:buAutoNum type="alphaUcPeriod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cytosine</a:t>
            </a:r>
          </a:p>
          <a:p>
            <a:pPr marL="0" indent="0">
              <a:buClrTx/>
              <a:buFont typeface="Arial" pitchFamily="34" charset="0"/>
              <a:buAutoNum type="alphaUcPeriod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uracil</a:t>
            </a:r>
          </a:p>
          <a:p>
            <a:pPr marL="0" indent="0">
              <a:buClrTx/>
              <a:buFont typeface="Arial" pitchFamily="34" charset="0"/>
              <a:buAutoNum type="alphaUcPeriod" startAt="3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thymine</a:t>
            </a:r>
          </a:p>
          <a:p>
            <a:pPr marL="0" indent="0">
              <a:buClrTx/>
              <a:buFont typeface="Arial" pitchFamily="34" charset="0"/>
              <a:buAutoNum type="alphaUcPeriod" startAt="3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adenine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229600" cy="4608513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In the nucleic acid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 G A U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—,  which base is at the free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5′-phosphate end? </a:t>
            </a: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ClrTx/>
              <a:buFont typeface="Arial" pitchFamily="34" charset="0"/>
              <a:buAutoNum type="alphaUcPeriod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cytosine		</a:t>
            </a:r>
          </a:p>
          <a:p>
            <a:pPr marL="0" indent="0">
              <a:buClrTx/>
              <a:buFont typeface="Arial" pitchFamily="34" charset="0"/>
              <a:buAutoNum type="alphaUcPeriod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uracil</a:t>
            </a:r>
          </a:p>
          <a:p>
            <a:pPr marL="0" indent="0">
              <a:buClrTx/>
              <a:buFont typeface="Arial" pitchFamily="34" charset="0"/>
              <a:buAutoNum type="alphaUcPeriod" startAt="3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thymine</a:t>
            </a:r>
          </a:p>
          <a:p>
            <a:pPr marL="0" indent="0">
              <a:buClrTx/>
              <a:buFont typeface="Arial" pitchFamily="34" charset="0"/>
              <a:buAutoNum type="alphaUcPeriod" startAt="3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adenine</a:t>
            </a:r>
          </a:p>
          <a:p>
            <a:pPr marL="0" indent="0">
              <a:buClr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ClrTx/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The correct answer is A. Cytosine is at the free 5′-phosphate end.</a:t>
            </a:r>
          </a:p>
          <a:p>
            <a:pPr marL="0" indent="0">
              <a:buClr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Nucleic Acid Structure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89088"/>
            <a:ext cx="8153400" cy="41148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Nucleic acids 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are polymers of many nucleotides in which the 3′-hydroxyl group of the sugar in one nucleotide bonds to the phosphate group on the 5′-carbon atom in the sugar of the next nucleotide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have a unique sequence of bases, which is called their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primary structure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have one terminal end with an unreacted or free sugar with a  5′-phosphate 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have a sugar at the other end with a free 3′-hydroxyl group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6872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Nucleic Acid Structure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89088"/>
            <a:ext cx="815340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link between the sugars in adjacent nucleotides is referred to as a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phosphodiester bond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9"/>
          <a:stretch/>
        </p:blipFill>
        <p:spPr>
          <a:xfrm>
            <a:off x="1104900" y="2543175"/>
            <a:ext cx="6934200" cy="3754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1350" y="1589088"/>
            <a:ext cx="777240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Draw the condensed structural formula for the RNA dinucleotide formed by two cytidine-5′-monophosphates.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1350" y="1589088"/>
            <a:ext cx="777240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Draw the condensed structural formula for the RNA dinucleotide formed by two cytidine-5′-monophosphates.</a:t>
            </a:r>
          </a:p>
          <a:p>
            <a:pPr marL="0" indent="0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SOLUTION:  </a:t>
            </a:r>
          </a:p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dinucleotide is drawn by connecting the 3′-hydroxyl group on the first cytidine-5′-monophosphate with the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5′-phosphate group on the second.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1350" y="1589088"/>
            <a:ext cx="777240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Draw the condensed structural formula for the RNA dinucleotide formed by two cytidine-5′-monophosphates.</a:t>
            </a:r>
          </a:p>
          <a:p>
            <a:pPr marL="0" indent="0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1"/>
          <a:stretch/>
        </p:blipFill>
        <p:spPr>
          <a:xfrm>
            <a:off x="2057400" y="2438399"/>
            <a:ext cx="5029200" cy="39179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0672"/>
            <a:ext cx="7737475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Nucleic Acid Sequence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1350" y="1577975"/>
            <a:ext cx="309245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nucleic acid sequence is read from the sugar with free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5′-phosphate to the sugar with the free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3′-hydroxyl group.</a:t>
            </a: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The sequence is written using the letters of the bases: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C G U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—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1"/>
          <a:stretch/>
        </p:blipFill>
        <p:spPr>
          <a:xfrm>
            <a:off x="3962400" y="1562100"/>
            <a:ext cx="5029200" cy="4780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7848600" cy="46085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Fill in the blank.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In a nucleic acid, the nucleotides are joined by a </a:t>
            </a:r>
          </a:p>
          <a:p>
            <a:pPr marL="0" indent="0" eaLnBrk="1" hangingPunct="1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_____________ bond that joins the 3′-OH group of the sugar to the phosphate group on the 5′C on the next nucleotide.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7848600" cy="46085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Fill in the blank: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	</a:t>
            </a:r>
          </a:p>
          <a:p>
            <a:pPr marL="0" indent="0" eaLnBrk="1" hangingPunct="1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In a nucleic acid, the nucleotides are joined by a </a:t>
            </a:r>
            <a:r>
              <a:rPr lang="en-US" altLang="en-US" b="1" dirty="0" err="1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phosphodiester</a:t>
            </a:r>
            <a:r>
              <a:rPr lang="en-US" altLang="en-US" b="1" dirty="0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bond that joins the 3′-OH group of the sugar to the phosphate group on the 5′C on the next nucleotide.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1840</TotalTime>
  <Words>328</Words>
  <Application>Microsoft Macintosh PowerPoint</Application>
  <PresentationFormat>On-screen Show (4:3)</PresentationFormat>
  <Paragraphs>62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12th ed GOB Timberlake</vt:lpstr>
      <vt:lpstr>17.2  Primary Structure of Nucleic Acids</vt:lpstr>
      <vt:lpstr>Nucleic Acid Structure</vt:lpstr>
      <vt:lpstr>Nucleic Acid Structure</vt:lpstr>
      <vt:lpstr>Study Check</vt:lpstr>
      <vt:lpstr>Solution</vt:lpstr>
      <vt:lpstr>Solution</vt:lpstr>
      <vt:lpstr>Nucleic Acid Sequence</vt:lpstr>
      <vt:lpstr>Study Check</vt:lpstr>
      <vt:lpstr>Solution</vt:lpstr>
      <vt:lpstr>Study Check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Nucleic Acids </dc:title>
  <dc:creator>Timberlake</dc:creator>
  <cp:lastModifiedBy>Admin Admin</cp:lastModifiedBy>
  <cp:revision>95</cp:revision>
  <dcterms:created xsi:type="dcterms:W3CDTF">2011-01-15T22:10:17Z</dcterms:created>
  <dcterms:modified xsi:type="dcterms:W3CDTF">2014-04-24T18:02:08Z</dcterms:modified>
</cp:coreProperties>
</file>