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310" r:id="rId4"/>
    <p:sldId id="305" r:id="rId5"/>
    <p:sldId id="306" r:id="rId6"/>
    <p:sldId id="307" r:id="rId7"/>
    <p:sldId id="308" r:id="rId8"/>
    <p:sldId id="309" r:id="rId9"/>
    <p:sldId id="304" r:id="rId10"/>
    <p:sldId id="311" r:id="rId11"/>
    <p:sldId id="283" r:id="rId12"/>
    <p:sldId id="29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225E2-BF17-4835-83F7-FA9500ECC1DE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D3C8C8-BF8A-4CAB-947A-DBC409183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4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AE893B35-7A2E-499B-8918-948001AEB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2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C3BA300-DAF6-43D5-809E-D6826F5DADC9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C3C5AC-1984-4EA3-A0BF-D7686BAC1561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4C2940-BB5A-4948-8202-60B598F4C09C}" type="slidenum">
              <a:rPr lang="en-US" sz="1200" b="0"/>
              <a:pPr/>
              <a:t>11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FDC5FBD-773D-44FA-BE3D-5112F0C41806}" type="slidenum">
              <a:rPr lang="en-US" sz="1200" b="0"/>
              <a:pPr/>
              <a:t>12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D9FB20-1DBE-473B-AB0B-45F114D20405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34B0C33-8941-4A5F-9C4B-38B2A4BF105D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E77B71-CC69-4989-A6D0-92453934BA21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CA7D7F-744B-430C-BFBD-9B8926C68E5A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7785576-D2F5-4CC2-A9EA-88F3312736B4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62EE3D1-D60D-439D-8A17-001A3B4E0B76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645CC2-605E-4368-8A2A-FC74184CF733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B81C91-4389-426E-BF79-74092A0FD046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9069DA-18DA-486F-B461-D4C3308C0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33D0D6-E182-431A-A0AF-DFD84930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97D4C2-55E5-4C00-8104-D68564290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8A0FC1-C289-488C-8DFB-73481B4FF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9F739D-BA04-4BA2-9EE4-ED1A9B1B0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8681EA-E3EE-4583-A3B2-7772130B4A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7CEE39-810A-4378-8891-FB424C825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DA22A-21AF-4A00-914D-455A062F9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D8367A-9061-4398-BCBE-66CA37468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EA2BA8A2-EEF6-446E-9DAF-E78923C783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17.6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Genetic Mutations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4495800" cy="3505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If the enzyme that converts tyrosine to melanin is defective, no melanin is produced and a genetic disease known as albinism results.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peacock with albinism does not produce the melanin needed to make the bright colors of its feathers.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09600" y="53419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dirty="0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b="0" dirty="0">
                <a:latin typeface="Times" pitchFamily="-84" charset="0"/>
              </a:rPr>
              <a:t>Describe some ways in which DNA is altered to cause mutations.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89" y="1592580"/>
            <a:ext cx="2468965" cy="367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Genetic Diseases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998710" y="1628775"/>
            <a:ext cx="714658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type of mutation as a substitution or frameshift.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Cytosine (C) enters the DNA sequence.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One adenosine is removed from the DNA sequence.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A base sequence of TGA in DNA changes to TAA.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193088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type of mutation as a substitution or frameshift. 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Cytosine (C) enters the DNA sequence.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frameshift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One adenosine is removed from the DNA sequence.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frameshift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A base sequence of TGA in DNA changes to TAA. 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substitution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Mutations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ea typeface="ＭＳ Ｐゴシック" charset="0"/>
                <a:cs typeface="ＭＳ Ｐゴシック" charset="0"/>
              </a:rPr>
              <a:t>mutation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  <a:r>
              <a:rPr lang="en-US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or change in the nucleotide sequence 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DNA, may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alter the sequence </a:t>
            </a:r>
            <a:r>
              <a:rPr lang="en-US" dirty="0"/>
              <a:t>of amino </a:t>
            </a:r>
            <a:r>
              <a:rPr lang="en-US" dirty="0" smtClean="0"/>
              <a:t>acids</a:t>
            </a:r>
            <a:endParaRPr lang="en-US" dirty="0"/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affect </a:t>
            </a:r>
            <a:r>
              <a:rPr lang="en-US" dirty="0"/>
              <a:t>the structure and function of a protein in a </a:t>
            </a:r>
            <a:r>
              <a:rPr lang="en-US" dirty="0" smtClean="0"/>
              <a:t>cell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Mutations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result from </a:t>
            </a: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X</a:t>
            </a:r>
            <a:r>
              <a:rPr lang="en-US" dirty="0"/>
              <a:t>-</a:t>
            </a:r>
            <a:r>
              <a:rPr lang="en-US" dirty="0" smtClean="0"/>
              <a:t>rays</a:t>
            </a: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overexposure </a:t>
            </a:r>
            <a:r>
              <a:rPr lang="en-US" dirty="0"/>
              <a:t>to sun (</a:t>
            </a:r>
            <a:r>
              <a:rPr lang="en-US" dirty="0" smtClean="0"/>
              <a:t>ultraviolet</a:t>
            </a:r>
            <a:r>
              <a:rPr lang="en-US" dirty="0"/>
              <a:t>, or UV, </a:t>
            </a:r>
            <a:r>
              <a:rPr lang="en-US" dirty="0" smtClean="0"/>
              <a:t>light)</a:t>
            </a: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hemicals called mutagens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some viruses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Mutations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3058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If </a:t>
            </a:r>
            <a:r>
              <a:rPr lang="en-US" dirty="0"/>
              <a:t>a mutation occurs in a somatic </a:t>
            </a:r>
            <a:r>
              <a:rPr lang="en-US" dirty="0" smtClean="0"/>
              <a:t>cell, a cell other </a:t>
            </a:r>
            <a:r>
              <a:rPr lang="en-US" dirty="0"/>
              <a:t>than a reproductive </a:t>
            </a:r>
            <a:r>
              <a:rPr lang="en-US" dirty="0" smtClean="0"/>
              <a:t>cell, the </a:t>
            </a:r>
            <a:r>
              <a:rPr lang="en-US" dirty="0"/>
              <a:t>altered DNA will be limited to </a:t>
            </a:r>
            <a:r>
              <a:rPr lang="en-US"/>
              <a:t>that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cell </a:t>
            </a:r>
            <a:r>
              <a:rPr lang="en-US" dirty="0"/>
              <a:t>and its </a:t>
            </a:r>
            <a:r>
              <a:rPr lang="en-US" dirty="0" smtClean="0"/>
              <a:t>daughter cells.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If </a:t>
            </a:r>
            <a:r>
              <a:rPr lang="en-US" dirty="0"/>
              <a:t>the mutation causes uncontrolled growth, </a:t>
            </a:r>
            <a:r>
              <a:rPr lang="en-US"/>
              <a:t>cancer </a:t>
            </a:r>
            <a:r>
              <a:rPr lang="en-US" smtClean="0"/>
              <a:t>could </a:t>
            </a:r>
            <a:r>
              <a:rPr lang="en-US" dirty="0"/>
              <a:t>result</a:t>
            </a:r>
            <a:r>
              <a:rPr lang="en-US" dirty="0" smtClean="0"/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mutation occurs </a:t>
            </a:r>
            <a:r>
              <a:rPr lang="en-US" dirty="0"/>
              <a:t>in a germ cell (</a:t>
            </a:r>
            <a:r>
              <a:rPr lang="en-US" dirty="0" smtClean="0"/>
              <a:t>egg </a:t>
            </a:r>
            <a:r>
              <a:rPr lang="en-US" dirty="0"/>
              <a:t>or </a:t>
            </a:r>
            <a:r>
              <a:rPr lang="en-US" dirty="0" smtClean="0"/>
              <a:t>sperm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n-US" dirty="0"/>
              <a:t>then all the DNA produced in a new individual </a:t>
            </a:r>
            <a:r>
              <a:rPr lang="en-US" dirty="0" smtClean="0"/>
              <a:t>will contain </a:t>
            </a:r>
            <a:r>
              <a:rPr lang="en-US" dirty="0"/>
              <a:t>the same genetic change.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0672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Types of Mutations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substitution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point mutation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is the replacement of one base in the template strand of DNA with another.  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If a substitution or point mutation changes the nucleotide, a different amino acid may be inserted into the polypeptide.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If this produces no change in the amino acid sequence, it is called a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silent mutation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frameshift mutation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is the insertion or deletion of a single nucleotide into the sequence resulting in a change to all subsequent codons, leading to a new amino acid sequence.</a:t>
            </a: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Normal DNA and Protein Synthesis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848600" cy="114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normal DNA sequence produces an mRNA that provides instructions for the correct series of amino acids in a protein.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/>
        </p:blipFill>
        <p:spPr>
          <a:xfrm>
            <a:off x="1295400" y="2590800"/>
            <a:ext cx="6368041" cy="344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Mutation: Substitution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Substitution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of a base in DNA changes a codon in the mRNA, leading to the placement of an incorrect amino acid in the polypeptide.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>
          <a:xfrm>
            <a:off x="1371598" y="2819400"/>
            <a:ext cx="6400800" cy="324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Frameshift Mutation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deletion of a base causes a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frameshift mutation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which changes the mRNA codons that follow the mutation and produces a different amino acid sequence.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1371600" y="2819400"/>
            <a:ext cx="6400800" cy="351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Effect of Mutations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When a mutation causes a change in the amino acid sequence, the structure of the resulting protein may be severely altered, causing loss of its biological activity.</a:t>
            </a:r>
          </a:p>
          <a:p>
            <a:pPr marL="0" indent="0" eaLnBrk="1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When this condition is hereditary, it is called 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genetic disease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4"/>
          <a:stretch/>
        </p:blipFill>
        <p:spPr>
          <a:xfrm>
            <a:off x="381000" y="4105275"/>
            <a:ext cx="8534400" cy="163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Genetic Diseases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1988" y="1600200"/>
            <a:ext cx="7567612" cy="457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genetic disease is the result of a defective enzyme caused by a mutation in its </a:t>
            </a:r>
            <a:r>
              <a:rPr lang="en-US" dirty="0" smtClean="0"/>
              <a:t>genetic code.</a:t>
            </a:r>
            <a:r>
              <a:rPr lang="en-US" b="1" dirty="0" smtClean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 example,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phenylketonuria </a:t>
            </a:r>
            <a:r>
              <a:rPr lang="en-US" dirty="0"/>
              <a:t>(</a:t>
            </a:r>
            <a:r>
              <a:rPr lang="en-US" dirty="0" smtClean="0"/>
              <a:t>PKU) results </a:t>
            </a:r>
            <a:r>
              <a:rPr lang="en-US" dirty="0"/>
              <a:t>when DNA cannot direct the </a:t>
            </a:r>
            <a:r>
              <a:rPr lang="en-US" dirty="0" smtClean="0"/>
              <a:t>synthesis of </a:t>
            </a:r>
            <a:r>
              <a:rPr lang="en-US" dirty="0"/>
              <a:t>the enzyme phenylalanine hydroxylase, required for the conversion of </a:t>
            </a:r>
            <a:r>
              <a:rPr lang="en-US" dirty="0" smtClean="0"/>
              <a:t>phenylalanine to tyrosine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lbinism results when the </a:t>
            </a:r>
            <a:r>
              <a:rPr lang="en-US" dirty="0"/>
              <a:t>enzyme that converts tyrosine to melanin </a:t>
            </a:r>
            <a:r>
              <a:rPr lang="en-US" dirty="0" smtClean="0"/>
              <a:t>is defective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911</TotalTime>
  <Words>510</Words>
  <Application>Microsoft Macintosh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12th ed GOB Timberlake</vt:lpstr>
      <vt:lpstr>17.6  Genetic Mutations</vt:lpstr>
      <vt:lpstr>Mutations</vt:lpstr>
      <vt:lpstr>Mutations</vt:lpstr>
      <vt:lpstr>Types of Mutations</vt:lpstr>
      <vt:lpstr>Normal DNA and Protein Synthesis</vt:lpstr>
      <vt:lpstr>Mutation: Substitution </vt:lpstr>
      <vt:lpstr>Frameshift Mutation</vt:lpstr>
      <vt:lpstr>Effect of Mutations</vt:lpstr>
      <vt:lpstr>Genetic Diseases </vt:lpstr>
      <vt:lpstr>Genetic Diseases 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Timberlake</dc:creator>
  <cp:lastModifiedBy>Admin Admin</cp:lastModifiedBy>
  <cp:revision>83</cp:revision>
  <dcterms:created xsi:type="dcterms:W3CDTF">2011-01-16T03:09:55Z</dcterms:created>
  <dcterms:modified xsi:type="dcterms:W3CDTF">2014-04-24T18:09:02Z</dcterms:modified>
</cp:coreProperties>
</file>