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304" r:id="rId4"/>
    <p:sldId id="301" r:id="rId5"/>
    <p:sldId id="287" r:id="rId6"/>
    <p:sldId id="307" r:id="rId7"/>
    <p:sldId id="302" r:id="rId8"/>
    <p:sldId id="288" r:id="rId9"/>
    <p:sldId id="289" r:id="rId10"/>
    <p:sldId id="303" r:id="rId11"/>
    <p:sldId id="298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ADD4FD-C363-49BE-9E3C-23167123636F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B50E1-B246-49A9-BDBC-26DC1445F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0209DC-1C8F-4113-BB81-DE31F2DE0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5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3F0635-E960-470D-9F57-A1ED633C7435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B70FE52-7FBD-4714-96BA-8B4C95428445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53AB49-EA37-4B41-91ED-16E6219A0113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8796F3-7879-4468-ADC1-1076525C4EDA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78B184-BEEB-4F25-A824-A452068101E7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211E12-DBA8-4231-AFE5-76F86E15BEC5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C7BD7D-13F2-4E7A-9940-751CBA29001A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89138D-8434-4819-AFB6-C002FB0C281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6041FA-4066-4D1F-AB83-CF2D77D5555D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9E46FF4-172A-46EE-AEDE-1950039F6A72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C514960-3344-417E-AD4E-548EC3D46C43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79E133-1A8D-4C89-B476-8BE19BE48573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5C968-9E4A-47BF-955B-2578CFB2A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2C7DB4-43D2-4339-9448-A96E04CCD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0E418-5E72-47C4-B902-E28F01956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74E7DF-754C-4876-B2C1-D5889B1D1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35A5C7-A0A6-445C-BD77-B0226322B9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F83C63-1C58-4E44-8D76-A183B6E374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557203-C0AF-4C38-A520-6DE2E8835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15AF99-0EEF-482D-9DEF-B9439CCEF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D76F8A-3BC5-4563-AC64-BE860369D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4C739F55-F862-4B7D-849B-D105B80B93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17.7  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Viruses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3581400" cy="4191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HIV causes AIDS, which destroys the immune system in the body. HIV is a retrovirus that infects and destroys T4 lymphocyte cells, which are involved in the immune response. 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09600" y="52578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 dirty="0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dirty="0">
                <a:latin typeface="Times" pitchFamily="-84" charset="0"/>
              </a:rPr>
              <a:t>Describe the methods by which a virus infects a cell.</a:t>
            </a:r>
            <a:endParaRPr lang="en-US" b="1" dirty="0">
              <a:latin typeface="Times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5105400" y="1600199"/>
            <a:ext cx="2819400" cy="366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AIDS Treatment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45488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Azidothymidine</a:t>
            </a:r>
            <a:r>
              <a:rPr lang="en-US" sz="2000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 (AZT)                                 	</a:t>
            </a:r>
            <a:r>
              <a:rPr lang="en-US" sz="2000" b="1" dirty="0" err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Lexiva</a:t>
            </a:r>
            <a:r>
              <a:rPr lang="en-US" sz="2000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b="1" dirty="0" smtClean="0">
              <a:solidFill>
                <a:srgbClr val="FF33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5354778" y="2057400"/>
            <a:ext cx="2951022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9" b="53285"/>
          <a:stretch/>
        </p:blipFill>
        <p:spPr>
          <a:xfrm>
            <a:off x="228600" y="2362200"/>
            <a:ext cx="407369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Match the following terms with the descriptions below: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virus			retrovirus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protease inhibitor		reverse transcription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a virus containing RNA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a small particle requiring a host cell to replicate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a substance that prevents the synthesis of viral proteins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using viral RNA to synthesize viral DNA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Match the following terms with the descriptions below: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	virus			retrovirus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	protease inhibitor		reverse transcription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A.  a </a:t>
            </a:r>
            <a:r>
              <a:rPr lang="en-US" dirty="0">
                <a:ea typeface="ＭＳ Ｐゴシック" charset="0"/>
                <a:cs typeface="ＭＳ Ｐゴシック" charset="0"/>
              </a:rPr>
              <a:t>virus containing RNA		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</a:t>
            </a:r>
            <a:r>
              <a:rPr lang="en-US" b="1" dirty="0" smtClean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retrovirus</a:t>
            </a:r>
            <a:endParaRPr lang="en-US" b="1" dirty="0">
              <a:solidFill>
                <a:srgbClr val="227A8F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 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small particle </a:t>
            </a:r>
            <a:r>
              <a:rPr lang="en-US" dirty="0">
                <a:ea typeface="ＭＳ Ｐゴシック" charset="0"/>
                <a:cs typeface="ＭＳ Ｐゴシック" charset="0"/>
              </a:rPr>
              <a:t>requiring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host cell </a:t>
            </a:r>
            <a:r>
              <a:rPr lang="en-US" dirty="0">
                <a:ea typeface="ＭＳ Ｐゴシック" charset="0"/>
                <a:cs typeface="ＭＳ Ｐゴシック" charset="0"/>
              </a:rPr>
              <a:t>to replicate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			          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virus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C.  a substance that prevents the synthesis of viral proteins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			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        protease inhibitor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D. using viral RNA to synthesize viral DNA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			      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  reverse </a:t>
            </a:r>
            <a:r>
              <a:rPr lang="en-US" b="1" dirty="0" smtClean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transcription</a:t>
            </a:r>
            <a:endParaRPr lang="en-US" b="1" dirty="0">
              <a:solidFill>
                <a:srgbClr val="227A8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Nucleic Acids and Protein Synthesis—Concept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"/>
          <a:stretch/>
        </p:blipFill>
        <p:spPr>
          <a:xfrm>
            <a:off x="727821" y="1619250"/>
            <a:ext cx="7688358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Viruses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Viruses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small particles of 3 to 200 genes that require a host cell to replicate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contain a nucleic acid—DNA or RNA, but not both—inside a protein coat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do not have the necessary material, such as nucleotides and enzymes, to make proteins and grow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replicate by invading a host cell and taking over the machinery and materials necessary for protein synthesis and growth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300" y="228600"/>
            <a:ext cx="78136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Some Diseases Caused by Viruses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/>
        </p:blipFill>
        <p:spPr>
          <a:xfrm>
            <a:off x="733424" y="1981200"/>
            <a:ext cx="7766815" cy="395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Viruses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609600" y="1524000"/>
            <a:ext cx="38862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A virus </a:t>
            </a:r>
          </a:p>
          <a:p>
            <a:pPr marL="320040" indent="-32004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attaches to the host cell and injects its viral DNA</a:t>
            </a:r>
          </a:p>
          <a:p>
            <a:pPr marL="320040" indent="-32004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uses the host cell</a:t>
            </a:r>
            <a:r>
              <a:rPr lang="ja-JP" altLang="en-US" dirty="0">
                <a:latin typeface="Times New Roman" pitchFamily="18" charset="0"/>
              </a:rPr>
              <a:t>’</a:t>
            </a:r>
            <a:r>
              <a:rPr lang="en-US" altLang="ja-JP" dirty="0">
                <a:latin typeface="Times New Roman" pitchFamily="18" charset="0"/>
              </a:rPr>
              <a:t>s amino acids to synthesize viral protein</a:t>
            </a:r>
          </a:p>
          <a:p>
            <a:pPr marL="320040" indent="-32004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dirty="0">
                <a:latin typeface="Times New Roman" pitchFamily="18" charset="0"/>
              </a:rPr>
              <a:t>uses the host cell’s contents to make viral RNA </a:t>
            </a:r>
          </a:p>
          <a:p>
            <a:pPr>
              <a:buFont typeface="Arial" pitchFamily="34" charset="0"/>
              <a:buChar char="•"/>
            </a:pPr>
            <a:endParaRPr lang="en-US" altLang="ja-JP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When the cell bursts, the new viruses are released to infect other cells.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"/>
          <a:stretch/>
        </p:blipFill>
        <p:spPr>
          <a:xfrm>
            <a:off x="4495800" y="2209800"/>
            <a:ext cx="4588243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Viral Infection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8486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viral infection begins when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virus enzyme makes a hole in the host cell wall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viral nucleic acids enter and mix with the materials in the host cell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host cell begins to replicate the viral DNA (if the virus contains DNA)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viral DNA produces viral RNA, and a protease processes proteins to produce a protein coat to form a viral particle that leaves the cell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cell synthesizes so many virus particles that it releases new viruses to infect more cells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Tx/>
              <a:buChar char="•"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8585" y="228600"/>
            <a:ext cx="78136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Reverse Transcription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3914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reverse transcription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retrovirus, which contains viral RNA but no viral DNA, enters a cell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viral RNA uses 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reverse transcriptase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to produce a viral DNA strand</a:t>
            </a:r>
            <a:endParaRPr lang="en-US" i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viral DNA strand forms a complementary DNA strand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new DNA uses the nucleotides and enzymes in the host cell to synthesize new virus particles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Reverse Transcription</a:t>
            </a: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3657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200" dirty="0">
                <a:latin typeface="Times New Roman" pitchFamily="18" charset="0"/>
              </a:rPr>
              <a:t>After a retrovirus injects its viral RNA into a cell, it forms a DNA strand by reverse transcription. 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The DNA forms a double-stranded DNA called a provirus, which joins </a:t>
            </a:r>
            <a:r>
              <a:rPr lang="en-US" sz="2200">
                <a:latin typeface="Times New Roman" pitchFamily="18" charset="0"/>
              </a:rPr>
              <a:t>the </a:t>
            </a:r>
            <a:r>
              <a:rPr lang="en-US" sz="2200" smtClean="0">
                <a:latin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</a:rPr>
            </a:br>
            <a:r>
              <a:rPr lang="en-US" sz="2200" smtClean="0">
                <a:latin typeface="Times New Roman" pitchFamily="18" charset="0"/>
              </a:rPr>
              <a:t>host </a:t>
            </a:r>
            <a:r>
              <a:rPr lang="en-US" sz="2200" dirty="0">
                <a:latin typeface="Times New Roman" pitchFamily="18" charset="0"/>
              </a:rPr>
              <a:t>cell</a:t>
            </a:r>
            <a:r>
              <a:rPr lang="en-US" altLang="en-US" sz="2200" dirty="0">
                <a:latin typeface="Times New Roman" pitchFamily="18" charset="0"/>
              </a:rPr>
              <a:t>’</a:t>
            </a:r>
            <a:r>
              <a:rPr lang="en-US" sz="2200" dirty="0">
                <a:latin typeface="Times New Roman" pitchFamily="18" charset="0"/>
              </a:rPr>
              <a:t>s DNA. 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When the cell replicates, the provirus produces the viral RNA needed to produce more virus particles.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4238625" y="2133600"/>
            <a:ext cx="4824118" cy="353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HIV and AIDS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36576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HIV-1 virus</a:t>
            </a: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is a retrovirus that infects T4 lymphocyte cells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decreases the T4 level and the immune system fails to destroy harmful organisms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causes pneumonia and skin cancer associated with AIDS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4952999" y="1676399"/>
            <a:ext cx="3505201" cy="456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2654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AIDS Treatment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Treatment for AIDS is based on attacking HIV-1 at different points in its life cycle, such as prevention of reverse transcription of the viral DNA and protein synthesis.</a:t>
            </a:r>
          </a:p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For example,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AZT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similar to thymidine, mimics the structures of the nucleosides used for DNA synthesis, which inhibit the reverse transcriptase enzyme.</a:t>
            </a:r>
          </a:p>
          <a:p>
            <a:pPr marL="0" indent="0"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Lexiva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is a protease inhibitor that prevents protein synthesis used by viruses to make more copies.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978</TotalTime>
  <Words>518</Words>
  <Application>Microsoft Macintosh PowerPoint</Application>
  <PresentationFormat>On-screen Show (4:3)</PresentationFormat>
  <Paragraphs>82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12th ed GOB Timberlake</vt:lpstr>
      <vt:lpstr>17.7  Viruses</vt:lpstr>
      <vt:lpstr>Viruses</vt:lpstr>
      <vt:lpstr>Some Diseases Caused by Viruses</vt:lpstr>
      <vt:lpstr>Viruses</vt:lpstr>
      <vt:lpstr>Viral Infection</vt:lpstr>
      <vt:lpstr>Reverse Transcription</vt:lpstr>
      <vt:lpstr>Reverse Transcription</vt:lpstr>
      <vt:lpstr>HIV and AIDS</vt:lpstr>
      <vt:lpstr>AIDS Treatment</vt:lpstr>
      <vt:lpstr>AIDS Treatment</vt:lpstr>
      <vt:lpstr>Study Check</vt:lpstr>
      <vt:lpstr>Solution</vt:lpstr>
      <vt:lpstr>Nucleic Acids and Protein Synthesis—Concept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Timberlake</dc:creator>
  <cp:lastModifiedBy>Admin Admin</cp:lastModifiedBy>
  <cp:revision>91</cp:revision>
  <dcterms:created xsi:type="dcterms:W3CDTF">2011-01-16T03:47:06Z</dcterms:created>
  <dcterms:modified xsi:type="dcterms:W3CDTF">2014-04-24T18:10:02Z</dcterms:modified>
</cp:coreProperties>
</file>