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8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7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2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8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9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8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0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7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D9D6-94E0-4442-BAB1-137135FBC1C2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8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Each week, we will learn one kind of essay otherwise known as “Rhetorical Strategy”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679" y="364912"/>
            <a:ext cx="2438400" cy="22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1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 Great Observer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great writer notices things that no one else does.</a:t>
            </a:r>
          </a:p>
          <a:p>
            <a:r>
              <a:rPr lang="en-US" dirty="0" smtClean="0"/>
              <a:t>Practice! Go outside and describe a tree. Feel it, smell it, notice the details.</a:t>
            </a:r>
          </a:p>
          <a:p>
            <a:endParaRPr lang="en-US" dirty="0"/>
          </a:p>
        </p:txBody>
      </p:sp>
      <p:pic>
        <p:nvPicPr>
          <p:cNvPr id="4" name="Picture 3" descr="obser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420" y="1283128"/>
            <a:ext cx="2124075" cy="200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7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Describe with Action and Dialogue</a:t>
            </a:r>
            <a:br>
              <a:rPr lang="en-US" dirty="0" smtClean="0"/>
            </a:br>
            <a:r>
              <a:rPr lang="en-US" dirty="0" smtClean="0"/>
              <a:t>Show! Don</a:t>
            </a:r>
            <a:r>
              <a:rPr lang="uk-UA" dirty="0" smtClean="0"/>
              <a:t>’</a:t>
            </a:r>
            <a:r>
              <a:rPr lang="en-US" dirty="0" smtClean="0"/>
              <a:t>t Tell!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of the biggest mistakes in description is to just tell what a person, place, or thing is like with just adjectives. </a:t>
            </a:r>
          </a:p>
          <a:p>
            <a:r>
              <a:rPr lang="en-US" dirty="0" smtClean="0"/>
              <a:t>A better way to describe to make the reader experience the person, place, or thing is to show through speaking and moving.</a:t>
            </a:r>
          </a:p>
          <a:p>
            <a:r>
              <a:rPr lang="en-US" dirty="0" smtClean="0"/>
              <a:t>Practice: We are going to describe our friend Bob. Each group will get an adjective that describes Bob, but you can not say it. You must show through what he does </a:t>
            </a:r>
            <a:r>
              <a:rPr lang="en-US" smtClean="0"/>
              <a:t>and says.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7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practical applications for describing a person, place, or thing.</a:t>
            </a:r>
          </a:p>
          <a:p>
            <a:r>
              <a:rPr lang="en-US" dirty="0" smtClean="0"/>
              <a:t>When would we need it for work, at home, in the car, at school, with friends or family?</a:t>
            </a:r>
          </a:p>
          <a:p>
            <a:endParaRPr lang="en-US" dirty="0"/>
          </a:p>
        </p:txBody>
      </p:sp>
      <p:pic>
        <p:nvPicPr>
          <p:cNvPr id="13" name="Picture 12" descr="monkey-thinking-hd-wallpape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6" y="3835478"/>
            <a:ext cx="6876442" cy="245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86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“Unforgettable Miss Bessie” </a:t>
            </a:r>
            <a:br>
              <a:rPr lang="en-US" dirty="0" smtClean="0"/>
            </a:br>
            <a:r>
              <a:rPr lang="en-US" dirty="0" smtClean="0"/>
              <a:t>by Carl T. Rowan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best descriptive essays create a clear picture in the readers mind.</a:t>
            </a:r>
          </a:p>
          <a:p>
            <a:r>
              <a:rPr lang="en-US" dirty="0" smtClean="0"/>
              <a:t>In groups, draw a picture of Miss Bessie. What does she look like? What is she wearing? What is she doing?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779" y="4502517"/>
            <a:ext cx="2609088" cy="212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5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of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SPECIFIC is TERRIFIC!!!!</a:t>
            </a:r>
          </a:p>
          <a:p>
            <a:pPr marL="0" indent="0">
              <a:buNone/>
            </a:pPr>
            <a:r>
              <a:rPr lang="en-US" dirty="0" smtClean="0"/>
              <a:t>1. Avoid using Vague Words: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example: Thing, Stuff</a:t>
            </a:r>
          </a:p>
          <a:p>
            <a:pPr marL="0" indent="0">
              <a:buNone/>
            </a:pPr>
            <a:r>
              <a:rPr lang="en-US" dirty="0" smtClean="0"/>
              <a:t>2. Use Specific verses General: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Dog = </a:t>
            </a:r>
            <a:r>
              <a:rPr lang="en-US" dirty="0" err="1" smtClean="0"/>
              <a:t>Chihahua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House= Shack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Walk = Stroll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Talk = Whisper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Denotation vs. Connotation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Denotation is the dictionary definition of the word. It is an objective, neutral meaning.</a:t>
            </a:r>
          </a:p>
          <a:p>
            <a:pPr marL="0" indent="0">
              <a:buNone/>
            </a:pPr>
            <a:r>
              <a:rPr lang="en-US" dirty="0" smtClean="0"/>
              <a:t>	example: House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Connotation is a subjective definition of the word. It has feelings, emotions and judgments </a:t>
            </a:r>
            <a:r>
              <a:rPr lang="en-US" dirty="0" err="1" smtClean="0"/>
              <a:t>atttached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Examle</a:t>
            </a:r>
            <a:r>
              <a:rPr lang="en-US" dirty="0" smtClean="0"/>
              <a:t>:  Home </a:t>
            </a:r>
            <a:endParaRPr lang="en-US" dirty="0"/>
          </a:p>
        </p:txBody>
      </p:sp>
      <p:pic>
        <p:nvPicPr>
          <p:cNvPr id="4" name="Picture 3" descr="cute-house-clipart-clipart-panda-free-clipart-images-KHVVbd-clip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49" y="2411605"/>
            <a:ext cx="2065499" cy="1269940"/>
          </a:xfrm>
          <a:prstGeom prst="rect">
            <a:avLst/>
          </a:prstGeom>
        </p:spPr>
      </p:pic>
      <p:pic>
        <p:nvPicPr>
          <p:cNvPr id="5" name="Picture 4" descr="SimpsonsHous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851" y="5092590"/>
            <a:ext cx="3101892" cy="13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6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Play!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Neutral </a:t>
            </a:r>
            <a:r>
              <a:rPr lang="en-US" dirty="0" smtClean="0"/>
              <a:t>                </a:t>
            </a:r>
            <a:r>
              <a:rPr lang="en-US" u="sng" dirty="0" smtClean="0"/>
              <a:t>Positive</a:t>
            </a:r>
            <a:r>
              <a:rPr lang="en-US" dirty="0" smtClean="0"/>
              <a:t>                 </a:t>
            </a:r>
            <a:r>
              <a:rPr lang="en-US" u="sng" dirty="0" smtClean="0"/>
              <a:t>Negative</a:t>
            </a:r>
          </a:p>
          <a:p>
            <a:r>
              <a:rPr lang="en-US" dirty="0" smtClean="0"/>
              <a:t>Thin</a:t>
            </a:r>
          </a:p>
          <a:p>
            <a:r>
              <a:rPr lang="en-US" dirty="0" smtClean="0"/>
              <a:t>Big</a:t>
            </a:r>
          </a:p>
          <a:p>
            <a:r>
              <a:rPr lang="en-US" dirty="0" smtClean="0"/>
              <a:t>Smell</a:t>
            </a:r>
          </a:p>
          <a:p>
            <a:r>
              <a:rPr lang="en-US" dirty="0" smtClean="0"/>
              <a:t>Old</a:t>
            </a:r>
          </a:p>
          <a:p>
            <a:r>
              <a:rPr lang="en-US" dirty="0" smtClean="0"/>
              <a:t>Toilet</a:t>
            </a:r>
          </a:p>
          <a:p>
            <a:r>
              <a:rPr lang="en-US" dirty="0" smtClean="0"/>
              <a:t>Died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8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page 265 in the Sundance Writer and compare the 2 paragraphs in the “Writing Activity”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undanceWri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700" y="3071426"/>
            <a:ext cx="22606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9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All Your Senses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often only describe with Sight, but in order to make the reader feel like he/she is really experiencing the description, also use sound, taste, touch, and smell.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5sens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900" y="3630234"/>
            <a:ext cx="3619048" cy="200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87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Vacation</a:t>
            </a:r>
          </a:p>
          <a:p>
            <a:pPr marL="0" indent="0">
              <a:buNone/>
            </a:pPr>
            <a:r>
              <a:rPr lang="en-US" dirty="0" smtClean="0"/>
              <a:t>Close your eyes. </a:t>
            </a:r>
          </a:p>
          <a:p>
            <a:pPr marL="0" indent="0">
              <a:buNone/>
            </a:pPr>
            <a:r>
              <a:rPr lang="en-US" dirty="0" smtClean="0"/>
              <a:t>I’ll describe a place using only smell, sound, taste, and touch (no sight), and you tell me where we are.</a:t>
            </a:r>
          </a:p>
          <a:p>
            <a:r>
              <a:rPr lang="en-US" dirty="0" smtClean="0"/>
              <a:t>Your turn:</a:t>
            </a:r>
          </a:p>
          <a:p>
            <a:pPr marL="0" indent="0">
              <a:buNone/>
            </a:pPr>
            <a:r>
              <a:rPr lang="en-US" dirty="0" smtClean="0"/>
              <a:t>Describe a place and don’t use any sight. We will try to guess.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1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394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DESCRIPTION</vt:lpstr>
      <vt:lpstr>Why Important?</vt:lpstr>
      <vt:lpstr>“Unforgettable Miss Bessie”  by Carl T. Rowan </vt:lpstr>
      <vt:lpstr>Language of Description</vt:lpstr>
      <vt:lpstr>Denotation vs. Connotation</vt:lpstr>
      <vt:lpstr>Let’s Play!</vt:lpstr>
      <vt:lpstr>Practice</vt:lpstr>
      <vt:lpstr>Use All Your Senses</vt:lpstr>
      <vt:lpstr>Let’s Practice</vt:lpstr>
      <vt:lpstr>Be a Great Observer </vt:lpstr>
      <vt:lpstr>Describe with Action and Dialogue Show! Don’t Tell!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</dc:title>
  <dc:creator>Julie  Pesano</dc:creator>
  <cp:lastModifiedBy>Julie  Pesano</cp:lastModifiedBy>
  <cp:revision>5</cp:revision>
  <dcterms:created xsi:type="dcterms:W3CDTF">2016-10-02T20:29:05Z</dcterms:created>
  <dcterms:modified xsi:type="dcterms:W3CDTF">2016-10-02T21:21:11Z</dcterms:modified>
</cp:coreProperties>
</file>