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2" d="100"/>
          <a:sy n="132" d="100"/>
        </p:scale>
        <p:origin x="-224"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50251994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1046558"/>
            <a:ext cx="7772400" cy="1102500"/>
          </a:xfrm>
          <a:prstGeom prst="rect">
            <a:avLst/>
          </a:prstGeom>
        </p:spPr>
        <p:txBody>
          <a:bodyPr lIns="91425" tIns="91425" rIns="91425" bIns="91425" anchor="b" anchorCtr="0"/>
          <a:lstStyle>
            <a:lvl1pPr lvl="0">
              <a:spcBef>
                <a:spcPts val="0"/>
              </a:spcBef>
              <a:buClr>
                <a:srgbClr val="FFA711"/>
              </a:buClr>
              <a:buSzPct val="100000"/>
              <a:defRPr sz="4800" b="1">
                <a:solidFill>
                  <a:srgbClr val="FFA711"/>
                </a:solidFill>
              </a:defRPr>
            </a:lvl1pPr>
            <a:lvl2pPr lvl="1">
              <a:spcBef>
                <a:spcPts val="0"/>
              </a:spcBef>
              <a:buClr>
                <a:srgbClr val="FFA711"/>
              </a:buClr>
              <a:buSzPct val="100000"/>
              <a:defRPr sz="4800" b="1">
                <a:solidFill>
                  <a:srgbClr val="FFA711"/>
                </a:solidFill>
              </a:defRPr>
            </a:lvl2pPr>
            <a:lvl3pPr lvl="2">
              <a:spcBef>
                <a:spcPts val="0"/>
              </a:spcBef>
              <a:buClr>
                <a:srgbClr val="FFA711"/>
              </a:buClr>
              <a:buSzPct val="100000"/>
              <a:defRPr sz="4800" b="1">
                <a:solidFill>
                  <a:srgbClr val="FFA711"/>
                </a:solidFill>
              </a:defRPr>
            </a:lvl3pPr>
            <a:lvl4pPr lvl="3">
              <a:spcBef>
                <a:spcPts val="0"/>
              </a:spcBef>
              <a:buClr>
                <a:srgbClr val="FFA711"/>
              </a:buClr>
              <a:buSzPct val="100000"/>
              <a:defRPr sz="4800" b="1">
                <a:solidFill>
                  <a:srgbClr val="FFA711"/>
                </a:solidFill>
              </a:defRPr>
            </a:lvl4pPr>
            <a:lvl5pPr lvl="4">
              <a:spcBef>
                <a:spcPts val="0"/>
              </a:spcBef>
              <a:buClr>
                <a:srgbClr val="FFA711"/>
              </a:buClr>
              <a:buSzPct val="100000"/>
              <a:defRPr sz="4800" b="1">
                <a:solidFill>
                  <a:srgbClr val="FFA711"/>
                </a:solidFill>
              </a:defRPr>
            </a:lvl5pPr>
            <a:lvl6pPr lvl="5">
              <a:spcBef>
                <a:spcPts val="0"/>
              </a:spcBef>
              <a:buClr>
                <a:srgbClr val="FFA711"/>
              </a:buClr>
              <a:buSzPct val="100000"/>
              <a:defRPr sz="4800" b="1">
                <a:solidFill>
                  <a:srgbClr val="FFA711"/>
                </a:solidFill>
              </a:defRPr>
            </a:lvl6pPr>
            <a:lvl7pPr lvl="6">
              <a:spcBef>
                <a:spcPts val="0"/>
              </a:spcBef>
              <a:buClr>
                <a:srgbClr val="FFA711"/>
              </a:buClr>
              <a:buSzPct val="100000"/>
              <a:defRPr sz="4800" b="1">
                <a:solidFill>
                  <a:srgbClr val="FFA711"/>
                </a:solidFill>
              </a:defRPr>
            </a:lvl7pPr>
            <a:lvl8pPr lvl="7">
              <a:spcBef>
                <a:spcPts val="0"/>
              </a:spcBef>
              <a:buClr>
                <a:srgbClr val="FFA711"/>
              </a:buClr>
              <a:buSzPct val="100000"/>
              <a:defRPr sz="4800" b="1">
                <a:solidFill>
                  <a:srgbClr val="FFA711"/>
                </a:solidFill>
              </a:defRPr>
            </a:lvl8pPr>
            <a:lvl9pPr lvl="8">
              <a:spcBef>
                <a:spcPts val="0"/>
              </a:spcBef>
              <a:buClr>
                <a:srgbClr val="FFA711"/>
              </a:buClr>
              <a:buSzPct val="100000"/>
              <a:defRPr sz="4800" b="1">
                <a:solidFill>
                  <a:srgbClr val="FFA711"/>
                </a:solidFill>
              </a:defRPr>
            </a:lvl9pPr>
          </a:lstStyle>
          <a:p>
            <a:endParaRPr/>
          </a:p>
        </p:txBody>
      </p:sp>
      <p:sp>
        <p:nvSpPr>
          <p:cNvPr id="12" name="Shape 12"/>
          <p:cNvSpPr txBox="1">
            <a:spLocks noGrp="1"/>
          </p:cNvSpPr>
          <p:nvPr>
            <p:ph type="subTitle" idx="1"/>
          </p:nvPr>
        </p:nvSpPr>
        <p:spPr>
          <a:xfrm>
            <a:off x="685800" y="2182817"/>
            <a:ext cx="7772400" cy="838799"/>
          </a:xfrm>
          <a:prstGeom prst="rect">
            <a:avLst/>
          </a:prstGeom>
        </p:spPr>
        <p:txBody>
          <a:bodyPr lIns="91425" tIns="91425" rIns="91425" bIns="91425" anchor="t" anchorCtr="0"/>
          <a:lstStyle>
            <a:lvl1pPr lvl="0">
              <a:spcBef>
                <a:spcPts val="0"/>
              </a:spcBef>
              <a:buNone/>
              <a:defRPr/>
            </a:lvl1pPr>
            <a:lvl2pPr lvl="1">
              <a:spcBef>
                <a:spcPts val="0"/>
              </a:spcBef>
              <a:buSzPct val="100000"/>
              <a:buNone/>
              <a:defRPr sz="3200"/>
            </a:lvl2pPr>
            <a:lvl3pPr lvl="2">
              <a:spcBef>
                <a:spcPts val="0"/>
              </a:spcBef>
              <a:buSzPct val="100000"/>
              <a:buNone/>
              <a:defRPr sz="3200"/>
            </a:lvl3pPr>
            <a:lvl4pPr lvl="3">
              <a:spcBef>
                <a:spcPts val="0"/>
              </a:spcBef>
              <a:buSzPct val="100000"/>
              <a:buNone/>
              <a:defRPr sz="3200"/>
            </a:lvl4pPr>
            <a:lvl5pPr lvl="4">
              <a:spcBef>
                <a:spcPts val="0"/>
              </a:spcBef>
              <a:buSzPct val="100000"/>
              <a:buNone/>
              <a:defRPr sz="3200"/>
            </a:lvl5pPr>
            <a:lvl6pPr lvl="5">
              <a:spcBef>
                <a:spcPts val="0"/>
              </a:spcBef>
              <a:buSzPct val="100000"/>
              <a:buNone/>
              <a:defRPr sz="3200"/>
            </a:lvl6pPr>
            <a:lvl7pPr lvl="6">
              <a:spcBef>
                <a:spcPts val="0"/>
              </a:spcBef>
              <a:buSzPct val="100000"/>
              <a:buNone/>
              <a:defRPr sz="3200"/>
            </a:lvl7pPr>
            <a:lvl8pPr lvl="7">
              <a:spcBef>
                <a:spcPts val="0"/>
              </a:spcBef>
              <a:buSzPct val="100000"/>
              <a:buNone/>
              <a:defRPr sz="3200"/>
            </a:lvl8pPr>
            <a:lvl9pPr lvl="8">
              <a:spcBef>
                <a:spcPts val="0"/>
              </a:spcBef>
              <a:buSzPct val="100000"/>
              <a:buNone/>
              <a:defRPr sz="3200"/>
            </a:lvl9pPr>
          </a:lstStyle>
          <a:p>
            <a:endParaRPr/>
          </a:p>
        </p:txBody>
      </p:sp>
      <p:grpSp>
        <p:nvGrpSpPr>
          <p:cNvPr id="13" name="Shape 13"/>
          <p:cNvGrpSpPr/>
          <p:nvPr/>
        </p:nvGrpSpPr>
        <p:grpSpPr>
          <a:xfrm>
            <a:off x="0" y="3461599"/>
            <a:ext cx="9144000" cy="1647971"/>
            <a:chOff x="0" y="3690482"/>
            <a:chExt cx="9144000" cy="850171"/>
          </a:xfrm>
        </p:grpSpPr>
        <p:sp>
          <p:nvSpPr>
            <p:cNvPr id="14" name="Shape 14"/>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15" name="Shape 15"/>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16" name="Shape 16"/>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pPr lvl="0">
                <a:spcBef>
                  <a:spcPts val="0"/>
                </a:spcBef>
                <a:buNone/>
              </a:pPr>
              <a:endParaRPr/>
            </a:p>
          </p:txBody>
        </p:sp>
        <p:sp>
          <p:nvSpPr>
            <p:cNvPr id="17" name="Shape 17"/>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pPr lvl="0">
                <a:spcBef>
                  <a:spcPts val="0"/>
                </a:spcBef>
                <a:buNone/>
              </a:pPr>
              <a:endParaRPr/>
            </a:p>
          </p:txBody>
        </p:sp>
        <p:sp>
          <p:nvSpPr>
            <p:cNvPr id="18" name="Shape 18"/>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pPr lvl="0">
                <a:spcBef>
                  <a:spcPts val="0"/>
                </a:spcBef>
                <a:buNone/>
              </a:pPr>
              <a:endParaRPr/>
            </a:p>
          </p:txBody>
        </p:sp>
        <p:sp>
          <p:nvSpPr>
            <p:cNvPr id="19" name="Shape 19"/>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20" name="Shape 20"/>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21" name="Shape 21"/>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pPr lvl="0">
                <a:spcBef>
                  <a:spcPts val="0"/>
                </a:spcBef>
                <a:buNone/>
              </a:pPr>
              <a:endParaRPr/>
            </a:p>
          </p:txBody>
        </p:sp>
      </p:grpSp>
      <p:sp>
        <p:nvSpPr>
          <p:cNvPr id="22" name="Shape 22"/>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a:spcBef>
                <a:spcPts val="0"/>
              </a:spcBef>
              <a:defRPr>
                <a:solidFill>
                  <a:srgbClr val="FFA711"/>
                </a:solidFill>
              </a:defRPr>
            </a:lvl1pPr>
            <a:lvl2pPr lvl="1">
              <a:spcBef>
                <a:spcPts val="0"/>
              </a:spcBef>
              <a:defRPr>
                <a:solidFill>
                  <a:srgbClr val="FFA711"/>
                </a:solidFill>
              </a:defRPr>
            </a:lvl2pPr>
            <a:lvl3pPr lvl="2">
              <a:spcBef>
                <a:spcPts val="0"/>
              </a:spcBef>
              <a:defRPr>
                <a:solidFill>
                  <a:srgbClr val="FFA711"/>
                </a:solidFill>
              </a:defRPr>
            </a:lvl3pPr>
            <a:lvl4pPr lvl="3">
              <a:spcBef>
                <a:spcPts val="0"/>
              </a:spcBef>
              <a:defRPr>
                <a:solidFill>
                  <a:srgbClr val="FFA711"/>
                </a:solidFill>
              </a:defRPr>
            </a:lvl4pPr>
            <a:lvl5pPr lvl="4">
              <a:spcBef>
                <a:spcPts val="0"/>
              </a:spcBef>
              <a:defRPr>
                <a:solidFill>
                  <a:srgbClr val="FFA711"/>
                </a:solidFill>
              </a:defRPr>
            </a:lvl5pPr>
            <a:lvl6pPr lvl="5">
              <a:spcBef>
                <a:spcPts val="0"/>
              </a:spcBef>
              <a:defRPr>
                <a:solidFill>
                  <a:srgbClr val="FFA711"/>
                </a:solidFill>
              </a:defRPr>
            </a:lvl6pPr>
            <a:lvl7pPr lvl="6">
              <a:spcBef>
                <a:spcPts val="0"/>
              </a:spcBef>
              <a:defRPr>
                <a:solidFill>
                  <a:srgbClr val="FFA711"/>
                </a:solidFill>
              </a:defRPr>
            </a:lvl7pPr>
            <a:lvl8pPr lvl="7">
              <a:spcBef>
                <a:spcPts val="0"/>
              </a:spcBef>
              <a:defRPr>
                <a:solidFill>
                  <a:srgbClr val="FFA711"/>
                </a:solidFill>
              </a:defRPr>
            </a:lvl8pPr>
            <a:lvl9pPr lvl="8">
              <a:spcBef>
                <a:spcPts val="0"/>
              </a:spcBef>
              <a:defRPr>
                <a:solidFill>
                  <a:srgbClr val="FFA711"/>
                </a:solidFill>
              </a:defRPr>
            </a:lvl9pPr>
          </a:lstStyle>
          <a:p>
            <a:endParaRPr/>
          </a:p>
        </p:txBody>
      </p:sp>
      <p:sp>
        <p:nvSpPr>
          <p:cNvPr id="25" name="Shape 25"/>
          <p:cNvSpPr txBox="1">
            <a:spLocks noGrp="1"/>
          </p:cNvSpPr>
          <p:nvPr>
            <p:ph type="body" idx="1"/>
          </p:nvPr>
        </p:nvSpPr>
        <p:spPr>
          <a:xfrm>
            <a:off x="457200" y="1200150"/>
            <a:ext cx="8229600" cy="3266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grpSp>
        <p:nvGrpSpPr>
          <p:cNvPr id="26" name="Shape 26"/>
          <p:cNvGrpSpPr/>
          <p:nvPr/>
        </p:nvGrpSpPr>
        <p:grpSpPr>
          <a:xfrm>
            <a:off x="0" y="4559110"/>
            <a:ext cx="9144000" cy="584536"/>
            <a:chOff x="0" y="3690482"/>
            <a:chExt cx="9144000" cy="301556"/>
          </a:xfrm>
        </p:grpSpPr>
        <p:sp>
          <p:nvSpPr>
            <p:cNvPr id="27" name="Shape 27"/>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28" name="Shape 28"/>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29" name="Shape 29"/>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pPr lvl="0">
                <a:spcBef>
                  <a:spcPts val="0"/>
                </a:spcBef>
                <a:buNone/>
              </a:pPr>
              <a:endParaRPr/>
            </a:p>
          </p:txBody>
        </p:sp>
      </p:grpSp>
      <p:sp>
        <p:nvSpPr>
          <p:cNvPr id="30" name="Shape 30"/>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3" name="Shape 33"/>
          <p:cNvSpPr txBox="1">
            <a:spLocks noGrp="1"/>
          </p:cNvSpPr>
          <p:nvPr>
            <p:ph type="body" idx="1"/>
          </p:nvPr>
        </p:nvSpPr>
        <p:spPr>
          <a:xfrm>
            <a:off x="457200" y="1200150"/>
            <a:ext cx="4038599" cy="3266999"/>
          </a:xfrm>
          <a:prstGeom prst="rect">
            <a:avLst/>
          </a:prstGeom>
        </p:spPr>
        <p:txBody>
          <a:bodyPr lIns="91425" tIns="91425" rIns="91425" bIns="91425" anchor="t" anchorCtr="0"/>
          <a:lstStyle>
            <a:lvl1pPr lvl="0">
              <a:spcBef>
                <a:spcPts val="0"/>
              </a:spcBef>
              <a:defRPr sz="2800"/>
            </a:lvl1pPr>
            <a:lvl2pPr lvl="1">
              <a:spcBef>
                <a:spcPts val="0"/>
              </a:spcBef>
              <a:defRPr sz="2400"/>
            </a:lvl2pPr>
            <a:lvl3pPr lvl="2">
              <a:spcBef>
                <a:spcPts val="0"/>
              </a:spcBef>
              <a:defRPr sz="2000"/>
            </a:lvl3pPr>
            <a:lvl4pPr lvl="3">
              <a:spcBef>
                <a:spcPts val="0"/>
              </a:spcBef>
              <a:defRPr sz="1800"/>
            </a:lvl4pPr>
            <a:lvl5pPr lvl="4">
              <a:spcBef>
                <a:spcPts val="0"/>
              </a:spcBef>
              <a:defRPr sz="1800"/>
            </a:lvl5pPr>
            <a:lvl6pPr lvl="5">
              <a:spcBef>
                <a:spcPts val="0"/>
              </a:spcBef>
              <a:defRPr sz="1800"/>
            </a:lvl6pPr>
            <a:lvl7pPr lvl="6">
              <a:spcBef>
                <a:spcPts val="0"/>
              </a:spcBef>
              <a:defRPr sz="1800"/>
            </a:lvl7pPr>
            <a:lvl8pPr lvl="7">
              <a:spcBef>
                <a:spcPts val="0"/>
              </a:spcBef>
              <a:defRPr sz="1800"/>
            </a:lvl8pPr>
            <a:lvl9pPr lvl="8">
              <a:spcBef>
                <a:spcPts val="0"/>
              </a:spcBef>
              <a:defRPr sz="1800"/>
            </a:lvl9pPr>
          </a:lstStyle>
          <a:p>
            <a:endParaRPr/>
          </a:p>
        </p:txBody>
      </p:sp>
      <p:sp>
        <p:nvSpPr>
          <p:cNvPr id="34" name="Shape 34"/>
          <p:cNvSpPr txBox="1">
            <a:spLocks noGrp="1"/>
          </p:cNvSpPr>
          <p:nvPr>
            <p:ph type="body" idx="2"/>
          </p:nvPr>
        </p:nvSpPr>
        <p:spPr>
          <a:xfrm>
            <a:off x="4648200" y="1200150"/>
            <a:ext cx="4038599" cy="3266999"/>
          </a:xfrm>
          <a:prstGeom prst="rect">
            <a:avLst/>
          </a:prstGeom>
        </p:spPr>
        <p:txBody>
          <a:bodyPr lIns="91425" tIns="91425" rIns="91425" bIns="91425" anchor="t" anchorCtr="0"/>
          <a:lstStyle>
            <a:lvl1pPr lvl="0">
              <a:spcBef>
                <a:spcPts val="0"/>
              </a:spcBef>
              <a:defRPr sz="2800"/>
            </a:lvl1pPr>
            <a:lvl2pPr lvl="1">
              <a:spcBef>
                <a:spcPts val="0"/>
              </a:spcBef>
              <a:defRPr sz="2400"/>
            </a:lvl2pPr>
            <a:lvl3pPr lvl="2">
              <a:spcBef>
                <a:spcPts val="0"/>
              </a:spcBef>
              <a:defRPr sz="2000"/>
            </a:lvl3pPr>
            <a:lvl4pPr lvl="3">
              <a:spcBef>
                <a:spcPts val="0"/>
              </a:spcBef>
              <a:defRPr sz="1800"/>
            </a:lvl4pPr>
            <a:lvl5pPr lvl="4">
              <a:spcBef>
                <a:spcPts val="0"/>
              </a:spcBef>
              <a:defRPr sz="1800"/>
            </a:lvl5pPr>
            <a:lvl6pPr lvl="5">
              <a:spcBef>
                <a:spcPts val="0"/>
              </a:spcBef>
              <a:defRPr sz="1800"/>
            </a:lvl6pPr>
            <a:lvl7pPr lvl="6">
              <a:spcBef>
                <a:spcPts val="0"/>
              </a:spcBef>
              <a:defRPr sz="1800"/>
            </a:lvl7pPr>
            <a:lvl8pPr lvl="7">
              <a:spcBef>
                <a:spcPts val="0"/>
              </a:spcBef>
              <a:defRPr sz="1800"/>
            </a:lvl8pPr>
            <a:lvl9pPr lvl="8">
              <a:spcBef>
                <a:spcPts val="0"/>
              </a:spcBef>
              <a:defRPr sz="1800"/>
            </a:lvl9pPr>
          </a:lstStyle>
          <a:p>
            <a:endParaRPr/>
          </a:p>
        </p:txBody>
      </p:sp>
      <p:grpSp>
        <p:nvGrpSpPr>
          <p:cNvPr id="35" name="Shape 35"/>
          <p:cNvGrpSpPr/>
          <p:nvPr/>
        </p:nvGrpSpPr>
        <p:grpSpPr>
          <a:xfrm>
            <a:off x="0" y="4559110"/>
            <a:ext cx="9144000" cy="584536"/>
            <a:chOff x="0" y="3690482"/>
            <a:chExt cx="9144000" cy="301556"/>
          </a:xfrm>
        </p:grpSpPr>
        <p:sp>
          <p:nvSpPr>
            <p:cNvPr id="36" name="Shape 36"/>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37" name="Shape 37"/>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pPr lvl="0">
                <a:spcBef>
                  <a:spcPts val="0"/>
                </a:spcBef>
                <a:buNone/>
              </a:pPr>
              <a:endParaRPr/>
            </a:p>
          </p:txBody>
        </p:sp>
        <p:sp>
          <p:nvSpPr>
            <p:cNvPr id="38" name="Shape 38"/>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pPr lvl="0">
                <a:spcBef>
                  <a:spcPts val="0"/>
                </a:spcBef>
                <a:buNone/>
              </a:pPr>
              <a:endParaRPr/>
            </a:p>
          </p:txBody>
        </p:sp>
      </p:grpSp>
      <p:sp>
        <p:nvSpPr>
          <p:cNvPr id="39" name="Shape 39"/>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grpSp>
        <p:nvGrpSpPr>
          <p:cNvPr id="42" name="Shape 42"/>
          <p:cNvGrpSpPr/>
          <p:nvPr/>
        </p:nvGrpSpPr>
        <p:grpSpPr>
          <a:xfrm>
            <a:off x="0" y="4559110"/>
            <a:ext cx="9144000" cy="584536"/>
            <a:chOff x="0" y="3690482"/>
            <a:chExt cx="9144000" cy="301556"/>
          </a:xfrm>
        </p:grpSpPr>
        <p:sp>
          <p:nvSpPr>
            <p:cNvPr id="43" name="Shape 43"/>
            <p:cNvSpPr/>
            <p:nvPr/>
          </p:nvSpPr>
          <p:spPr>
            <a:xfrm>
              <a:off x="0" y="3774403"/>
              <a:ext cx="9144000" cy="118500"/>
            </a:xfrm>
            <a:prstGeom prst="rect">
              <a:avLst/>
            </a:prstGeom>
            <a:solidFill>
              <a:schemeClr val="accent4"/>
            </a:solidFill>
            <a:ln>
              <a:noFill/>
            </a:ln>
          </p:spPr>
          <p:txBody>
            <a:bodyPr lIns="91425" tIns="45700" rIns="91425" bIns="45700" anchor="t" anchorCtr="0">
              <a:noAutofit/>
            </a:bodyPr>
            <a:lstStyle/>
            <a:p>
              <a:pPr lvl="0">
                <a:spcBef>
                  <a:spcPts val="0"/>
                </a:spcBef>
                <a:buNone/>
              </a:pPr>
              <a:endParaRPr/>
            </a:p>
          </p:txBody>
        </p:sp>
        <p:sp>
          <p:nvSpPr>
            <p:cNvPr id="44" name="Shape 44"/>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pPr lvl="0">
                <a:spcBef>
                  <a:spcPts val="0"/>
                </a:spcBef>
                <a:buNone/>
              </a:pPr>
              <a:endParaRPr/>
            </a:p>
          </p:txBody>
        </p:sp>
        <p:sp>
          <p:nvSpPr>
            <p:cNvPr id="45" name="Shape 45"/>
            <p:cNvSpPr/>
            <p:nvPr/>
          </p:nvSpPr>
          <p:spPr>
            <a:xfrm>
              <a:off x="0" y="3690482"/>
              <a:ext cx="9144000" cy="456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grpSp>
      <p:sp>
        <p:nvSpPr>
          <p:cNvPr id="46" name="Shape 46"/>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1792288" y="4025503"/>
            <a:ext cx="5486399" cy="471899"/>
          </a:xfrm>
          <a:prstGeom prst="rect">
            <a:avLst/>
          </a:prstGeom>
        </p:spPr>
        <p:txBody>
          <a:bodyPr lIns="91425" tIns="91425" rIns="91425" bIns="91425" anchor="t" anchorCtr="0"/>
          <a:lstStyle>
            <a:lvl1pPr lvl="0" algn="ctr">
              <a:spcBef>
                <a:spcPts val="0"/>
              </a:spcBef>
              <a:buClr>
                <a:srgbClr val="FFA711"/>
              </a:buClr>
              <a:buSzPct val="100000"/>
              <a:buNone/>
              <a:defRPr sz="1400">
                <a:solidFill>
                  <a:srgbClr val="FFA711"/>
                </a:solidFill>
              </a:defRPr>
            </a:lvl1pPr>
          </a:lstStyle>
          <a:p>
            <a:endParaRPr/>
          </a:p>
        </p:txBody>
      </p:sp>
      <p:grpSp>
        <p:nvGrpSpPr>
          <p:cNvPr id="49" name="Shape 49"/>
          <p:cNvGrpSpPr/>
          <p:nvPr/>
        </p:nvGrpSpPr>
        <p:grpSpPr>
          <a:xfrm>
            <a:off x="0" y="4559110"/>
            <a:ext cx="9144000" cy="584536"/>
            <a:chOff x="0" y="3690482"/>
            <a:chExt cx="9144000" cy="301556"/>
          </a:xfrm>
        </p:grpSpPr>
        <p:sp>
          <p:nvSpPr>
            <p:cNvPr id="50" name="Shape 50"/>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51" name="Shape 51"/>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52" name="Shape 52"/>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pPr lvl="0">
                <a:spcBef>
                  <a:spcPts val="0"/>
                </a:spcBef>
                <a:buNone/>
              </a:pPr>
              <a:endParaRPr/>
            </a:p>
          </p:txBody>
        </p:sp>
      </p:grpSp>
      <p:sp>
        <p:nvSpPr>
          <p:cNvPr id="53" name="Shape 53"/>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grpSp>
        <p:nvGrpSpPr>
          <p:cNvPr id="55" name="Shape 55"/>
          <p:cNvGrpSpPr/>
          <p:nvPr/>
        </p:nvGrpSpPr>
        <p:grpSpPr>
          <a:xfrm>
            <a:off x="0" y="3461599"/>
            <a:ext cx="9144000" cy="1647971"/>
            <a:chOff x="0" y="3690482"/>
            <a:chExt cx="9144000" cy="850171"/>
          </a:xfrm>
        </p:grpSpPr>
        <p:sp>
          <p:nvSpPr>
            <p:cNvPr id="56" name="Shape 56"/>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57" name="Shape 57"/>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58" name="Shape 58"/>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pPr lvl="0">
                <a:spcBef>
                  <a:spcPts val="0"/>
                </a:spcBef>
                <a:buNone/>
              </a:pPr>
              <a:endParaRPr/>
            </a:p>
          </p:txBody>
        </p:sp>
        <p:sp>
          <p:nvSpPr>
            <p:cNvPr id="59" name="Shape 59"/>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pPr lvl="0">
                <a:spcBef>
                  <a:spcPts val="0"/>
                </a:spcBef>
                <a:buNone/>
              </a:pPr>
              <a:endParaRPr/>
            </a:p>
          </p:txBody>
        </p:sp>
        <p:sp>
          <p:nvSpPr>
            <p:cNvPr id="60" name="Shape 60"/>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pPr lvl="0">
                <a:spcBef>
                  <a:spcPts val="0"/>
                </a:spcBef>
                <a:buNone/>
              </a:pPr>
              <a:endParaRPr/>
            </a:p>
          </p:txBody>
        </p:sp>
        <p:sp>
          <p:nvSpPr>
            <p:cNvPr id="61" name="Shape 61"/>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62" name="Shape 62"/>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63" name="Shape 63"/>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pPr lvl="0">
                <a:spcBef>
                  <a:spcPts val="0"/>
                </a:spcBef>
                <a:buNone/>
              </a:pPr>
              <a:endParaRPr/>
            </a:p>
          </p:txBody>
        </p:sp>
      </p:grpSp>
      <p:sp>
        <p:nvSpPr>
          <p:cNvPr id="64" name="Shape 64"/>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E0F2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lv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lvl="1">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lvl="2">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lvl="3">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lvl="4">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lvl="5">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lvl="6">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lvl="7">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lvl="8">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a:endParaRPr/>
          </a:p>
        </p:txBody>
      </p:sp>
      <p:sp>
        <p:nvSpPr>
          <p:cNvPr id="7" name="Shape 7"/>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lvl="0">
              <a:spcBef>
                <a:spcPts val="0"/>
              </a:spcBef>
              <a:buClr>
                <a:schemeClr val="lt2"/>
              </a:buClr>
              <a:buSzPct val="100000"/>
              <a:buFont typeface="Georgia"/>
              <a:defRPr sz="3200">
                <a:solidFill>
                  <a:schemeClr val="lt2"/>
                </a:solidFill>
                <a:latin typeface="Georgia"/>
                <a:ea typeface="Georgia"/>
                <a:cs typeface="Georgia"/>
                <a:sym typeface="Georgia"/>
              </a:defRPr>
            </a:lvl1pPr>
            <a:lvl2pPr lvl="1">
              <a:spcBef>
                <a:spcPts val="560"/>
              </a:spcBef>
              <a:buClr>
                <a:schemeClr val="lt2"/>
              </a:buClr>
              <a:buSzPct val="100000"/>
              <a:buFont typeface="Georgia"/>
              <a:defRPr sz="2800">
                <a:solidFill>
                  <a:schemeClr val="lt2"/>
                </a:solidFill>
                <a:latin typeface="Georgia"/>
                <a:ea typeface="Georgia"/>
                <a:cs typeface="Georgia"/>
                <a:sym typeface="Georgia"/>
              </a:defRPr>
            </a:lvl2pPr>
            <a:lvl3pPr lvl="2">
              <a:spcBef>
                <a:spcPts val="480"/>
              </a:spcBef>
              <a:buClr>
                <a:schemeClr val="lt2"/>
              </a:buClr>
              <a:buSzPct val="100000"/>
              <a:buFont typeface="Georgia"/>
              <a:defRPr sz="2400">
                <a:solidFill>
                  <a:schemeClr val="lt2"/>
                </a:solidFill>
                <a:latin typeface="Georgia"/>
                <a:ea typeface="Georgia"/>
                <a:cs typeface="Georgia"/>
                <a:sym typeface="Georgia"/>
              </a:defRPr>
            </a:lvl3pPr>
            <a:lvl4pPr lvl="3">
              <a:spcBef>
                <a:spcPts val="400"/>
              </a:spcBef>
              <a:buClr>
                <a:schemeClr val="lt2"/>
              </a:buClr>
              <a:buSzPct val="100000"/>
              <a:buFont typeface="Georgia"/>
              <a:defRPr sz="2000">
                <a:solidFill>
                  <a:schemeClr val="lt2"/>
                </a:solidFill>
                <a:latin typeface="Georgia"/>
                <a:ea typeface="Georgia"/>
                <a:cs typeface="Georgia"/>
                <a:sym typeface="Georgia"/>
              </a:defRPr>
            </a:lvl4pPr>
            <a:lvl5pPr lvl="4">
              <a:spcBef>
                <a:spcPts val="400"/>
              </a:spcBef>
              <a:buClr>
                <a:schemeClr val="lt2"/>
              </a:buClr>
              <a:buSzPct val="100000"/>
              <a:buFont typeface="Georgia"/>
              <a:defRPr sz="2000">
                <a:solidFill>
                  <a:schemeClr val="lt2"/>
                </a:solidFill>
                <a:latin typeface="Georgia"/>
                <a:ea typeface="Georgia"/>
                <a:cs typeface="Georgia"/>
                <a:sym typeface="Georgia"/>
              </a:defRPr>
            </a:lvl5pPr>
            <a:lvl6pPr lvl="5">
              <a:spcBef>
                <a:spcPts val="400"/>
              </a:spcBef>
              <a:buClr>
                <a:schemeClr val="lt2"/>
              </a:buClr>
              <a:buSzPct val="100000"/>
              <a:buFont typeface="Georgia"/>
              <a:defRPr sz="2000">
                <a:solidFill>
                  <a:schemeClr val="lt2"/>
                </a:solidFill>
                <a:latin typeface="Georgia"/>
                <a:ea typeface="Georgia"/>
                <a:cs typeface="Georgia"/>
                <a:sym typeface="Georgia"/>
              </a:defRPr>
            </a:lvl6pPr>
            <a:lvl7pPr lvl="6">
              <a:spcBef>
                <a:spcPts val="400"/>
              </a:spcBef>
              <a:buClr>
                <a:schemeClr val="lt2"/>
              </a:buClr>
              <a:buSzPct val="100000"/>
              <a:buFont typeface="Georgia"/>
              <a:defRPr sz="2000">
                <a:solidFill>
                  <a:schemeClr val="lt2"/>
                </a:solidFill>
                <a:latin typeface="Georgia"/>
                <a:ea typeface="Georgia"/>
                <a:cs typeface="Georgia"/>
                <a:sym typeface="Georgia"/>
              </a:defRPr>
            </a:lvl7pPr>
            <a:lvl8pPr lvl="7">
              <a:spcBef>
                <a:spcPts val="400"/>
              </a:spcBef>
              <a:buClr>
                <a:schemeClr val="lt2"/>
              </a:buClr>
              <a:buSzPct val="100000"/>
              <a:buFont typeface="Georgia"/>
              <a:defRPr sz="2000">
                <a:solidFill>
                  <a:schemeClr val="lt2"/>
                </a:solidFill>
                <a:latin typeface="Georgia"/>
                <a:ea typeface="Georgia"/>
                <a:cs typeface="Georgia"/>
                <a:sym typeface="Georgia"/>
              </a:defRPr>
            </a:lvl8pPr>
            <a:lvl9pPr lvl="8">
              <a:spcBef>
                <a:spcPts val="400"/>
              </a:spcBef>
              <a:buClr>
                <a:schemeClr val="lt2"/>
              </a:buClr>
              <a:buSzPct val="100000"/>
              <a:buFont typeface="Georgia"/>
              <a:defRPr sz="2000">
                <a:solidFill>
                  <a:schemeClr val="lt2"/>
                </a:solidFill>
                <a:latin typeface="Georgia"/>
                <a:ea typeface="Georgia"/>
                <a:cs typeface="Georgia"/>
                <a:sym typeface="Georgia"/>
              </a:defRPr>
            </a:lvl9pPr>
          </a:lstStyle>
          <a:p>
            <a:endParaRPr/>
          </a:p>
        </p:txBody>
      </p:sp>
      <p:sp>
        <p:nvSpPr>
          <p:cNvPr id="8" name="Shape 8"/>
          <p:cNvSpPr/>
          <p:nvPr/>
        </p:nvSpPr>
        <p:spPr>
          <a:xfrm>
            <a:off x="0" y="990"/>
            <a:ext cx="9144000" cy="88500"/>
          </a:xfrm>
          <a:prstGeom prst="rect">
            <a:avLst/>
          </a:prstGeom>
          <a:solidFill>
            <a:schemeClr val="accent2"/>
          </a:solidFill>
          <a:ln>
            <a:noFill/>
          </a:ln>
        </p:spPr>
        <p:txBody>
          <a:bodyPr lIns="91425" tIns="45700" rIns="91425" bIns="45700" anchor="t" anchorCtr="0">
            <a:noAutofit/>
          </a:bodyPr>
          <a:lstStyle/>
          <a:p>
            <a:pPr lvl="0">
              <a:spcBef>
                <a:spcPts val="0"/>
              </a:spcBef>
              <a:buNone/>
            </a:pPr>
            <a:endParaRPr/>
          </a:p>
        </p:txBody>
      </p:sp>
      <p:sp>
        <p:nvSpPr>
          <p:cNvPr id="9" name="Shape 9"/>
          <p:cNvSpPr txBox="1">
            <a:spLocks noGrp="1"/>
          </p:cNvSpPr>
          <p:nvPr>
            <p:ph type="sldNum" idx="12"/>
          </p:nvPr>
        </p:nvSpPr>
        <p:spPr>
          <a:xfrm>
            <a:off x="8607475" y="4922273"/>
            <a:ext cx="548699" cy="2211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300">
                <a:solidFill>
                  <a:schemeClr val="lt2"/>
                </a:solidFill>
                <a:latin typeface="Georgia"/>
                <a:ea typeface="Georgia"/>
                <a:cs typeface="Georgia"/>
                <a:sym typeface="Georgia"/>
              </a:rPr>
              <a:t>‹#›</a:t>
            </a:fld>
            <a:endParaRPr lang="en" sz="1300">
              <a:solidFill>
                <a:schemeClr val="lt2"/>
              </a:solidFill>
              <a:latin typeface="Georgia"/>
              <a:ea typeface="Georgia"/>
              <a:cs typeface="Georgia"/>
              <a:sym typeface="Georgi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docs.google.com/document/d/1kKBc44Je2YEhHWOK7Jb1CkLVWKyKnVwmF-Rd9Bi2Z6U/edi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docs.google.com/document/d/1zC8-OX_uHV-JzIe-yw1rEBmANGOFeSz9V0scQS8jIVg/edi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ctrTitle"/>
          </p:nvPr>
        </p:nvSpPr>
        <p:spPr>
          <a:xfrm>
            <a:off x="685800" y="1046558"/>
            <a:ext cx="7772400" cy="1102500"/>
          </a:xfrm>
          <a:prstGeom prst="rect">
            <a:avLst/>
          </a:prstGeom>
        </p:spPr>
        <p:txBody>
          <a:bodyPr lIns="91425" tIns="91425" rIns="91425" bIns="91425" anchor="b" anchorCtr="0">
            <a:noAutofit/>
          </a:bodyPr>
          <a:lstStyle/>
          <a:p>
            <a:pPr lvl="0">
              <a:spcBef>
                <a:spcPts val="0"/>
              </a:spcBef>
              <a:buNone/>
            </a:pPr>
            <a:r>
              <a:rPr lang="en"/>
              <a:t>The Body Paragraph</a:t>
            </a:r>
          </a:p>
        </p:txBody>
      </p:sp>
      <p:sp>
        <p:nvSpPr>
          <p:cNvPr id="70" name="Shape 70"/>
          <p:cNvSpPr txBox="1">
            <a:spLocks noGrp="1"/>
          </p:cNvSpPr>
          <p:nvPr>
            <p:ph type="subTitle" idx="1"/>
          </p:nvPr>
        </p:nvSpPr>
        <p:spPr>
          <a:xfrm>
            <a:off x="685800" y="2182817"/>
            <a:ext cx="7772400" cy="838799"/>
          </a:xfrm>
          <a:prstGeom prst="rect">
            <a:avLst/>
          </a:prstGeom>
        </p:spPr>
        <p:txBody>
          <a:bodyPr lIns="91425" tIns="91425" rIns="91425" bIns="91425" anchor="t" anchorCtr="0">
            <a:noAutofit/>
          </a:bodyPr>
          <a:lstStyle/>
          <a:p>
            <a:pPr lvl="0" algn="ctr">
              <a:spcBef>
                <a:spcPts val="0"/>
              </a:spcBef>
              <a:buNone/>
            </a:pPr>
            <a:r>
              <a:rPr lang="en"/>
              <a:t>Point, Information, Explanation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The Paragraph </a:t>
            </a:r>
          </a:p>
        </p:txBody>
      </p:sp>
      <p:sp>
        <p:nvSpPr>
          <p:cNvPr id="76" name="Shape 76"/>
          <p:cNvSpPr txBox="1">
            <a:spLocks noGrp="1"/>
          </p:cNvSpPr>
          <p:nvPr>
            <p:ph type="body" idx="1"/>
          </p:nvPr>
        </p:nvSpPr>
        <p:spPr>
          <a:xfrm>
            <a:off x="457200" y="938250"/>
            <a:ext cx="8229600" cy="3266999"/>
          </a:xfrm>
          <a:prstGeom prst="rect">
            <a:avLst/>
          </a:prstGeom>
        </p:spPr>
        <p:txBody>
          <a:bodyPr lIns="91425" tIns="91425" rIns="91425" bIns="91425" anchor="t" anchorCtr="0">
            <a:noAutofit/>
          </a:bodyPr>
          <a:lstStyle/>
          <a:p>
            <a:pPr lvl="0" rtl="0">
              <a:spcBef>
                <a:spcPts val="0"/>
              </a:spcBef>
              <a:buClr>
                <a:schemeClr val="dk2"/>
              </a:buClr>
              <a:buSzPct val="45833"/>
              <a:buFont typeface="Arial"/>
              <a:buNone/>
            </a:pPr>
            <a:r>
              <a:rPr lang="en" sz="2400"/>
              <a:t>Paragraphs have specific, complicated goals to accomplish; they have to be specific, separate ideas, yet still relate to each other and to the thesis; they have to stay on topic but not be repetitive; they have to use examples but avoid simple plot summary; they have to contain a main point and analyze that main point.  How is it possible to do this? And is there some easy way to organize a paragraph?</a:t>
            </a:r>
          </a:p>
          <a:p>
            <a:pPr lvl="0" rtl="0">
              <a:spcBef>
                <a:spcPts val="0"/>
              </a:spcBef>
              <a:buClr>
                <a:schemeClr val="dk2"/>
              </a:buClr>
              <a:buSzPct val="45833"/>
              <a:buFont typeface="Arial"/>
              <a:buNone/>
            </a:pPr>
            <a:r>
              <a:rPr lang="en" sz="2400"/>
              <a:t> </a:t>
            </a:r>
          </a:p>
          <a:p>
            <a:pPr lvl="0" rtl="0">
              <a:spcBef>
                <a:spcPts val="0"/>
              </a:spcBef>
              <a:buClr>
                <a:schemeClr val="dk2"/>
              </a:buClr>
              <a:buSzPct val="45833"/>
              <a:buFont typeface="Arial"/>
              <a:buNone/>
            </a:pPr>
            <a:r>
              <a:rPr lang="en" sz="2400"/>
              <a:t>Maybe. </a:t>
            </a:r>
          </a:p>
          <a:p>
            <a:pPr lvl="0">
              <a:spcBef>
                <a:spcPts val="0"/>
              </a:spcBef>
              <a:buNone/>
            </a:pP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The Paragraph Sandwich</a:t>
            </a:r>
          </a:p>
        </p:txBody>
      </p:sp>
      <p:sp>
        <p:nvSpPr>
          <p:cNvPr id="82" name="Shape 82"/>
          <p:cNvSpPr txBox="1">
            <a:spLocks noGrp="1"/>
          </p:cNvSpPr>
          <p:nvPr>
            <p:ph type="body" idx="1"/>
          </p:nvPr>
        </p:nvSpPr>
        <p:spPr>
          <a:xfrm>
            <a:off x="457200" y="938250"/>
            <a:ext cx="8229600" cy="3266999"/>
          </a:xfrm>
          <a:prstGeom prst="rect">
            <a:avLst/>
          </a:prstGeom>
        </p:spPr>
        <p:txBody>
          <a:bodyPr lIns="91425" tIns="91425" rIns="91425" bIns="91425" anchor="t" anchorCtr="0">
            <a:noAutofit/>
          </a:bodyPr>
          <a:lstStyle/>
          <a:p>
            <a:pPr lvl="0" rtl="0">
              <a:spcBef>
                <a:spcPts val="0"/>
              </a:spcBef>
              <a:buClr>
                <a:schemeClr val="dk2"/>
              </a:buClr>
              <a:buSzPct val="34375"/>
              <a:buFont typeface="Arial"/>
              <a:buNone/>
            </a:pPr>
            <a:r>
              <a:rPr lang="en"/>
              <a:t>Here is an analogy that some students have found useful. Think of a sandwich—to be a sandwich, you have to have two pieces of bread, whatever kind, and stuff in between them, right? So here’s what you would put in a paragraph sandwich:</a:t>
            </a:r>
          </a:p>
          <a:p>
            <a:pPr lv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The Paragraph Sandwich</a:t>
            </a:r>
          </a:p>
        </p:txBody>
      </p:sp>
      <p:sp>
        <p:nvSpPr>
          <p:cNvPr id="88" name="Shape 88"/>
          <p:cNvSpPr/>
          <p:nvPr/>
        </p:nvSpPr>
        <p:spPr>
          <a:xfrm>
            <a:off x="721350" y="2186000"/>
            <a:ext cx="7746600" cy="987924"/>
          </a:xfrm>
          <a:prstGeom prst="flowChartPunchedTape">
            <a:avLst/>
          </a:prstGeom>
          <a:solidFill>
            <a:srgbClr val="38761D"/>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sz="1800" b="1">
                <a:solidFill>
                  <a:schemeClr val="dk2"/>
                </a:solidFill>
              </a:rPr>
              <a:t>Information (Evidence):</a:t>
            </a:r>
            <a:r>
              <a:rPr lang="en" sz="1800">
                <a:solidFill>
                  <a:schemeClr val="dk2"/>
                </a:solidFill>
              </a:rPr>
              <a:t> Use quotes and examples from readings, specific events or stories from your life to support your main point.</a:t>
            </a:r>
            <a:r>
              <a:rPr lang="en" sz="1200">
                <a:solidFill>
                  <a:schemeClr val="dk2"/>
                </a:solidFill>
                <a:latin typeface="Cambria"/>
                <a:ea typeface="Cambria"/>
                <a:cs typeface="Cambria"/>
                <a:sym typeface="Cambria"/>
              </a:rPr>
              <a:t> </a:t>
            </a:r>
          </a:p>
        </p:txBody>
      </p:sp>
      <p:sp>
        <p:nvSpPr>
          <p:cNvPr id="89" name="Shape 89"/>
          <p:cNvSpPr/>
          <p:nvPr/>
        </p:nvSpPr>
        <p:spPr>
          <a:xfrm>
            <a:off x="689975" y="3362100"/>
            <a:ext cx="7777800" cy="987899"/>
          </a:xfrm>
          <a:prstGeom prst="roundRect">
            <a:avLst>
              <a:gd name="adj" fmla="val 16667"/>
            </a:avLst>
          </a:prstGeom>
          <a:solidFill>
            <a:srgbClr val="E69138"/>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sz="1800" b="1"/>
              <a:t>Explanation (Analysis):</a:t>
            </a:r>
            <a:r>
              <a:rPr lang="en" sz="1800"/>
              <a:t> Explain why, what, and how your Information reflects your point. Spend time telling us what it means, how it works, or why you’re right. </a:t>
            </a:r>
          </a:p>
        </p:txBody>
      </p:sp>
      <p:sp>
        <p:nvSpPr>
          <p:cNvPr id="90" name="Shape 90"/>
          <p:cNvSpPr/>
          <p:nvPr/>
        </p:nvSpPr>
        <p:spPr>
          <a:xfrm>
            <a:off x="799750" y="1151451"/>
            <a:ext cx="7621200" cy="857400"/>
          </a:xfrm>
          <a:prstGeom prst="round2SameRect">
            <a:avLst>
              <a:gd name="adj1" fmla="val 16667"/>
              <a:gd name="adj2" fmla="val 0"/>
            </a:avLst>
          </a:prstGeom>
          <a:solidFill>
            <a:srgbClr val="E69138"/>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800" b="1"/>
              <a:t>Point (Topic Sentence)</a:t>
            </a:r>
            <a:r>
              <a:rPr lang="en" sz="1800"/>
              <a:t>: 1 - 2 Sentences telling the reader what the main point of the paragraph.</a:t>
            </a:r>
            <a:r>
              <a:rPr lang="en" sz="1800">
                <a:latin typeface="Cambria"/>
                <a:ea typeface="Cambria"/>
                <a:cs typeface="Cambria"/>
                <a:sym typeface="Cambria"/>
              </a:rPr>
              <a:t>  </a:t>
            </a:r>
            <a:r>
              <a:rPr lang="en" sz="1200">
                <a:latin typeface="Cambria"/>
                <a:ea typeface="Cambria"/>
                <a:cs typeface="Cambria"/>
                <a:sym typeface="Cambria"/>
              </a:rPr>
              <a:t>    </a:t>
            </a:r>
          </a:p>
          <a:p>
            <a:pPr lvl="0">
              <a:spcBef>
                <a:spcPts val="0"/>
              </a:spcBef>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What’s missing?</a:t>
            </a:r>
          </a:p>
        </p:txBody>
      </p:sp>
      <p:sp>
        <p:nvSpPr>
          <p:cNvPr id="96" name="Shape 96"/>
          <p:cNvSpPr txBox="1">
            <a:spLocks noGrp="1"/>
          </p:cNvSpPr>
          <p:nvPr>
            <p:ph type="body" idx="1"/>
          </p:nvPr>
        </p:nvSpPr>
        <p:spPr>
          <a:xfrm>
            <a:off x="457200" y="1063375"/>
            <a:ext cx="8229600" cy="3266999"/>
          </a:xfrm>
          <a:prstGeom prst="rect">
            <a:avLst/>
          </a:prstGeom>
        </p:spPr>
        <p:txBody>
          <a:bodyPr lIns="91425" tIns="91425" rIns="91425" bIns="91425" anchor="t" anchorCtr="0">
            <a:noAutofit/>
          </a:bodyPr>
          <a:lstStyle/>
          <a:p>
            <a:pPr lvl="0" rtl="0">
              <a:lnSpc>
                <a:spcPct val="150000"/>
              </a:lnSpc>
              <a:spcBef>
                <a:spcPts val="0"/>
              </a:spcBef>
              <a:buClr>
                <a:schemeClr val="dk2"/>
              </a:buClr>
              <a:buSzPct val="61111"/>
              <a:buFont typeface="Arial"/>
              <a:buNone/>
            </a:pPr>
            <a:r>
              <a:rPr lang="en" sz="1800"/>
              <a:t>Some sexist commercials include those for Giggle Wiggle, Shark Attack, and Frog Soccer. For instance, in the Giggle Wiggle commercial, four people play the game—two boys and two girls. During the game, only the boys move the game pieces, shouting enthusiastically when they’ve made the right moves, while the girls, basically motionless, smile vacantly and watch the boys. At the end of the game, one of the boys wins and gleefully shouts, “I win! I win!” while clapping his hands. Only then does a girl jump up and speak her one line, “Oh wow!”</a:t>
            </a:r>
          </a:p>
          <a:p>
            <a:pPr lvl="0">
              <a:spcBef>
                <a:spcPts val="0"/>
              </a:spcBef>
              <a:buNone/>
            </a:pP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Questions</a:t>
            </a:r>
          </a:p>
        </p:txBody>
      </p:sp>
      <p:sp>
        <p:nvSpPr>
          <p:cNvPr id="102" name="Shape 102"/>
          <p:cNvSpPr txBox="1">
            <a:spLocks noGrp="1"/>
          </p:cNvSpPr>
          <p:nvPr>
            <p:ph type="body" idx="1"/>
          </p:nvPr>
        </p:nvSpPr>
        <p:spPr>
          <a:xfrm>
            <a:off x="457200" y="938250"/>
            <a:ext cx="8229600" cy="3266999"/>
          </a:xfrm>
          <a:prstGeom prst="rect">
            <a:avLst/>
          </a:prstGeom>
        </p:spPr>
        <p:txBody>
          <a:bodyPr lIns="91425" tIns="91425" rIns="91425" bIns="91425" anchor="t" anchorCtr="0">
            <a:noAutofit/>
          </a:bodyPr>
          <a:lstStyle/>
          <a:p>
            <a:pPr marL="457200" lvl="0" indent="-228600" rtl="0">
              <a:spcBef>
                <a:spcPts val="0"/>
              </a:spcBef>
            </a:pPr>
            <a:r>
              <a:rPr lang="en"/>
              <a:t>What is the writer’s argument?</a:t>
            </a:r>
          </a:p>
          <a:p>
            <a:pPr marL="457200" lvl="0" indent="-228600" rtl="0">
              <a:spcBef>
                <a:spcPts val="0"/>
              </a:spcBef>
            </a:pPr>
            <a:r>
              <a:rPr lang="en"/>
              <a:t>What is the writer trying to prove?</a:t>
            </a:r>
          </a:p>
          <a:p>
            <a:pPr marL="457200" lvl="0" indent="-228600" rtl="0">
              <a:spcBef>
                <a:spcPts val="0"/>
              </a:spcBef>
            </a:pPr>
            <a:r>
              <a:rPr lang="en"/>
              <a:t>What does the writer think about the commercial?</a:t>
            </a:r>
          </a:p>
          <a:p>
            <a:pPr marL="457200" lvl="0" indent="-228600" rtl="0">
              <a:spcBef>
                <a:spcPts val="0"/>
              </a:spcBef>
            </a:pPr>
            <a:r>
              <a:rPr lang="en"/>
              <a:t>What is the writer’s reaction?</a:t>
            </a:r>
          </a:p>
          <a:p>
            <a:pPr marL="457200" lvl="0" indent="-228600" rtl="0">
              <a:spcBef>
                <a:spcPts val="0"/>
              </a:spcBef>
            </a:pPr>
            <a:r>
              <a:rPr lang="en"/>
              <a:t>What is the point of sharing the commercial with the reader?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rtl="0">
              <a:spcBef>
                <a:spcPts val="0"/>
              </a:spcBef>
              <a:buNone/>
            </a:pPr>
            <a:r>
              <a:rPr lang="en"/>
              <a:t>Find P.I.E</a:t>
            </a:r>
          </a:p>
        </p:txBody>
      </p:sp>
      <p:sp>
        <p:nvSpPr>
          <p:cNvPr id="108" name="Shape 108"/>
          <p:cNvSpPr txBox="1">
            <a:spLocks noGrp="1"/>
          </p:cNvSpPr>
          <p:nvPr>
            <p:ph type="body" idx="1"/>
          </p:nvPr>
        </p:nvSpPr>
        <p:spPr>
          <a:xfrm>
            <a:off x="457200" y="1200150"/>
            <a:ext cx="8229600" cy="3266999"/>
          </a:xfrm>
          <a:prstGeom prst="rect">
            <a:avLst/>
          </a:prstGeom>
        </p:spPr>
        <p:txBody>
          <a:bodyPr lIns="91425" tIns="91425" rIns="91425" bIns="91425" anchor="t" anchorCtr="0">
            <a:noAutofit/>
          </a:bodyPr>
          <a:lstStyle/>
          <a:p>
            <a:pPr lvl="0" rtl="0">
              <a:spcBef>
                <a:spcPts val="0"/>
              </a:spcBef>
              <a:buNone/>
            </a:pPr>
            <a:r>
              <a:rPr lang="en"/>
              <a:t>Can you find P.I.E in the following paragraph? </a:t>
            </a:r>
          </a:p>
          <a:p>
            <a:pPr lvl="0" rtl="0">
              <a:spcBef>
                <a:spcPts val="0"/>
              </a:spcBef>
              <a:buNone/>
            </a:pPr>
            <a:endParaRPr/>
          </a:p>
          <a:p>
            <a:pPr lvl="0" algn="ctr" rtl="0">
              <a:spcBef>
                <a:spcPts val="0"/>
              </a:spcBef>
              <a:buNone/>
            </a:pPr>
            <a:r>
              <a:rPr lang="en" u="sng">
                <a:solidFill>
                  <a:schemeClr val="hlink"/>
                </a:solidFill>
                <a:hlinkClick r:id="rId3"/>
              </a:rPr>
              <a:t>Revised PIE Example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An Example</a:t>
            </a:r>
          </a:p>
        </p:txBody>
      </p:sp>
      <p:sp>
        <p:nvSpPr>
          <p:cNvPr id="114" name="Shape 114"/>
          <p:cNvSpPr txBox="1">
            <a:spLocks noGrp="1"/>
          </p:cNvSpPr>
          <p:nvPr>
            <p:ph type="body" idx="1"/>
          </p:nvPr>
        </p:nvSpPr>
        <p:spPr>
          <a:xfrm>
            <a:off x="457200" y="1200150"/>
            <a:ext cx="8229600" cy="3266999"/>
          </a:xfrm>
          <a:prstGeom prst="rect">
            <a:avLst/>
          </a:prstGeom>
        </p:spPr>
        <p:txBody>
          <a:bodyPr lIns="91425" tIns="91425" rIns="91425" bIns="91425" anchor="t" anchorCtr="0">
            <a:noAutofit/>
          </a:bodyPr>
          <a:lstStyle/>
          <a:p>
            <a:pPr lvl="0" algn="ctr" rtl="0">
              <a:spcBef>
                <a:spcPts val="0"/>
              </a:spcBef>
              <a:buNone/>
            </a:pPr>
            <a:r>
              <a:rPr lang="en" b="1" u="sng">
                <a:solidFill>
                  <a:schemeClr val="hlink"/>
                </a:solidFill>
                <a:hlinkClick r:id="rId3"/>
              </a:rPr>
              <a:t>PIE Example</a:t>
            </a:r>
          </a:p>
          <a:p>
            <a:pPr lvl="0" algn="ctr" rtl="0">
              <a:spcBef>
                <a:spcPts val="0"/>
              </a:spcBef>
              <a:buNone/>
            </a:pPr>
            <a:endParaRPr/>
          </a:p>
          <a:p>
            <a:pPr marL="457200" lvl="0" indent="-228600" rtl="0">
              <a:spcBef>
                <a:spcPts val="0"/>
              </a:spcBef>
            </a:pPr>
            <a:r>
              <a:rPr lang="en"/>
              <a:t>How does this writer connect with Alexie?</a:t>
            </a:r>
          </a:p>
          <a:p>
            <a:pPr marL="457200" lvl="0" indent="-228600" rtl="0">
              <a:spcBef>
                <a:spcPts val="0"/>
              </a:spcBef>
            </a:pPr>
            <a:r>
              <a:rPr lang="en"/>
              <a:t>Why is it important for him to choose between friends and an education?</a:t>
            </a:r>
          </a:p>
          <a:p>
            <a:pPr marL="457200" lvl="0" indent="-228600" rtl="0">
              <a:spcBef>
                <a:spcPts val="0"/>
              </a:spcBef>
            </a:pPr>
            <a:r>
              <a:rPr lang="en"/>
              <a:t>What did he learn from the experience?</a:t>
            </a:r>
          </a:p>
          <a:p>
            <a:pPr lvl="0" rtl="0">
              <a:spcBef>
                <a:spcPts val="0"/>
              </a:spcBef>
              <a:buNone/>
            </a:pPr>
            <a:endParaRPr/>
          </a:p>
          <a:p>
            <a:pPr lvl="0" algn="ctr">
              <a:spcBef>
                <a:spcPts val="0"/>
              </a:spcBef>
              <a:buNone/>
            </a:pPr>
            <a:endParaRPr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Explanation/Analysis</a:t>
            </a:r>
          </a:p>
        </p:txBody>
      </p:sp>
      <p:sp>
        <p:nvSpPr>
          <p:cNvPr id="120" name="Shape 120"/>
          <p:cNvSpPr txBox="1">
            <a:spLocks noGrp="1"/>
          </p:cNvSpPr>
          <p:nvPr>
            <p:ph type="body" idx="1"/>
          </p:nvPr>
        </p:nvSpPr>
        <p:spPr>
          <a:xfrm>
            <a:off x="457200" y="1200150"/>
            <a:ext cx="8229600" cy="3266999"/>
          </a:xfrm>
          <a:prstGeom prst="rect">
            <a:avLst/>
          </a:prstGeom>
        </p:spPr>
        <p:txBody>
          <a:bodyPr lIns="91425" tIns="91425" rIns="91425" bIns="91425" anchor="t" anchorCtr="0">
            <a:noAutofit/>
          </a:bodyPr>
          <a:lstStyle/>
          <a:p>
            <a:pPr marL="457200" lvl="0" indent="-228600" rtl="0">
              <a:spcBef>
                <a:spcPts val="0"/>
              </a:spcBef>
            </a:pPr>
            <a:r>
              <a:rPr lang="en"/>
              <a:t>How did the author from the previous example “explain” how he related to Alexie? </a:t>
            </a:r>
          </a:p>
          <a:p>
            <a:pPr marL="457200" lvl="0" indent="-228600">
              <a:spcBef>
                <a:spcPts val="0"/>
              </a:spcBef>
            </a:pPr>
            <a:r>
              <a:rPr lang="en"/>
              <a:t>Using the example as a guide, explain to the reader how, what, and why your experience connect with Alexie’s?</a:t>
            </a:r>
          </a:p>
        </p:txBody>
      </p:sp>
    </p:spTree>
  </p:cSld>
  <p:clrMapOvr>
    <a:masterClrMapping/>
  </p:clrMapOvr>
</p:sld>
</file>

<file path=ppt/theme/theme1.xml><?xml version="1.0" encoding="utf-8"?>
<a:theme xmlns:a="http://schemas.openxmlformats.org/drawingml/2006/main" name="color-strip">
  <a:themeElements>
    <a:clrScheme name="Custom 458">
      <a:dk1>
        <a:srgbClr val="6A0212"/>
      </a:dk1>
      <a:lt1>
        <a:srgbClr val="B43C3E"/>
      </a:lt1>
      <a:dk2>
        <a:srgbClr val="000000"/>
      </a:dk2>
      <a:lt2>
        <a:srgbClr val="E9E0C9"/>
      </a:lt2>
      <a:accent1>
        <a:srgbClr val="D60030"/>
      </a:accent1>
      <a:accent2>
        <a:srgbClr val="FFA711"/>
      </a:accent2>
      <a:accent3>
        <a:srgbClr val="709E0B"/>
      </a:accent3>
      <a:accent4>
        <a:srgbClr val="006985"/>
      </a:accent4>
      <a:accent5>
        <a:srgbClr val="3A1E5E"/>
      </a:accent5>
      <a:accent6>
        <a:srgbClr val="FF6428"/>
      </a:accent6>
      <a:hlink>
        <a:srgbClr val="CDA43D"/>
      </a:hlink>
      <a:folHlink>
        <a:srgbClr val="744F1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Macintosh PowerPoint</Application>
  <PresentationFormat>On-screen Show (16:9)</PresentationFormat>
  <Paragraphs>33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color-strip</vt:lpstr>
      <vt:lpstr>The Body Paragraph</vt:lpstr>
      <vt:lpstr>The Paragraph </vt:lpstr>
      <vt:lpstr>The Paragraph Sandwich</vt:lpstr>
      <vt:lpstr>The Paragraph Sandwich</vt:lpstr>
      <vt:lpstr>What’s missing?</vt:lpstr>
      <vt:lpstr>Questions</vt:lpstr>
      <vt:lpstr>Find P.I.E</vt:lpstr>
      <vt:lpstr>An Example</vt:lpstr>
      <vt:lpstr>Explanation/Analysis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Body Paragraph</dc:title>
  <cp:lastModifiedBy>Julie  Pesano</cp:lastModifiedBy>
  <cp:revision>1</cp:revision>
  <dcterms:modified xsi:type="dcterms:W3CDTF">2017-01-03T00:25:25Z</dcterms:modified>
</cp:coreProperties>
</file>