
<file path=[Content_Types].xml><?xml version="1.0" encoding="utf-8"?>
<Types xmlns="http://schemas.openxmlformats.org/package/2006/content-types">
  <Default Extension="xml" ContentType="application/xml"/>
  <Default Extension="bin" ContentType="application/vnd.openxmlformats-officedocument.presentationml.printerSettings"/>
  <Default Extension="rels" ContentType="application/vnd.openxmlformats-package.relationships+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60" r:id="rId1"/>
    <p:sldMasterId id="2147483661" r:id="rId2"/>
  </p:sldMasterIdLst>
  <p:notesMasterIdLst>
    <p:notesMasterId r:id="rId11"/>
  </p:notesMasterIdLst>
  <p:sldIdLst>
    <p:sldId id="256" r:id="rId3"/>
    <p:sldId id="257" r:id="rId4"/>
    <p:sldId id="258" r:id="rId5"/>
    <p:sldId id="259" r:id="rId6"/>
    <p:sldId id="260" r:id="rId7"/>
    <p:sldId id="261" r:id="rId8"/>
    <p:sldId id="262" r:id="rId9"/>
    <p:sldId id="263" r:id="rId10"/>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132" d="100"/>
          <a:sy n="132" d="100"/>
        </p:scale>
        <p:origin x="-224" y="-104"/>
      </p:cViewPr>
      <p:guideLst>
        <p:guide orient="horz" pos="162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notesMaster" Target="notesMasters/notesMaster1.xml"/><Relationship Id="rId12" Type="http://schemas.openxmlformats.org/officeDocument/2006/relationships/printerSettings" Target="printerSettings/printerSettings1.bin"/><Relationship Id="rId13" Type="http://schemas.openxmlformats.org/officeDocument/2006/relationships/presProps" Target="presProps.xml"/><Relationship Id="rId14" Type="http://schemas.openxmlformats.org/officeDocument/2006/relationships/viewProps" Target="viewProps.xml"/><Relationship Id="rId15" Type="http://schemas.openxmlformats.org/officeDocument/2006/relationships/theme" Target="theme/theme1.xml"/><Relationship Id="rId16"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Master" Target="slideMasters/slideMaster2.xml"/><Relationship Id="rId3" Type="http://schemas.openxmlformats.org/officeDocument/2006/relationships/slide" Target="slides/slide1.xml"/><Relationship Id="rId4" Type="http://schemas.openxmlformats.org/officeDocument/2006/relationships/slide" Target="slides/slide2.xml"/><Relationship Id="rId5" Type="http://schemas.openxmlformats.org/officeDocument/2006/relationships/slide" Target="slides/slide3.xml"/><Relationship Id="rId6" Type="http://schemas.openxmlformats.org/officeDocument/2006/relationships/slide" Target="slides/slide4.xml"/><Relationship Id="rId7" Type="http://schemas.openxmlformats.org/officeDocument/2006/relationships/slide" Target="slides/slide5.xml"/><Relationship Id="rId8" Type="http://schemas.openxmlformats.org/officeDocument/2006/relationships/slide" Target="slides/slide6.xml"/><Relationship Id="rId9" Type="http://schemas.openxmlformats.org/officeDocument/2006/relationships/slide" Target="slides/slide7.xml"/><Relationship Id="rId10" Type="http://schemas.openxmlformats.org/officeDocument/2006/relationships/slide" Target="slides/slide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Shape 3"/>
          <p:cNvSpPr>
            <a:spLocks noGrp="1" noRot="1" noChangeAspect="1"/>
          </p:cNvSpPr>
          <p:nvPr>
            <p:ph type="sldImg" idx="2"/>
          </p:nvPr>
        </p:nvSpPr>
        <p:spPr>
          <a:xfrm>
            <a:off x="381187" y="685800"/>
            <a:ext cx="6096299"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4" name="Shape 4"/>
          <p:cNvSpPr txBox="1">
            <a:spLocks noGrp="1"/>
          </p:cNvSpPr>
          <p:nvPr>
            <p:ph type="body" idx="1"/>
          </p:nvPr>
        </p:nvSpPr>
        <p:spPr>
          <a:xfrm>
            <a:off x="685800" y="4343400"/>
            <a:ext cx="5486399" cy="4114800"/>
          </a:xfrm>
          <a:prstGeom prst="rect">
            <a:avLst/>
          </a:prstGeom>
          <a:noFill/>
          <a:ln>
            <a:noFill/>
          </a:ln>
        </p:spPr>
        <p:txBody>
          <a:bodyPr lIns="91425" tIns="91425" rIns="91425" bIns="91425" anchor="t" anchorCtr="0"/>
          <a:lstStyle>
            <a:lvl1pPr lvl="0">
              <a:spcBef>
                <a:spcPts val="0"/>
              </a:spcBef>
              <a:defRPr sz="1100"/>
            </a:lvl1pPr>
            <a:lvl2pPr lvl="1">
              <a:spcBef>
                <a:spcPts val="0"/>
              </a:spcBef>
              <a:defRPr sz="1100"/>
            </a:lvl2pPr>
            <a:lvl3pPr lvl="2">
              <a:spcBef>
                <a:spcPts val="0"/>
              </a:spcBef>
              <a:defRPr sz="1100"/>
            </a:lvl3pPr>
            <a:lvl4pPr lvl="3">
              <a:spcBef>
                <a:spcPts val="0"/>
              </a:spcBef>
              <a:defRPr sz="1100"/>
            </a:lvl4pPr>
            <a:lvl5pPr lvl="4">
              <a:spcBef>
                <a:spcPts val="0"/>
              </a:spcBef>
              <a:defRPr sz="1100"/>
            </a:lvl5pPr>
            <a:lvl6pPr lvl="5">
              <a:spcBef>
                <a:spcPts val="0"/>
              </a:spcBef>
              <a:defRPr sz="1100"/>
            </a:lvl6pPr>
            <a:lvl7pPr lvl="6">
              <a:spcBef>
                <a:spcPts val="0"/>
              </a:spcBef>
              <a:defRPr sz="1100"/>
            </a:lvl7pPr>
            <a:lvl8pPr lvl="7">
              <a:spcBef>
                <a:spcPts val="0"/>
              </a:spcBef>
              <a:defRPr sz="1100"/>
            </a:lvl8pPr>
            <a:lvl9pPr lvl="8">
              <a:spcBef>
                <a:spcPts val="0"/>
              </a:spcBef>
              <a:defRPr sz="1100"/>
            </a:lvl9pPr>
          </a:lstStyle>
          <a:p>
            <a:endParaRPr/>
          </a:p>
        </p:txBody>
      </p:sp>
    </p:spTree>
    <p:extLst>
      <p:ext uri="{BB962C8B-B14F-4D97-AF65-F5344CB8AC3E}">
        <p14:creationId xmlns:p14="http://schemas.microsoft.com/office/powerpoint/2010/main" val="2032327549"/>
      </p:ext>
    </p:extLst>
  </p:cSld>
  <p:clrMap bg1="lt1" tx1="dk1" bg2="dk2" tx2="lt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8"/>
        <p:cNvGrpSpPr/>
        <p:nvPr/>
      </p:nvGrpSpPr>
      <p:grpSpPr>
        <a:xfrm>
          <a:off x="0" y="0"/>
          <a:ext cx="0" cy="0"/>
          <a:chOff x="0" y="0"/>
          <a:chExt cx="0" cy="0"/>
        </a:xfrm>
      </p:grpSpPr>
      <p:sp>
        <p:nvSpPr>
          <p:cNvPr id="99" name="Shape 99"/>
          <p:cNvSpPr>
            <a:spLocks noGrp="1" noRot="1" noChangeAspect="1"/>
          </p:cNvSpPr>
          <p:nvPr>
            <p:ph type="sldImg" idx="2"/>
          </p:nvPr>
        </p:nvSpPr>
        <p:spPr>
          <a:xfrm>
            <a:off x="381187" y="685800"/>
            <a:ext cx="6096299"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00" name="Shape 100"/>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
        <p:cNvGrpSpPr/>
        <p:nvPr/>
      </p:nvGrpSpPr>
      <p:grpSpPr>
        <a:xfrm>
          <a:off x="0" y="0"/>
          <a:ext cx="0" cy="0"/>
          <a:chOff x="0" y="0"/>
          <a:chExt cx="0" cy="0"/>
        </a:xfrm>
      </p:grpSpPr>
      <p:sp>
        <p:nvSpPr>
          <p:cNvPr id="105" name="Shape 105"/>
          <p:cNvSpPr>
            <a:spLocks noGrp="1" noRot="1" noChangeAspect="1"/>
          </p:cNvSpPr>
          <p:nvPr>
            <p:ph type="sldImg" idx="2"/>
          </p:nvPr>
        </p:nvSpPr>
        <p:spPr>
          <a:xfrm>
            <a:off x="381187" y="685800"/>
            <a:ext cx="6096299"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06" name="Shape 106"/>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1"/>
        <p:cNvGrpSpPr/>
        <p:nvPr/>
      </p:nvGrpSpPr>
      <p:grpSpPr>
        <a:xfrm>
          <a:off x="0" y="0"/>
          <a:ext cx="0" cy="0"/>
          <a:chOff x="0" y="0"/>
          <a:chExt cx="0" cy="0"/>
        </a:xfrm>
      </p:grpSpPr>
      <p:sp>
        <p:nvSpPr>
          <p:cNvPr id="112" name="Shape 112"/>
          <p:cNvSpPr>
            <a:spLocks noGrp="1" noRot="1" noChangeAspect="1"/>
          </p:cNvSpPr>
          <p:nvPr>
            <p:ph type="sldImg" idx="2"/>
          </p:nvPr>
        </p:nvSpPr>
        <p:spPr>
          <a:xfrm>
            <a:off x="381187" y="685800"/>
            <a:ext cx="6096299"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13" name="Shape 113"/>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8"/>
        <p:cNvGrpSpPr/>
        <p:nvPr/>
      </p:nvGrpSpPr>
      <p:grpSpPr>
        <a:xfrm>
          <a:off x="0" y="0"/>
          <a:ext cx="0" cy="0"/>
          <a:chOff x="0" y="0"/>
          <a:chExt cx="0" cy="0"/>
        </a:xfrm>
      </p:grpSpPr>
      <p:sp>
        <p:nvSpPr>
          <p:cNvPr id="119" name="Shape 119"/>
          <p:cNvSpPr>
            <a:spLocks noGrp="1" noRot="1" noChangeAspect="1"/>
          </p:cNvSpPr>
          <p:nvPr>
            <p:ph type="sldImg" idx="2"/>
          </p:nvPr>
        </p:nvSpPr>
        <p:spPr>
          <a:xfrm>
            <a:off x="381187" y="685800"/>
            <a:ext cx="6096299"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20" name="Shape 120"/>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4"/>
        <p:cNvGrpSpPr/>
        <p:nvPr/>
      </p:nvGrpSpPr>
      <p:grpSpPr>
        <a:xfrm>
          <a:off x="0" y="0"/>
          <a:ext cx="0" cy="0"/>
          <a:chOff x="0" y="0"/>
          <a:chExt cx="0" cy="0"/>
        </a:xfrm>
      </p:grpSpPr>
      <p:sp>
        <p:nvSpPr>
          <p:cNvPr id="125" name="Shape 125"/>
          <p:cNvSpPr>
            <a:spLocks noGrp="1" noRot="1" noChangeAspect="1"/>
          </p:cNvSpPr>
          <p:nvPr>
            <p:ph type="sldImg" idx="2"/>
          </p:nvPr>
        </p:nvSpPr>
        <p:spPr>
          <a:xfrm>
            <a:off x="381187" y="685800"/>
            <a:ext cx="6096299"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26" name="Shape 126"/>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0"/>
        <p:cNvGrpSpPr/>
        <p:nvPr/>
      </p:nvGrpSpPr>
      <p:grpSpPr>
        <a:xfrm>
          <a:off x="0" y="0"/>
          <a:ext cx="0" cy="0"/>
          <a:chOff x="0" y="0"/>
          <a:chExt cx="0" cy="0"/>
        </a:xfrm>
      </p:grpSpPr>
      <p:sp>
        <p:nvSpPr>
          <p:cNvPr id="131" name="Shape 131"/>
          <p:cNvSpPr>
            <a:spLocks noGrp="1" noRot="1" noChangeAspect="1"/>
          </p:cNvSpPr>
          <p:nvPr>
            <p:ph type="sldImg" idx="2"/>
          </p:nvPr>
        </p:nvSpPr>
        <p:spPr>
          <a:xfrm>
            <a:off x="381187" y="685800"/>
            <a:ext cx="6096299"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32" name="Shape 132"/>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5"/>
        <p:cNvGrpSpPr/>
        <p:nvPr/>
      </p:nvGrpSpPr>
      <p:grpSpPr>
        <a:xfrm>
          <a:off x="0" y="0"/>
          <a:ext cx="0" cy="0"/>
          <a:chOff x="0" y="0"/>
          <a:chExt cx="0" cy="0"/>
        </a:xfrm>
      </p:grpSpPr>
      <p:sp>
        <p:nvSpPr>
          <p:cNvPr id="136" name="Shape 136"/>
          <p:cNvSpPr>
            <a:spLocks noGrp="1" noRot="1" noChangeAspect="1"/>
          </p:cNvSpPr>
          <p:nvPr>
            <p:ph type="sldImg" idx="2"/>
          </p:nvPr>
        </p:nvSpPr>
        <p:spPr>
          <a:xfrm>
            <a:off x="381187" y="685800"/>
            <a:ext cx="6096299"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37" name="Shape 137"/>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1"/>
        <p:cNvGrpSpPr/>
        <p:nvPr/>
      </p:nvGrpSpPr>
      <p:grpSpPr>
        <a:xfrm>
          <a:off x="0" y="0"/>
          <a:ext cx="0" cy="0"/>
          <a:chOff x="0" y="0"/>
          <a:chExt cx="0" cy="0"/>
        </a:xfrm>
      </p:grpSpPr>
      <p:sp>
        <p:nvSpPr>
          <p:cNvPr id="142" name="Shape 142"/>
          <p:cNvSpPr>
            <a:spLocks noGrp="1" noRot="1" noChangeAspect="1"/>
          </p:cNvSpPr>
          <p:nvPr>
            <p:ph type="sldImg" idx="2"/>
          </p:nvPr>
        </p:nvSpPr>
        <p:spPr>
          <a:xfrm>
            <a:off x="381187" y="685800"/>
            <a:ext cx="6096299"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43" name="Shape 143"/>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Shape 10"/>
        <p:cNvGrpSpPr/>
        <p:nvPr/>
      </p:nvGrpSpPr>
      <p:grpSpPr>
        <a:xfrm>
          <a:off x="0" y="0"/>
          <a:ext cx="0" cy="0"/>
          <a:chOff x="0" y="0"/>
          <a:chExt cx="0" cy="0"/>
        </a:xfrm>
      </p:grpSpPr>
      <p:sp>
        <p:nvSpPr>
          <p:cNvPr id="11" name="Shape 11"/>
          <p:cNvSpPr txBox="1">
            <a:spLocks noGrp="1"/>
          </p:cNvSpPr>
          <p:nvPr>
            <p:ph type="ctrTitle"/>
          </p:nvPr>
        </p:nvSpPr>
        <p:spPr>
          <a:xfrm>
            <a:off x="457200" y="563759"/>
            <a:ext cx="8229600" cy="3009600"/>
          </a:xfrm>
          <a:prstGeom prst="rect">
            <a:avLst/>
          </a:prstGeom>
        </p:spPr>
        <p:txBody>
          <a:bodyPr lIns="91425" tIns="91425" rIns="91425" bIns="91425" anchor="t" anchorCtr="0"/>
          <a:lstStyle>
            <a:lvl1pPr lvl="0">
              <a:spcBef>
                <a:spcPts val="0"/>
              </a:spcBef>
              <a:buSzPct val="100000"/>
              <a:defRPr sz="7200"/>
            </a:lvl1pPr>
            <a:lvl2pPr lvl="1">
              <a:spcBef>
                <a:spcPts val="0"/>
              </a:spcBef>
              <a:buSzPct val="100000"/>
              <a:defRPr sz="7200"/>
            </a:lvl2pPr>
            <a:lvl3pPr lvl="2">
              <a:spcBef>
                <a:spcPts val="0"/>
              </a:spcBef>
              <a:buSzPct val="100000"/>
              <a:defRPr sz="7200"/>
            </a:lvl3pPr>
            <a:lvl4pPr lvl="3">
              <a:spcBef>
                <a:spcPts val="0"/>
              </a:spcBef>
              <a:buSzPct val="100000"/>
              <a:defRPr sz="7200"/>
            </a:lvl4pPr>
            <a:lvl5pPr lvl="4">
              <a:spcBef>
                <a:spcPts val="0"/>
              </a:spcBef>
              <a:buSzPct val="100000"/>
              <a:defRPr sz="7200"/>
            </a:lvl5pPr>
            <a:lvl6pPr lvl="5">
              <a:spcBef>
                <a:spcPts val="0"/>
              </a:spcBef>
              <a:buSzPct val="100000"/>
              <a:defRPr sz="7200"/>
            </a:lvl6pPr>
            <a:lvl7pPr lvl="6">
              <a:spcBef>
                <a:spcPts val="0"/>
              </a:spcBef>
              <a:buSzPct val="100000"/>
              <a:defRPr sz="7200"/>
            </a:lvl7pPr>
            <a:lvl8pPr lvl="7">
              <a:spcBef>
                <a:spcPts val="0"/>
              </a:spcBef>
              <a:buSzPct val="100000"/>
              <a:defRPr sz="7200"/>
            </a:lvl8pPr>
            <a:lvl9pPr lvl="8">
              <a:spcBef>
                <a:spcPts val="0"/>
              </a:spcBef>
              <a:buSzPct val="100000"/>
              <a:defRPr sz="7200"/>
            </a:lvl9pPr>
          </a:lstStyle>
          <a:p>
            <a:endParaRPr/>
          </a:p>
        </p:txBody>
      </p:sp>
      <p:sp>
        <p:nvSpPr>
          <p:cNvPr id="12" name="Shape 12"/>
          <p:cNvSpPr txBox="1">
            <a:spLocks noGrp="1"/>
          </p:cNvSpPr>
          <p:nvPr>
            <p:ph type="subTitle" idx="1"/>
          </p:nvPr>
        </p:nvSpPr>
        <p:spPr>
          <a:xfrm>
            <a:off x="457200" y="3716392"/>
            <a:ext cx="8229600" cy="1232699"/>
          </a:xfrm>
          <a:prstGeom prst="rect">
            <a:avLst/>
          </a:prstGeom>
        </p:spPr>
        <p:txBody>
          <a:bodyPr lIns="91425" tIns="91425" rIns="91425" bIns="91425" anchor="t" anchorCtr="0"/>
          <a:lstStyle>
            <a:lvl1pPr lvl="0">
              <a:spcBef>
                <a:spcPts val="0"/>
              </a:spcBef>
              <a:buClr>
                <a:schemeClr val="dk2"/>
              </a:buClr>
              <a:buSzPct val="100000"/>
              <a:buNone/>
              <a:defRPr sz="4800">
                <a:solidFill>
                  <a:schemeClr val="dk2"/>
                </a:solidFill>
              </a:defRPr>
            </a:lvl1pPr>
            <a:lvl2pPr lvl="1">
              <a:spcBef>
                <a:spcPts val="0"/>
              </a:spcBef>
              <a:buClr>
                <a:schemeClr val="dk2"/>
              </a:buClr>
              <a:buSzPct val="100000"/>
              <a:buNone/>
              <a:defRPr sz="4800">
                <a:solidFill>
                  <a:schemeClr val="dk2"/>
                </a:solidFill>
              </a:defRPr>
            </a:lvl2pPr>
            <a:lvl3pPr lvl="2">
              <a:spcBef>
                <a:spcPts val="0"/>
              </a:spcBef>
              <a:buClr>
                <a:schemeClr val="dk2"/>
              </a:buClr>
              <a:buSzPct val="100000"/>
              <a:buNone/>
              <a:defRPr sz="4800">
                <a:solidFill>
                  <a:schemeClr val="dk2"/>
                </a:solidFill>
              </a:defRPr>
            </a:lvl3pPr>
            <a:lvl4pPr lvl="3">
              <a:spcBef>
                <a:spcPts val="0"/>
              </a:spcBef>
              <a:buClr>
                <a:schemeClr val="dk2"/>
              </a:buClr>
              <a:buSzPct val="100000"/>
              <a:buNone/>
              <a:defRPr sz="4800">
                <a:solidFill>
                  <a:schemeClr val="dk2"/>
                </a:solidFill>
              </a:defRPr>
            </a:lvl4pPr>
            <a:lvl5pPr lvl="4">
              <a:spcBef>
                <a:spcPts val="0"/>
              </a:spcBef>
              <a:buClr>
                <a:schemeClr val="dk2"/>
              </a:buClr>
              <a:buSzPct val="100000"/>
              <a:buNone/>
              <a:defRPr sz="4800">
                <a:solidFill>
                  <a:schemeClr val="dk2"/>
                </a:solidFill>
              </a:defRPr>
            </a:lvl5pPr>
            <a:lvl6pPr lvl="5">
              <a:spcBef>
                <a:spcPts val="0"/>
              </a:spcBef>
              <a:buClr>
                <a:schemeClr val="dk2"/>
              </a:buClr>
              <a:buSzPct val="100000"/>
              <a:buNone/>
              <a:defRPr sz="4800">
                <a:solidFill>
                  <a:schemeClr val="dk2"/>
                </a:solidFill>
              </a:defRPr>
            </a:lvl6pPr>
            <a:lvl7pPr lvl="6">
              <a:spcBef>
                <a:spcPts val="0"/>
              </a:spcBef>
              <a:buClr>
                <a:schemeClr val="dk2"/>
              </a:buClr>
              <a:buSzPct val="100000"/>
              <a:buNone/>
              <a:defRPr sz="4800">
                <a:solidFill>
                  <a:schemeClr val="dk2"/>
                </a:solidFill>
              </a:defRPr>
            </a:lvl7pPr>
            <a:lvl8pPr lvl="7">
              <a:spcBef>
                <a:spcPts val="0"/>
              </a:spcBef>
              <a:buClr>
                <a:schemeClr val="dk2"/>
              </a:buClr>
              <a:buSzPct val="100000"/>
              <a:buNone/>
              <a:defRPr sz="4800">
                <a:solidFill>
                  <a:schemeClr val="dk2"/>
                </a:solidFill>
              </a:defRPr>
            </a:lvl8pPr>
            <a:lvl9pPr lvl="8">
              <a:spcBef>
                <a:spcPts val="0"/>
              </a:spcBef>
              <a:buClr>
                <a:schemeClr val="dk2"/>
              </a:buClr>
              <a:buSzPct val="100000"/>
              <a:buNone/>
              <a:defRPr sz="4800">
                <a:solidFill>
                  <a:schemeClr val="dk2"/>
                </a:solidFill>
              </a:defRPr>
            </a:lvl9pPr>
          </a:lstStyle>
          <a:p>
            <a:endParaRPr/>
          </a:p>
        </p:txBody>
      </p:sp>
      <p:cxnSp>
        <p:nvCxnSpPr>
          <p:cNvPr id="13" name="Shape 13"/>
          <p:cNvCxnSpPr/>
          <p:nvPr/>
        </p:nvCxnSpPr>
        <p:spPr>
          <a:xfrm>
            <a:off x="457200" y="411479"/>
            <a:ext cx="8229600" cy="0"/>
          </a:xfrm>
          <a:prstGeom prst="straightConnector1">
            <a:avLst/>
          </a:prstGeom>
          <a:noFill/>
          <a:ln w="57150" cap="flat" cmpd="sng">
            <a:solidFill>
              <a:schemeClr val="accent1"/>
            </a:solidFill>
            <a:prstDash val="solid"/>
            <a:round/>
            <a:headEnd type="none" w="med" len="med"/>
            <a:tailEnd type="none" w="med" len="med"/>
          </a:ln>
        </p:spPr>
      </p:cxnSp>
      <p:cxnSp>
        <p:nvCxnSpPr>
          <p:cNvPr id="14" name="Shape 14"/>
          <p:cNvCxnSpPr/>
          <p:nvPr/>
        </p:nvCxnSpPr>
        <p:spPr>
          <a:xfrm>
            <a:off x="457200" y="3633382"/>
            <a:ext cx="8229600" cy="0"/>
          </a:xfrm>
          <a:prstGeom prst="straightConnector1">
            <a:avLst/>
          </a:prstGeom>
          <a:noFill/>
          <a:ln w="57150" cap="flat" cmpd="sng">
            <a:solidFill>
              <a:schemeClr val="accent1"/>
            </a:solidFill>
            <a:prstDash val="solid"/>
            <a:round/>
            <a:headEnd type="none" w="med" len="med"/>
            <a:tailEnd type="none" w="med" len="med"/>
          </a:ln>
        </p:spPr>
      </p:cxnSp>
      <p:sp>
        <p:nvSpPr>
          <p:cNvPr id="15" name="Shape 15"/>
          <p:cNvSpPr txBox="1">
            <a:spLocks noGrp="1"/>
          </p:cNvSpPr>
          <p:nvPr>
            <p:ph type="sldNum" idx="12"/>
          </p:nvPr>
        </p:nvSpPr>
        <p:spPr>
          <a:xfrm>
            <a:off x="8556791" y="4749850"/>
            <a:ext cx="548699"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Shape 73"/>
        <p:cNvGrpSpPr/>
        <p:nvPr/>
      </p:nvGrpSpPr>
      <p:grpSpPr>
        <a:xfrm>
          <a:off x="0" y="0"/>
          <a:ext cx="0" cy="0"/>
          <a:chOff x="0" y="0"/>
          <a:chExt cx="0" cy="0"/>
        </a:xfrm>
      </p:grpSpPr>
      <p:sp>
        <p:nvSpPr>
          <p:cNvPr id="74" name="Shape 74"/>
          <p:cNvSpPr txBox="1">
            <a:spLocks noGrp="1"/>
          </p:cNvSpPr>
          <p:nvPr>
            <p:ph type="title"/>
          </p:nvPr>
        </p:nvSpPr>
        <p:spPr>
          <a:xfrm>
            <a:off x="457200" y="205978"/>
            <a:ext cx="8229600" cy="857400"/>
          </a:xfrm>
          <a:prstGeom prst="rect">
            <a:avLst/>
          </a:prstGeom>
        </p:spPr>
        <p:txBody>
          <a:bodyPr lIns="91425" tIns="91425" rIns="91425" bIns="91425" anchor="ctr" anchorCtr="0"/>
          <a:lstStyle>
            <a:lvl1pPr lvl="0" rtl="0">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a:endParaRPr/>
          </a:p>
        </p:txBody>
      </p:sp>
      <p:grpSp>
        <p:nvGrpSpPr>
          <p:cNvPr id="75" name="Shape 75"/>
          <p:cNvGrpSpPr/>
          <p:nvPr/>
        </p:nvGrpSpPr>
        <p:grpSpPr>
          <a:xfrm>
            <a:off x="0" y="4559110"/>
            <a:ext cx="9144000" cy="584536"/>
            <a:chOff x="0" y="3690482"/>
            <a:chExt cx="9144000" cy="301556"/>
          </a:xfrm>
        </p:grpSpPr>
        <p:sp>
          <p:nvSpPr>
            <p:cNvPr id="76" name="Shape 76"/>
            <p:cNvSpPr/>
            <p:nvPr/>
          </p:nvSpPr>
          <p:spPr>
            <a:xfrm>
              <a:off x="0" y="3774403"/>
              <a:ext cx="9144000" cy="118500"/>
            </a:xfrm>
            <a:prstGeom prst="rect">
              <a:avLst/>
            </a:prstGeom>
            <a:solidFill>
              <a:schemeClr val="accent4"/>
            </a:solidFill>
            <a:ln>
              <a:noFill/>
            </a:ln>
          </p:spPr>
          <p:txBody>
            <a:bodyPr lIns="91425" tIns="45700" rIns="91425" bIns="45700" anchor="t" anchorCtr="0">
              <a:noAutofit/>
            </a:bodyPr>
            <a:lstStyle/>
            <a:p>
              <a:pPr lvl="0">
                <a:spcBef>
                  <a:spcPts val="0"/>
                </a:spcBef>
                <a:buNone/>
              </a:pPr>
              <a:endParaRPr/>
            </a:p>
          </p:txBody>
        </p:sp>
        <p:sp>
          <p:nvSpPr>
            <p:cNvPr id="77" name="Shape 77"/>
            <p:cNvSpPr/>
            <p:nvPr/>
          </p:nvSpPr>
          <p:spPr>
            <a:xfrm>
              <a:off x="0" y="3875339"/>
              <a:ext cx="9144000" cy="116699"/>
            </a:xfrm>
            <a:prstGeom prst="rect">
              <a:avLst/>
            </a:prstGeom>
            <a:solidFill>
              <a:srgbClr val="E9E0C9"/>
            </a:solidFill>
            <a:ln>
              <a:noFill/>
            </a:ln>
          </p:spPr>
          <p:txBody>
            <a:bodyPr lIns="91425" tIns="45700" rIns="91425" bIns="45700" anchor="t" anchorCtr="0">
              <a:noAutofit/>
            </a:bodyPr>
            <a:lstStyle/>
            <a:p>
              <a:pPr lvl="0">
                <a:spcBef>
                  <a:spcPts val="0"/>
                </a:spcBef>
                <a:buNone/>
              </a:pPr>
              <a:endParaRPr/>
            </a:p>
          </p:txBody>
        </p:sp>
        <p:sp>
          <p:nvSpPr>
            <p:cNvPr id="78" name="Shape 78"/>
            <p:cNvSpPr/>
            <p:nvPr/>
          </p:nvSpPr>
          <p:spPr>
            <a:xfrm>
              <a:off x="0" y="3690482"/>
              <a:ext cx="9144000" cy="45600"/>
            </a:xfrm>
            <a:prstGeom prst="rect">
              <a:avLst/>
            </a:prstGeom>
            <a:solidFill>
              <a:schemeClr val="accent1"/>
            </a:solidFill>
            <a:ln>
              <a:noFill/>
            </a:ln>
          </p:spPr>
          <p:txBody>
            <a:bodyPr lIns="91425" tIns="45700" rIns="91425" bIns="45700" anchor="t" anchorCtr="0">
              <a:noAutofit/>
            </a:bodyPr>
            <a:lstStyle/>
            <a:p>
              <a:pPr lvl="0">
                <a:spcBef>
                  <a:spcPts val="0"/>
                </a:spcBef>
                <a:buNone/>
              </a:pPr>
              <a:endParaRPr/>
            </a:p>
          </p:txBody>
        </p:sp>
      </p:grpSp>
      <p:sp>
        <p:nvSpPr>
          <p:cNvPr id="79" name="Shape 79"/>
          <p:cNvSpPr txBox="1">
            <a:spLocks noGrp="1"/>
          </p:cNvSpPr>
          <p:nvPr>
            <p:ph type="sldNum" idx="12"/>
          </p:nvPr>
        </p:nvSpPr>
        <p:spPr>
          <a:xfrm>
            <a:off x="8607475" y="4922273"/>
            <a:ext cx="548699" cy="221100"/>
          </a:xfrm>
          <a:prstGeom prst="rect">
            <a:avLst/>
          </a:prstGeom>
        </p:spPr>
        <p:txBody>
          <a:bodyPr lIns="91425" tIns="91425" rIns="91425" bIns="91425" anchor="ctr" anchorCtr="0">
            <a:noAutofit/>
          </a:bodyPr>
          <a:lstStyle/>
          <a:p>
            <a:pPr lvl="0" rtl="0">
              <a:spcBef>
                <a:spcPts val="0"/>
              </a:spcBef>
              <a:buNone/>
            </a:pPr>
            <a:fld id="{00000000-1234-1234-1234-123412341234}" type="slidenum">
              <a:rPr lang="en">
                <a:solidFill>
                  <a:schemeClr val="dk2"/>
                </a:solidFill>
              </a:rPr>
              <a:t>‹#›</a:t>
            </a:fld>
            <a:endParaRPr lang="en">
              <a:solidFill>
                <a:schemeClr val="dk2"/>
              </a:solidFil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cSld name="Caption">
    <p:spTree>
      <p:nvGrpSpPr>
        <p:cNvPr id="1" name="Shape 80"/>
        <p:cNvGrpSpPr/>
        <p:nvPr/>
      </p:nvGrpSpPr>
      <p:grpSpPr>
        <a:xfrm>
          <a:off x="0" y="0"/>
          <a:ext cx="0" cy="0"/>
          <a:chOff x="0" y="0"/>
          <a:chExt cx="0" cy="0"/>
        </a:xfrm>
      </p:grpSpPr>
      <p:sp>
        <p:nvSpPr>
          <p:cNvPr id="81" name="Shape 81"/>
          <p:cNvSpPr txBox="1">
            <a:spLocks noGrp="1"/>
          </p:cNvSpPr>
          <p:nvPr>
            <p:ph type="body" idx="1"/>
          </p:nvPr>
        </p:nvSpPr>
        <p:spPr>
          <a:xfrm>
            <a:off x="1792288" y="4025503"/>
            <a:ext cx="5486399" cy="471899"/>
          </a:xfrm>
          <a:prstGeom prst="rect">
            <a:avLst/>
          </a:prstGeom>
        </p:spPr>
        <p:txBody>
          <a:bodyPr lIns="91425" tIns="91425" rIns="91425" bIns="91425" anchor="t" anchorCtr="0"/>
          <a:lstStyle>
            <a:lvl1pPr lvl="0" algn="ctr" rtl="0">
              <a:spcBef>
                <a:spcPts val="0"/>
              </a:spcBef>
              <a:buClr>
                <a:srgbClr val="FFA711"/>
              </a:buClr>
              <a:buSzPct val="100000"/>
              <a:buNone/>
              <a:defRPr sz="1400">
                <a:solidFill>
                  <a:srgbClr val="FFA711"/>
                </a:solidFill>
              </a:defRPr>
            </a:lvl1pPr>
          </a:lstStyle>
          <a:p>
            <a:endParaRPr/>
          </a:p>
        </p:txBody>
      </p:sp>
      <p:grpSp>
        <p:nvGrpSpPr>
          <p:cNvPr id="82" name="Shape 82"/>
          <p:cNvGrpSpPr/>
          <p:nvPr/>
        </p:nvGrpSpPr>
        <p:grpSpPr>
          <a:xfrm>
            <a:off x="0" y="4559110"/>
            <a:ext cx="9144000" cy="584536"/>
            <a:chOff x="0" y="3690482"/>
            <a:chExt cx="9144000" cy="301556"/>
          </a:xfrm>
        </p:grpSpPr>
        <p:sp>
          <p:nvSpPr>
            <p:cNvPr id="83" name="Shape 83"/>
            <p:cNvSpPr/>
            <p:nvPr/>
          </p:nvSpPr>
          <p:spPr>
            <a:xfrm>
              <a:off x="0" y="3774403"/>
              <a:ext cx="9144000" cy="118500"/>
            </a:xfrm>
            <a:prstGeom prst="rect">
              <a:avLst/>
            </a:prstGeom>
            <a:solidFill>
              <a:schemeClr val="accent1"/>
            </a:solidFill>
            <a:ln>
              <a:noFill/>
            </a:ln>
          </p:spPr>
          <p:txBody>
            <a:bodyPr lIns="91425" tIns="45700" rIns="91425" bIns="45700" anchor="t" anchorCtr="0">
              <a:noAutofit/>
            </a:bodyPr>
            <a:lstStyle/>
            <a:p>
              <a:pPr lvl="0">
                <a:spcBef>
                  <a:spcPts val="0"/>
                </a:spcBef>
                <a:buNone/>
              </a:pPr>
              <a:endParaRPr/>
            </a:p>
          </p:txBody>
        </p:sp>
        <p:sp>
          <p:nvSpPr>
            <p:cNvPr id="84" name="Shape 84"/>
            <p:cNvSpPr/>
            <p:nvPr/>
          </p:nvSpPr>
          <p:spPr>
            <a:xfrm>
              <a:off x="0" y="3875339"/>
              <a:ext cx="9144000" cy="116699"/>
            </a:xfrm>
            <a:prstGeom prst="rect">
              <a:avLst/>
            </a:prstGeom>
            <a:solidFill>
              <a:schemeClr val="lt2"/>
            </a:solidFill>
            <a:ln>
              <a:noFill/>
            </a:ln>
          </p:spPr>
          <p:txBody>
            <a:bodyPr lIns="91425" tIns="45700" rIns="91425" bIns="45700" anchor="t" anchorCtr="0">
              <a:noAutofit/>
            </a:bodyPr>
            <a:lstStyle/>
            <a:p>
              <a:pPr lvl="0">
                <a:spcBef>
                  <a:spcPts val="0"/>
                </a:spcBef>
                <a:buNone/>
              </a:pPr>
              <a:endParaRPr/>
            </a:p>
          </p:txBody>
        </p:sp>
        <p:sp>
          <p:nvSpPr>
            <p:cNvPr id="85" name="Shape 85"/>
            <p:cNvSpPr/>
            <p:nvPr/>
          </p:nvSpPr>
          <p:spPr>
            <a:xfrm>
              <a:off x="0" y="3690482"/>
              <a:ext cx="9144000" cy="45600"/>
            </a:xfrm>
            <a:prstGeom prst="rect">
              <a:avLst/>
            </a:prstGeom>
            <a:solidFill>
              <a:srgbClr val="FF6428"/>
            </a:solidFill>
            <a:ln>
              <a:noFill/>
            </a:ln>
          </p:spPr>
          <p:txBody>
            <a:bodyPr lIns="91425" tIns="45700" rIns="91425" bIns="45700" anchor="t" anchorCtr="0">
              <a:noAutofit/>
            </a:bodyPr>
            <a:lstStyle/>
            <a:p>
              <a:pPr lvl="0">
                <a:spcBef>
                  <a:spcPts val="0"/>
                </a:spcBef>
                <a:buNone/>
              </a:pPr>
              <a:endParaRPr/>
            </a:p>
          </p:txBody>
        </p:sp>
      </p:grpSp>
      <p:sp>
        <p:nvSpPr>
          <p:cNvPr id="86" name="Shape 86"/>
          <p:cNvSpPr txBox="1">
            <a:spLocks noGrp="1"/>
          </p:cNvSpPr>
          <p:nvPr>
            <p:ph type="sldNum" idx="12"/>
          </p:nvPr>
        </p:nvSpPr>
        <p:spPr>
          <a:xfrm>
            <a:off x="8607475" y="4922273"/>
            <a:ext cx="548699" cy="221100"/>
          </a:xfrm>
          <a:prstGeom prst="rect">
            <a:avLst/>
          </a:prstGeom>
        </p:spPr>
        <p:txBody>
          <a:bodyPr lIns="91425" tIns="91425" rIns="91425" bIns="91425" anchor="ctr" anchorCtr="0">
            <a:noAutofit/>
          </a:bodyPr>
          <a:lstStyle/>
          <a:p>
            <a:pPr lvl="0" rtl="0">
              <a:spcBef>
                <a:spcPts val="0"/>
              </a:spcBef>
              <a:buNone/>
            </a:pPr>
            <a:fld id="{00000000-1234-1234-1234-123412341234}" type="slidenum">
              <a:rPr lang="en">
                <a:solidFill>
                  <a:schemeClr val="dk2"/>
                </a:solidFill>
              </a:rPr>
              <a:t>‹#›</a:t>
            </a:fld>
            <a:endParaRPr lang="en">
              <a:solidFill>
                <a:schemeClr val="dk2"/>
              </a:solidFil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cSld name="Blank">
    <p:spTree>
      <p:nvGrpSpPr>
        <p:cNvPr id="1" name="Shape 87"/>
        <p:cNvGrpSpPr/>
        <p:nvPr/>
      </p:nvGrpSpPr>
      <p:grpSpPr>
        <a:xfrm>
          <a:off x="0" y="0"/>
          <a:ext cx="0" cy="0"/>
          <a:chOff x="0" y="0"/>
          <a:chExt cx="0" cy="0"/>
        </a:xfrm>
      </p:grpSpPr>
      <p:grpSp>
        <p:nvGrpSpPr>
          <p:cNvPr id="88" name="Shape 88"/>
          <p:cNvGrpSpPr/>
          <p:nvPr/>
        </p:nvGrpSpPr>
        <p:grpSpPr>
          <a:xfrm>
            <a:off x="0" y="3461599"/>
            <a:ext cx="9144000" cy="1647971"/>
            <a:chOff x="0" y="3690482"/>
            <a:chExt cx="9144000" cy="850171"/>
          </a:xfrm>
        </p:grpSpPr>
        <p:sp>
          <p:nvSpPr>
            <p:cNvPr id="89" name="Shape 89"/>
            <p:cNvSpPr/>
            <p:nvPr/>
          </p:nvSpPr>
          <p:spPr>
            <a:xfrm>
              <a:off x="0" y="4419321"/>
              <a:ext cx="9144000" cy="72000"/>
            </a:xfrm>
            <a:prstGeom prst="rect">
              <a:avLst/>
            </a:prstGeom>
            <a:solidFill>
              <a:schemeClr val="lt2"/>
            </a:solidFill>
            <a:ln>
              <a:noFill/>
            </a:ln>
          </p:spPr>
          <p:txBody>
            <a:bodyPr lIns="91425" tIns="45700" rIns="91425" bIns="45700" anchor="t" anchorCtr="0">
              <a:noAutofit/>
            </a:bodyPr>
            <a:lstStyle/>
            <a:p>
              <a:pPr lvl="0">
                <a:spcBef>
                  <a:spcPts val="0"/>
                </a:spcBef>
                <a:buNone/>
              </a:pPr>
              <a:endParaRPr/>
            </a:p>
          </p:txBody>
        </p:sp>
        <p:sp>
          <p:nvSpPr>
            <p:cNvPr id="90" name="Shape 90"/>
            <p:cNvSpPr/>
            <p:nvPr/>
          </p:nvSpPr>
          <p:spPr>
            <a:xfrm>
              <a:off x="0" y="3774403"/>
              <a:ext cx="9144000" cy="118500"/>
            </a:xfrm>
            <a:prstGeom prst="rect">
              <a:avLst/>
            </a:prstGeom>
            <a:solidFill>
              <a:schemeClr val="accent3"/>
            </a:solidFill>
            <a:ln>
              <a:noFill/>
            </a:ln>
          </p:spPr>
          <p:txBody>
            <a:bodyPr lIns="91425" tIns="45700" rIns="91425" bIns="45700" anchor="t" anchorCtr="0">
              <a:noAutofit/>
            </a:bodyPr>
            <a:lstStyle/>
            <a:p>
              <a:pPr lvl="0">
                <a:spcBef>
                  <a:spcPts val="0"/>
                </a:spcBef>
                <a:buNone/>
              </a:pPr>
              <a:endParaRPr/>
            </a:p>
          </p:txBody>
        </p:sp>
        <p:sp>
          <p:nvSpPr>
            <p:cNvPr id="91" name="Shape 91"/>
            <p:cNvSpPr/>
            <p:nvPr/>
          </p:nvSpPr>
          <p:spPr>
            <a:xfrm>
              <a:off x="0" y="3875339"/>
              <a:ext cx="9144000" cy="116699"/>
            </a:xfrm>
            <a:prstGeom prst="rect">
              <a:avLst/>
            </a:prstGeom>
            <a:solidFill>
              <a:schemeClr val="accent4"/>
            </a:solidFill>
            <a:ln>
              <a:noFill/>
            </a:ln>
          </p:spPr>
          <p:txBody>
            <a:bodyPr lIns="91425" tIns="45700" rIns="91425" bIns="45700" anchor="t" anchorCtr="0">
              <a:noAutofit/>
            </a:bodyPr>
            <a:lstStyle/>
            <a:p>
              <a:pPr lvl="0">
                <a:spcBef>
                  <a:spcPts val="0"/>
                </a:spcBef>
                <a:buNone/>
              </a:pPr>
              <a:endParaRPr/>
            </a:p>
          </p:txBody>
        </p:sp>
        <p:sp>
          <p:nvSpPr>
            <p:cNvPr id="92" name="Shape 92"/>
            <p:cNvSpPr/>
            <p:nvPr/>
          </p:nvSpPr>
          <p:spPr>
            <a:xfrm>
              <a:off x="0" y="3956051"/>
              <a:ext cx="9144000" cy="182400"/>
            </a:xfrm>
            <a:prstGeom prst="rect">
              <a:avLst/>
            </a:prstGeom>
            <a:solidFill>
              <a:schemeClr val="accent5"/>
            </a:solidFill>
            <a:ln>
              <a:noFill/>
            </a:ln>
          </p:spPr>
          <p:txBody>
            <a:bodyPr lIns="91425" tIns="45700" rIns="91425" bIns="45700" anchor="t" anchorCtr="0">
              <a:noAutofit/>
            </a:bodyPr>
            <a:lstStyle/>
            <a:p>
              <a:pPr lvl="0">
                <a:spcBef>
                  <a:spcPts val="0"/>
                </a:spcBef>
                <a:buNone/>
              </a:pPr>
              <a:endParaRPr/>
            </a:p>
          </p:txBody>
        </p:sp>
        <p:sp>
          <p:nvSpPr>
            <p:cNvPr id="93" name="Shape 93"/>
            <p:cNvSpPr/>
            <p:nvPr/>
          </p:nvSpPr>
          <p:spPr>
            <a:xfrm>
              <a:off x="0" y="4186767"/>
              <a:ext cx="9144000" cy="133799"/>
            </a:xfrm>
            <a:prstGeom prst="rect">
              <a:avLst/>
            </a:prstGeom>
            <a:solidFill>
              <a:schemeClr val="accent6"/>
            </a:solidFill>
            <a:ln>
              <a:noFill/>
            </a:ln>
          </p:spPr>
          <p:txBody>
            <a:bodyPr lIns="91425" tIns="45700" rIns="91425" bIns="45700" anchor="t" anchorCtr="0">
              <a:noAutofit/>
            </a:bodyPr>
            <a:lstStyle/>
            <a:p>
              <a:pPr lvl="0">
                <a:spcBef>
                  <a:spcPts val="0"/>
                </a:spcBef>
                <a:buNone/>
              </a:pPr>
              <a:endParaRPr/>
            </a:p>
          </p:txBody>
        </p:sp>
        <p:sp>
          <p:nvSpPr>
            <p:cNvPr id="94" name="Shape 94"/>
            <p:cNvSpPr/>
            <p:nvPr/>
          </p:nvSpPr>
          <p:spPr>
            <a:xfrm>
              <a:off x="0" y="4320625"/>
              <a:ext cx="9144000" cy="72000"/>
            </a:xfrm>
            <a:prstGeom prst="rect">
              <a:avLst/>
            </a:prstGeom>
            <a:solidFill>
              <a:schemeClr val="accent1"/>
            </a:solidFill>
            <a:ln>
              <a:noFill/>
            </a:ln>
          </p:spPr>
          <p:txBody>
            <a:bodyPr lIns="91425" tIns="45700" rIns="91425" bIns="45700" anchor="t" anchorCtr="0">
              <a:noAutofit/>
            </a:bodyPr>
            <a:lstStyle/>
            <a:p>
              <a:pPr lvl="0">
                <a:spcBef>
                  <a:spcPts val="0"/>
                </a:spcBef>
                <a:buNone/>
              </a:pPr>
              <a:endParaRPr/>
            </a:p>
          </p:txBody>
        </p:sp>
        <p:sp>
          <p:nvSpPr>
            <p:cNvPr id="95" name="Shape 95"/>
            <p:cNvSpPr/>
            <p:nvPr/>
          </p:nvSpPr>
          <p:spPr>
            <a:xfrm>
              <a:off x="0" y="4478853"/>
              <a:ext cx="9144000" cy="61800"/>
            </a:xfrm>
            <a:prstGeom prst="rect">
              <a:avLst/>
            </a:prstGeom>
            <a:solidFill>
              <a:schemeClr val="accent3"/>
            </a:solidFill>
            <a:ln>
              <a:noFill/>
            </a:ln>
          </p:spPr>
          <p:txBody>
            <a:bodyPr lIns="91425" tIns="45700" rIns="91425" bIns="45700" anchor="t" anchorCtr="0">
              <a:noAutofit/>
            </a:bodyPr>
            <a:lstStyle/>
            <a:p>
              <a:pPr lvl="0">
                <a:spcBef>
                  <a:spcPts val="0"/>
                </a:spcBef>
                <a:buNone/>
              </a:pPr>
              <a:endParaRPr/>
            </a:p>
          </p:txBody>
        </p:sp>
        <p:sp>
          <p:nvSpPr>
            <p:cNvPr id="96" name="Shape 96"/>
            <p:cNvSpPr/>
            <p:nvPr/>
          </p:nvSpPr>
          <p:spPr>
            <a:xfrm>
              <a:off x="0" y="3690482"/>
              <a:ext cx="9144000" cy="45600"/>
            </a:xfrm>
            <a:prstGeom prst="rect">
              <a:avLst/>
            </a:prstGeom>
            <a:solidFill>
              <a:srgbClr val="FFA711"/>
            </a:solidFill>
            <a:ln>
              <a:noFill/>
            </a:ln>
          </p:spPr>
          <p:txBody>
            <a:bodyPr lIns="91425" tIns="45700" rIns="91425" bIns="45700" anchor="t" anchorCtr="0">
              <a:noAutofit/>
            </a:bodyPr>
            <a:lstStyle/>
            <a:p>
              <a:pPr lvl="0">
                <a:spcBef>
                  <a:spcPts val="0"/>
                </a:spcBef>
                <a:buNone/>
              </a:pPr>
              <a:endParaRPr/>
            </a:p>
          </p:txBody>
        </p:sp>
      </p:grpSp>
      <p:sp>
        <p:nvSpPr>
          <p:cNvPr id="97" name="Shape 97"/>
          <p:cNvSpPr txBox="1">
            <a:spLocks noGrp="1"/>
          </p:cNvSpPr>
          <p:nvPr>
            <p:ph type="sldNum" idx="12"/>
          </p:nvPr>
        </p:nvSpPr>
        <p:spPr>
          <a:xfrm>
            <a:off x="8607475" y="4922273"/>
            <a:ext cx="548699" cy="221100"/>
          </a:xfrm>
          <a:prstGeom prst="rect">
            <a:avLst/>
          </a:prstGeom>
        </p:spPr>
        <p:txBody>
          <a:bodyPr lIns="91425" tIns="91425" rIns="91425" bIns="91425" anchor="ctr" anchorCtr="0">
            <a:noAutofit/>
          </a:bodyPr>
          <a:lstStyle/>
          <a:p>
            <a:pPr lvl="0" rtl="0">
              <a:spcBef>
                <a:spcPts val="0"/>
              </a:spcBef>
              <a:buNone/>
            </a:pPr>
            <a:fld id="{00000000-1234-1234-1234-123412341234}" type="slidenum">
              <a:rPr lang="en">
                <a:solidFill>
                  <a:schemeClr val="dk2"/>
                </a:solidFill>
              </a:rPr>
              <a:t>‹#›</a:t>
            </a:fld>
            <a:endParaRPr lang="en">
              <a:solidFill>
                <a:schemeClr val="dk2"/>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and body">
    <p:spTree>
      <p:nvGrpSpPr>
        <p:cNvPr id="1" name="Shape 16"/>
        <p:cNvGrpSpPr/>
        <p:nvPr/>
      </p:nvGrpSpPr>
      <p:grpSpPr>
        <a:xfrm>
          <a:off x="0" y="0"/>
          <a:ext cx="0" cy="0"/>
          <a:chOff x="0" y="0"/>
          <a:chExt cx="0" cy="0"/>
        </a:xfrm>
      </p:grpSpPr>
      <p:sp>
        <p:nvSpPr>
          <p:cNvPr id="17" name="Shape 17"/>
          <p:cNvSpPr txBox="1">
            <a:spLocks noGrp="1"/>
          </p:cNvSpPr>
          <p:nvPr>
            <p:ph type="title"/>
          </p:nvPr>
        </p:nvSpPr>
        <p:spPr>
          <a:xfrm>
            <a:off x="457200" y="205978"/>
            <a:ext cx="8229600" cy="857400"/>
          </a:xfrm>
          <a:prstGeom prst="rect">
            <a:avLst/>
          </a:prstGeom>
        </p:spPr>
        <p:txBody>
          <a:bodyPr lIns="91425" tIns="91425" rIns="91425" bIns="91425" anchor="b" anchorCtr="0"/>
          <a:lstStyle>
            <a:lvl1pPr lvl="0">
              <a:spcBef>
                <a:spcPts val="0"/>
              </a:spcBef>
              <a:defRPr>
                <a:solidFill>
                  <a:srgbClr val="DA0002"/>
                </a:solidFill>
              </a:defRPr>
            </a:lvl1pPr>
            <a:lvl2pPr lvl="1">
              <a:spcBef>
                <a:spcPts val="0"/>
              </a:spcBef>
              <a:defRPr>
                <a:solidFill>
                  <a:srgbClr val="DA0002"/>
                </a:solidFill>
              </a:defRPr>
            </a:lvl2pPr>
            <a:lvl3pPr lvl="2">
              <a:spcBef>
                <a:spcPts val="0"/>
              </a:spcBef>
              <a:defRPr>
                <a:solidFill>
                  <a:srgbClr val="DA0002"/>
                </a:solidFill>
              </a:defRPr>
            </a:lvl3pPr>
            <a:lvl4pPr lvl="3">
              <a:spcBef>
                <a:spcPts val="0"/>
              </a:spcBef>
              <a:defRPr>
                <a:solidFill>
                  <a:srgbClr val="DA0002"/>
                </a:solidFill>
              </a:defRPr>
            </a:lvl4pPr>
            <a:lvl5pPr lvl="4">
              <a:spcBef>
                <a:spcPts val="0"/>
              </a:spcBef>
              <a:defRPr>
                <a:solidFill>
                  <a:srgbClr val="DA0002"/>
                </a:solidFill>
              </a:defRPr>
            </a:lvl5pPr>
            <a:lvl6pPr lvl="5">
              <a:spcBef>
                <a:spcPts val="0"/>
              </a:spcBef>
              <a:defRPr>
                <a:solidFill>
                  <a:srgbClr val="DA0002"/>
                </a:solidFill>
              </a:defRPr>
            </a:lvl6pPr>
            <a:lvl7pPr lvl="6">
              <a:spcBef>
                <a:spcPts val="0"/>
              </a:spcBef>
              <a:defRPr>
                <a:solidFill>
                  <a:srgbClr val="DA0002"/>
                </a:solidFill>
              </a:defRPr>
            </a:lvl7pPr>
            <a:lvl8pPr lvl="7">
              <a:spcBef>
                <a:spcPts val="0"/>
              </a:spcBef>
              <a:defRPr>
                <a:solidFill>
                  <a:srgbClr val="DA0002"/>
                </a:solidFill>
              </a:defRPr>
            </a:lvl8pPr>
            <a:lvl9pPr lvl="8">
              <a:spcBef>
                <a:spcPts val="0"/>
              </a:spcBef>
              <a:defRPr>
                <a:solidFill>
                  <a:srgbClr val="DA0002"/>
                </a:solidFill>
              </a:defRPr>
            </a:lvl9pPr>
          </a:lstStyle>
          <a:p>
            <a:endParaRPr/>
          </a:p>
        </p:txBody>
      </p:sp>
      <p:sp>
        <p:nvSpPr>
          <p:cNvPr id="18" name="Shape 18"/>
          <p:cNvSpPr txBox="1">
            <a:spLocks noGrp="1"/>
          </p:cNvSpPr>
          <p:nvPr>
            <p:ph type="body" idx="1"/>
          </p:nvPr>
        </p:nvSpPr>
        <p:spPr>
          <a:xfrm>
            <a:off x="457200" y="1200150"/>
            <a:ext cx="8229600" cy="3725699"/>
          </a:xfrm>
          <a:prstGeom prst="rect">
            <a:avLst/>
          </a:prstGeom>
        </p:spPr>
        <p:txBody>
          <a:bodyPr lIns="91425" tIns="91425" rIns="91425" bIns="9142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cxnSp>
        <p:nvCxnSpPr>
          <p:cNvPr id="19" name="Shape 19"/>
          <p:cNvCxnSpPr/>
          <p:nvPr/>
        </p:nvCxnSpPr>
        <p:spPr>
          <a:xfrm>
            <a:off x="457200" y="1143000"/>
            <a:ext cx="8229600" cy="0"/>
          </a:xfrm>
          <a:prstGeom prst="straightConnector1">
            <a:avLst/>
          </a:prstGeom>
          <a:noFill/>
          <a:ln w="50800" cap="flat" cmpd="sng">
            <a:solidFill>
              <a:srgbClr val="DA0002"/>
            </a:solidFill>
            <a:prstDash val="solid"/>
            <a:round/>
            <a:headEnd type="none" w="med" len="med"/>
            <a:tailEnd type="none" w="med" len="med"/>
          </a:ln>
        </p:spPr>
      </p:cxnSp>
      <p:sp>
        <p:nvSpPr>
          <p:cNvPr id="20" name="Shape 20"/>
          <p:cNvSpPr txBox="1">
            <a:spLocks noGrp="1"/>
          </p:cNvSpPr>
          <p:nvPr>
            <p:ph type="sldNum" idx="12"/>
          </p:nvPr>
        </p:nvSpPr>
        <p:spPr>
          <a:xfrm>
            <a:off x="8556791" y="4749850"/>
            <a:ext cx="548699"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ColTx">
  <p:cSld name="Title and two columns">
    <p:spTree>
      <p:nvGrpSpPr>
        <p:cNvPr id="1" name="Shape 21"/>
        <p:cNvGrpSpPr/>
        <p:nvPr/>
      </p:nvGrpSpPr>
      <p:grpSpPr>
        <a:xfrm>
          <a:off x="0" y="0"/>
          <a:ext cx="0" cy="0"/>
          <a:chOff x="0" y="0"/>
          <a:chExt cx="0" cy="0"/>
        </a:xfrm>
      </p:grpSpPr>
      <p:sp>
        <p:nvSpPr>
          <p:cNvPr id="22" name="Shape 22"/>
          <p:cNvSpPr txBox="1">
            <a:spLocks noGrp="1"/>
          </p:cNvSpPr>
          <p:nvPr>
            <p:ph type="title"/>
          </p:nvPr>
        </p:nvSpPr>
        <p:spPr>
          <a:xfrm>
            <a:off x="457200" y="205978"/>
            <a:ext cx="8229600" cy="857400"/>
          </a:xfrm>
          <a:prstGeom prst="rect">
            <a:avLst/>
          </a:prstGeom>
        </p:spPr>
        <p:txBody>
          <a:bodyPr lIns="91425" tIns="91425" rIns="91425" bIns="91425" anchor="b" anchorCtr="0"/>
          <a:lstStyle>
            <a:lvl1pPr lvl="0">
              <a:spcBef>
                <a:spcPts val="0"/>
              </a:spcBef>
              <a:defRPr>
                <a:solidFill>
                  <a:srgbClr val="DA0002"/>
                </a:solidFill>
              </a:defRPr>
            </a:lvl1pPr>
            <a:lvl2pPr lvl="1">
              <a:spcBef>
                <a:spcPts val="0"/>
              </a:spcBef>
              <a:defRPr>
                <a:solidFill>
                  <a:srgbClr val="DA0002"/>
                </a:solidFill>
              </a:defRPr>
            </a:lvl2pPr>
            <a:lvl3pPr lvl="2">
              <a:spcBef>
                <a:spcPts val="0"/>
              </a:spcBef>
              <a:defRPr>
                <a:solidFill>
                  <a:srgbClr val="DA0002"/>
                </a:solidFill>
              </a:defRPr>
            </a:lvl3pPr>
            <a:lvl4pPr lvl="3">
              <a:spcBef>
                <a:spcPts val="0"/>
              </a:spcBef>
              <a:defRPr>
                <a:solidFill>
                  <a:srgbClr val="DA0002"/>
                </a:solidFill>
              </a:defRPr>
            </a:lvl4pPr>
            <a:lvl5pPr lvl="4">
              <a:spcBef>
                <a:spcPts val="0"/>
              </a:spcBef>
              <a:defRPr>
                <a:solidFill>
                  <a:srgbClr val="DA0002"/>
                </a:solidFill>
              </a:defRPr>
            </a:lvl5pPr>
            <a:lvl6pPr lvl="5">
              <a:spcBef>
                <a:spcPts val="0"/>
              </a:spcBef>
              <a:defRPr>
                <a:solidFill>
                  <a:srgbClr val="DA0002"/>
                </a:solidFill>
              </a:defRPr>
            </a:lvl6pPr>
            <a:lvl7pPr lvl="6">
              <a:spcBef>
                <a:spcPts val="0"/>
              </a:spcBef>
              <a:defRPr>
                <a:solidFill>
                  <a:srgbClr val="DA0002"/>
                </a:solidFill>
              </a:defRPr>
            </a:lvl7pPr>
            <a:lvl8pPr lvl="7">
              <a:spcBef>
                <a:spcPts val="0"/>
              </a:spcBef>
              <a:defRPr>
                <a:solidFill>
                  <a:srgbClr val="DA0002"/>
                </a:solidFill>
              </a:defRPr>
            </a:lvl8pPr>
            <a:lvl9pPr lvl="8">
              <a:spcBef>
                <a:spcPts val="0"/>
              </a:spcBef>
              <a:defRPr>
                <a:solidFill>
                  <a:srgbClr val="DA0002"/>
                </a:solidFill>
              </a:defRPr>
            </a:lvl9pPr>
          </a:lstStyle>
          <a:p>
            <a:endParaRPr/>
          </a:p>
        </p:txBody>
      </p:sp>
      <p:sp>
        <p:nvSpPr>
          <p:cNvPr id="23" name="Shape 23"/>
          <p:cNvSpPr txBox="1">
            <a:spLocks noGrp="1"/>
          </p:cNvSpPr>
          <p:nvPr>
            <p:ph type="body" idx="1"/>
          </p:nvPr>
        </p:nvSpPr>
        <p:spPr>
          <a:xfrm>
            <a:off x="457200" y="1200150"/>
            <a:ext cx="3994500" cy="3725699"/>
          </a:xfrm>
          <a:prstGeom prst="rect">
            <a:avLst/>
          </a:prstGeom>
        </p:spPr>
        <p:txBody>
          <a:bodyPr lIns="91425" tIns="91425" rIns="91425" bIns="9142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24" name="Shape 24"/>
          <p:cNvSpPr txBox="1">
            <a:spLocks noGrp="1"/>
          </p:cNvSpPr>
          <p:nvPr>
            <p:ph type="body" idx="2"/>
          </p:nvPr>
        </p:nvSpPr>
        <p:spPr>
          <a:xfrm>
            <a:off x="4692273" y="1200150"/>
            <a:ext cx="3994500" cy="3725699"/>
          </a:xfrm>
          <a:prstGeom prst="rect">
            <a:avLst/>
          </a:prstGeom>
        </p:spPr>
        <p:txBody>
          <a:bodyPr lIns="91425" tIns="91425" rIns="91425" bIns="9142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cxnSp>
        <p:nvCxnSpPr>
          <p:cNvPr id="25" name="Shape 25"/>
          <p:cNvCxnSpPr/>
          <p:nvPr/>
        </p:nvCxnSpPr>
        <p:spPr>
          <a:xfrm>
            <a:off x="457200" y="1143000"/>
            <a:ext cx="8229600" cy="0"/>
          </a:xfrm>
          <a:prstGeom prst="straightConnector1">
            <a:avLst/>
          </a:prstGeom>
          <a:noFill/>
          <a:ln w="50800" cap="flat" cmpd="sng">
            <a:solidFill>
              <a:srgbClr val="DA0002"/>
            </a:solidFill>
            <a:prstDash val="solid"/>
            <a:round/>
            <a:headEnd type="none" w="med" len="med"/>
            <a:tailEnd type="none" w="med" len="med"/>
          </a:ln>
        </p:spPr>
      </p:cxnSp>
      <p:sp>
        <p:nvSpPr>
          <p:cNvPr id="26" name="Shape 26"/>
          <p:cNvSpPr txBox="1">
            <a:spLocks noGrp="1"/>
          </p:cNvSpPr>
          <p:nvPr>
            <p:ph type="sldNum" idx="12"/>
          </p:nvPr>
        </p:nvSpPr>
        <p:spPr>
          <a:xfrm>
            <a:off x="8556791" y="4749850"/>
            <a:ext cx="548699"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Shape 27"/>
        <p:cNvGrpSpPr/>
        <p:nvPr/>
      </p:nvGrpSpPr>
      <p:grpSpPr>
        <a:xfrm>
          <a:off x="0" y="0"/>
          <a:ext cx="0" cy="0"/>
          <a:chOff x="0" y="0"/>
          <a:chExt cx="0" cy="0"/>
        </a:xfrm>
      </p:grpSpPr>
      <p:sp>
        <p:nvSpPr>
          <p:cNvPr id="28" name="Shape 28"/>
          <p:cNvSpPr txBox="1">
            <a:spLocks noGrp="1"/>
          </p:cNvSpPr>
          <p:nvPr>
            <p:ph type="title"/>
          </p:nvPr>
        </p:nvSpPr>
        <p:spPr>
          <a:xfrm>
            <a:off x="457200" y="205978"/>
            <a:ext cx="8229600" cy="857400"/>
          </a:xfrm>
          <a:prstGeom prst="rect">
            <a:avLst/>
          </a:prstGeom>
        </p:spPr>
        <p:txBody>
          <a:bodyPr lIns="91425" tIns="91425" rIns="91425" bIns="91425" anchor="b"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cxnSp>
        <p:nvCxnSpPr>
          <p:cNvPr id="29" name="Shape 29"/>
          <p:cNvCxnSpPr/>
          <p:nvPr/>
        </p:nvCxnSpPr>
        <p:spPr>
          <a:xfrm>
            <a:off x="457200" y="1143000"/>
            <a:ext cx="8229600" cy="0"/>
          </a:xfrm>
          <a:prstGeom prst="straightConnector1">
            <a:avLst/>
          </a:prstGeom>
          <a:noFill/>
          <a:ln w="50800" cap="flat" cmpd="sng">
            <a:solidFill>
              <a:schemeClr val="accent1"/>
            </a:solidFill>
            <a:prstDash val="solid"/>
            <a:round/>
            <a:headEnd type="none" w="med" len="med"/>
            <a:tailEnd type="none" w="med" len="med"/>
          </a:ln>
        </p:spPr>
      </p:cxnSp>
      <p:sp>
        <p:nvSpPr>
          <p:cNvPr id="30" name="Shape 30"/>
          <p:cNvSpPr txBox="1">
            <a:spLocks noGrp="1"/>
          </p:cNvSpPr>
          <p:nvPr>
            <p:ph type="sldNum" idx="12"/>
          </p:nvPr>
        </p:nvSpPr>
        <p:spPr>
          <a:xfrm>
            <a:off x="8556791" y="4749850"/>
            <a:ext cx="548699"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cSld name="Caption">
    <p:spTree>
      <p:nvGrpSpPr>
        <p:cNvPr id="1" name="Shape 31"/>
        <p:cNvGrpSpPr/>
        <p:nvPr/>
      </p:nvGrpSpPr>
      <p:grpSpPr>
        <a:xfrm>
          <a:off x="0" y="0"/>
          <a:ext cx="0" cy="0"/>
          <a:chOff x="0" y="0"/>
          <a:chExt cx="0" cy="0"/>
        </a:xfrm>
      </p:grpSpPr>
      <p:sp>
        <p:nvSpPr>
          <p:cNvPr id="32" name="Shape 32"/>
          <p:cNvSpPr txBox="1">
            <a:spLocks noGrp="1"/>
          </p:cNvSpPr>
          <p:nvPr>
            <p:ph type="body" idx="1"/>
          </p:nvPr>
        </p:nvSpPr>
        <p:spPr>
          <a:xfrm>
            <a:off x="457200" y="4406309"/>
            <a:ext cx="8229600" cy="519599"/>
          </a:xfrm>
          <a:prstGeom prst="rect">
            <a:avLst/>
          </a:prstGeom>
        </p:spPr>
        <p:txBody>
          <a:bodyPr lIns="91425" tIns="91425" rIns="91425" bIns="91425" anchor="t" anchorCtr="0"/>
          <a:lstStyle>
            <a:lvl1pPr lvl="0" algn="ctr">
              <a:spcBef>
                <a:spcPts val="0"/>
              </a:spcBef>
              <a:buSzPct val="100000"/>
              <a:buNone/>
              <a:defRPr sz="1800"/>
            </a:lvl1pPr>
          </a:lstStyle>
          <a:p>
            <a:endParaRPr/>
          </a:p>
        </p:txBody>
      </p:sp>
      <p:cxnSp>
        <p:nvCxnSpPr>
          <p:cNvPr id="33" name="Shape 33"/>
          <p:cNvCxnSpPr/>
          <p:nvPr/>
        </p:nvCxnSpPr>
        <p:spPr>
          <a:xfrm>
            <a:off x="457200" y="4317760"/>
            <a:ext cx="8229600" cy="0"/>
          </a:xfrm>
          <a:prstGeom prst="straightConnector1">
            <a:avLst/>
          </a:prstGeom>
          <a:noFill/>
          <a:ln w="50800" cap="flat" cmpd="sng">
            <a:solidFill>
              <a:schemeClr val="lt2"/>
            </a:solidFill>
            <a:prstDash val="solid"/>
            <a:round/>
            <a:headEnd type="none" w="med" len="med"/>
            <a:tailEnd type="none" w="med" len="med"/>
          </a:ln>
        </p:spPr>
      </p:cxnSp>
      <p:sp>
        <p:nvSpPr>
          <p:cNvPr id="34" name="Shape 34"/>
          <p:cNvSpPr txBox="1">
            <a:spLocks noGrp="1"/>
          </p:cNvSpPr>
          <p:nvPr>
            <p:ph type="sldNum" idx="12"/>
          </p:nvPr>
        </p:nvSpPr>
        <p:spPr>
          <a:xfrm>
            <a:off x="8556791" y="4749850"/>
            <a:ext cx="548699"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cSld name="Blank">
    <p:spTree>
      <p:nvGrpSpPr>
        <p:cNvPr id="1" name="Shape 35"/>
        <p:cNvGrpSpPr/>
        <p:nvPr/>
      </p:nvGrpSpPr>
      <p:grpSpPr>
        <a:xfrm>
          <a:off x="0" y="0"/>
          <a:ext cx="0" cy="0"/>
          <a:chOff x="0" y="0"/>
          <a:chExt cx="0" cy="0"/>
        </a:xfrm>
      </p:grpSpPr>
      <p:cxnSp>
        <p:nvCxnSpPr>
          <p:cNvPr id="36" name="Shape 36"/>
          <p:cNvCxnSpPr/>
          <p:nvPr/>
        </p:nvCxnSpPr>
        <p:spPr>
          <a:xfrm>
            <a:off x="457200" y="113139"/>
            <a:ext cx="8229600" cy="0"/>
          </a:xfrm>
          <a:prstGeom prst="straightConnector1">
            <a:avLst/>
          </a:prstGeom>
          <a:noFill/>
          <a:ln w="50800" cap="flat" cmpd="sng">
            <a:solidFill>
              <a:schemeClr val="lt2"/>
            </a:solidFill>
            <a:prstDash val="solid"/>
            <a:round/>
            <a:headEnd type="none" w="med" len="med"/>
            <a:tailEnd type="none" w="med" len="med"/>
          </a:ln>
        </p:spPr>
      </p:cxnSp>
      <p:sp>
        <p:nvSpPr>
          <p:cNvPr id="37" name="Shape 37"/>
          <p:cNvSpPr txBox="1">
            <a:spLocks noGrp="1"/>
          </p:cNvSpPr>
          <p:nvPr>
            <p:ph type="sldNum" idx="12"/>
          </p:nvPr>
        </p:nvSpPr>
        <p:spPr>
          <a:xfrm>
            <a:off x="8556791" y="4749850"/>
            <a:ext cx="548699"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Shape 43"/>
        <p:cNvGrpSpPr/>
        <p:nvPr/>
      </p:nvGrpSpPr>
      <p:grpSpPr>
        <a:xfrm>
          <a:off x="0" y="0"/>
          <a:ext cx="0" cy="0"/>
          <a:chOff x="0" y="0"/>
          <a:chExt cx="0" cy="0"/>
        </a:xfrm>
      </p:grpSpPr>
      <p:sp>
        <p:nvSpPr>
          <p:cNvPr id="44" name="Shape 44"/>
          <p:cNvSpPr txBox="1">
            <a:spLocks noGrp="1"/>
          </p:cNvSpPr>
          <p:nvPr>
            <p:ph type="ctrTitle"/>
          </p:nvPr>
        </p:nvSpPr>
        <p:spPr>
          <a:xfrm>
            <a:off x="685800" y="1046558"/>
            <a:ext cx="7772400" cy="1102500"/>
          </a:xfrm>
          <a:prstGeom prst="rect">
            <a:avLst/>
          </a:prstGeom>
        </p:spPr>
        <p:txBody>
          <a:bodyPr lIns="91425" tIns="91425" rIns="91425" bIns="91425" anchor="b" anchorCtr="0"/>
          <a:lstStyle>
            <a:lvl1pPr lvl="0" rtl="0">
              <a:spcBef>
                <a:spcPts val="0"/>
              </a:spcBef>
              <a:buClr>
                <a:srgbClr val="FFA711"/>
              </a:buClr>
              <a:buSzPct val="100000"/>
              <a:defRPr sz="4800" b="1">
                <a:solidFill>
                  <a:srgbClr val="FFA711"/>
                </a:solidFill>
              </a:defRPr>
            </a:lvl1pPr>
            <a:lvl2pPr lvl="1" rtl="0">
              <a:spcBef>
                <a:spcPts val="0"/>
              </a:spcBef>
              <a:buClr>
                <a:srgbClr val="FFA711"/>
              </a:buClr>
              <a:buSzPct val="100000"/>
              <a:defRPr sz="4800" b="1">
                <a:solidFill>
                  <a:srgbClr val="FFA711"/>
                </a:solidFill>
              </a:defRPr>
            </a:lvl2pPr>
            <a:lvl3pPr lvl="2" rtl="0">
              <a:spcBef>
                <a:spcPts val="0"/>
              </a:spcBef>
              <a:buClr>
                <a:srgbClr val="FFA711"/>
              </a:buClr>
              <a:buSzPct val="100000"/>
              <a:defRPr sz="4800" b="1">
                <a:solidFill>
                  <a:srgbClr val="FFA711"/>
                </a:solidFill>
              </a:defRPr>
            </a:lvl3pPr>
            <a:lvl4pPr lvl="3" rtl="0">
              <a:spcBef>
                <a:spcPts val="0"/>
              </a:spcBef>
              <a:buClr>
                <a:srgbClr val="FFA711"/>
              </a:buClr>
              <a:buSzPct val="100000"/>
              <a:defRPr sz="4800" b="1">
                <a:solidFill>
                  <a:srgbClr val="FFA711"/>
                </a:solidFill>
              </a:defRPr>
            </a:lvl4pPr>
            <a:lvl5pPr lvl="4" rtl="0">
              <a:spcBef>
                <a:spcPts val="0"/>
              </a:spcBef>
              <a:buClr>
                <a:srgbClr val="FFA711"/>
              </a:buClr>
              <a:buSzPct val="100000"/>
              <a:defRPr sz="4800" b="1">
                <a:solidFill>
                  <a:srgbClr val="FFA711"/>
                </a:solidFill>
              </a:defRPr>
            </a:lvl5pPr>
            <a:lvl6pPr lvl="5" rtl="0">
              <a:spcBef>
                <a:spcPts val="0"/>
              </a:spcBef>
              <a:buClr>
                <a:srgbClr val="FFA711"/>
              </a:buClr>
              <a:buSzPct val="100000"/>
              <a:defRPr sz="4800" b="1">
                <a:solidFill>
                  <a:srgbClr val="FFA711"/>
                </a:solidFill>
              </a:defRPr>
            </a:lvl6pPr>
            <a:lvl7pPr lvl="6" rtl="0">
              <a:spcBef>
                <a:spcPts val="0"/>
              </a:spcBef>
              <a:buClr>
                <a:srgbClr val="FFA711"/>
              </a:buClr>
              <a:buSzPct val="100000"/>
              <a:defRPr sz="4800" b="1">
                <a:solidFill>
                  <a:srgbClr val="FFA711"/>
                </a:solidFill>
              </a:defRPr>
            </a:lvl7pPr>
            <a:lvl8pPr lvl="7" rtl="0">
              <a:spcBef>
                <a:spcPts val="0"/>
              </a:spcBef>
              <a:buClr>
                <a:srgbClr val="FFA711"/>
              </a:buClr>
              <a:buSzPct val="100000"/>
              <a:defRPr sz="4800" b="1">
                <a:solidFill>
                  <a:srgbClr val="FFA711"/>
                </a:solidFill>
              </a:defRPr>
            </a:lvl8pPr>
            <a:lvl9pPr lvl="8" rtl="0">
              <a:spcBef>
                <a:spcPts val="0"/>
              </a:spcBef>
              <a:buClr>
                <a:srgbClr val="FFA711"/>
              </a:buClr>
              <a:buSzPct val="100000"/>
              <a:defRPr sz="4800" b="1">
                <a:solidFill>
                  <a:srgbClr val="FFA711"/>
                </a:solidFill>
              </a:defRPr>
            </a:lvl9pPr>
          </a:lstStyle>
          <a:p>
            <a:endParaRPr/>
          </a:p>
        </p:txBody>
      </p:sp>
      <p:sp>
        <p:nvSpPr>
          <p:cNvPr id="45" name="Shape 45"/>
          <p:cNvSpPr txBox="1">
            <a:spLocks noGrp="1"/>
          </p:cNvSpPr>
          <p:nvPr>
            <p:ph type="subTitle" idx="1"/>
          </p:nvPr>
        </p:nvSpPr>
        <p:spPr>
          <a:xfrm>
            <a:off x="685800" y="2182817"/>
            <a:ext cx="7772400" cy="838799"/>
          </a:xfrm>
          <a:prstGeom prst="rect">
            <a:avLst/>
          </a:prstGeom>
        </p:spPr>
        <p:txBody>
          <a:bodyPr lIns="91425" tIns="91425" rIns="91425" bIns="91425" anchor="t" anchorCtr="0"/>
          <a:lstStyle>
            <a:lvl1pPr lvl="0" rtl="0">
              <a:spcBef>
                <a:spcPts val="0"/>
              </a:spcBef>
              <a:buNone/>
              <a:defRPr/>
            </a:lvl1pPr>
            <a:lvl2pPr lvl="1" rtl="0">
              <a:spcBef>
                <a:spcPts val="0"/>
              </a:spcBef>
              <a:buSzPct val="100000"/>
              <a:buNone/>
              <a:defRPr sz="3200"/>
            </a:lvl2pPr>
            <a:lvl3pPr lvl="2" rtl="0">
              <a:spcBef>
                <a:spcPts val="0"/>
              </a:spcBef>
              <a:buSzPct val="100000"/>
              <a:buNone/>
              <a:defRPr sz="3200"/>
            </a:lvl3pPr>
            <a:lvl4pPr lvl="3" rtl="0">
              <a:spcBef>
                <a:spcPts val="0"/>
              </a:spcBef>
              <a:buSzPct val="100000"/>
              <a:buNone/>
              <a:defRPr sz="3200"/>
            </a:lvl4pPr>
            <a:lvl5pPr lvl="4" rtl="0">
              <a:spcBef>
                <a:spcPts val="0"/>
              </a:spcBef>
              <a:buSzPct val="100000"/>
              <a:buNone/>
              <a:defRPr sz="3200"/>
            </a:lvl5pPr>
            <a:lvl6pPr lvl="5" rtl="0">
              <a:spcBef>
                <a:spcPts val="0"/>
              </a:spcBef>
              <a:buSzPct val="100000"/>
              <a:buNone/>
              <a:defRPr sz="3200"/>
            </a:lvl6pPr>
            <a:lvl7pPr lvl="6" rtl="0">
              <a:spcBef>
                <a:spcPts val="0"/>
              </a:spcBef>
              <a:buSzPct val="100000"/>
              <a:buNone/>
              <a:defRPr sz="3200"/>
            </a:lvl7pPr>
            <a:lvl8pPr lvl="7" rtl="0">
              <a:spcBef>
                <a:spcPts val="0"/>
              </a:spcBef>
              <a:buSzPct val="100000"/>
              <a:buNone/>
              <a:defRPr sz="3200"/>
            </a:lvl8pPr>
            <a:lvl9pPr lvl="8" rtl="0">
              <a:spcBef>
                <a:spcPts val="0"/>
              </a:spcBef>
              <a:buSzPct val="100000"/>
              <a:buNone/>
              <a:defRPr sz="3200"/>
            </a:lvl9pPr>
          </a:lstStyle>
          <a:p>
            <a:endParaRPr/>
          </a:p>
        </p:txBody>
      </p:sp>
      <p:grpSp>
        <p:nvGrpSpPr>
          <p:cNvPr id="46" name="Shape 46"/>
          <p:cNvGrpSpPr/>
          <p:nvPr/>
        </p:nvGrpSpPr>
        <p:grpSpPr>
          <a:xfrm>
            <a:off x="0" y="3461599"/>
            <a:ext cx="9144000" cy="1647971"/>
            <a:chOff x="0" y="3690482"/>
            <a:chExt cx="9144000" cy="850171"/>
          </a:xfrm>
        </p:grpSpPr>
        <p:sp>
          <p:nvSpPr>
            <p:cNvPr id="47" name="Shape 47"/>
            <p:cNvSpPr/>
            <p:nvPr/>
          </p:nvSpPr>
          <p:spPr>
            <a:xfrm>
              <a:off x="0" y="4419321"/>
              <a:ext cx="9144000" cy="72000"/>
            </a:xfrm>
            <a:prstGeom prst="rect">
              <a:avLst/>
            </a:prstGeom>
            <a:solidFill>
              <a:schemeClr val="lt2"/>
            </a:solidFill>
            <a:ln>
              <a:noFill/>
            </a:ln>
          </p:spPr>
          <p:txBody>
            <a:bodyPr lIns="91425" tIns="45700" rIns="91425" bIns="45700" anchor="t" anchorCtr="0">
              <a:noAutofit/>
            </a:bodyPr>
            <a:lstStyle/>
            <a:p>
              <a:pPr lvl="0">
                <a:spcBef>
                  <a:spcPts val="0"/>
                </a:spcBef>
                <a:buNone/>
              </a:pPr>
              <a:endParaRPr/>
            </a:p>
          </p:txBody>
        </p:sp>
        <p:sp>
          <p:nvSpPr>
            <p:cNvPr id="48" name="Shape 48"/>
            <p:cNvSpPr/>
            <p:nvPr/>
          </p:nvSpPr>
          <p:spPr>
            <a:xfrm>
              <a:off x="0" y="3774403"/>
              <a:ext cx="9144000" cy="118500"/>
            </a:xfrm>
            <a:prstGeom prst="rect">
              <a:avLst/>
            </a:prstGeom>
            <a:solidFill>
              <a:schemeClr val="accent3"/>
            </a:solidFill>
            <a:ln>
              <a:noFill/>
            </a:ln>
          </p:spPr>
          <p:txBody>
            <a:bodyPr lIns="91425" tIns="45700" rIns="91425" bIns="45700" anchor="t" anchorCtr="0">
              <a:noAutofit/>
            </a:bodyPr>
            <a:lstStyle/>
            <a:p>
              <a:pPr lvl="0">
                <a:spcBef>
                  <a:spcPts val="0"/>
                </a:spcBef>
                <a:buNone/>
              </a:pPr>
              <a:endParaRPr/>
            </a:p>
          </p:txBody>
        </p:sp>
        <p:sp>
          <p:nvSpPr>
            <p:cNvPr id="49" name="Shape 49"/>
            <p:cNvSpPr/>
            <p:nvPr/>
          </p:nvSpPr>
          <p:spPr>
            <a:xfrm>
              <a:off x="0" y="3875339"/>
              <a:ext cx="9144000" cy="116699"/>
            </a:xfrm>
            <a:prstGeom prst="rect">
              <a:avLst/>
            </a:prstGeom>
            <a:solidFill>
              <a:schemeClr val="accent4"/>
            </a:solidFill>
            <a:ln>
              <a:noFill/>
            </a:ln>
          </p:spPr>
          <p:txBody>
            <a:bodyPr lIns="91425" tIns="45700" rIns="91425" bIns="45700" anchor="t" anchorCtr="0">
              <a:noAutofit/>
            </a:bodyPr>
            <a:lstStyle/>
            <a:p>
              <a:pPr lvl="0">
                <a:spcBef>
                  <a:spcPts val="0"/>
                </a:spcBef>
                <a:buNone/>
              </a:pPr>
              <a:endParaRPr/>
            </a:p>
          </p:txBody>
        </p:sp>
        <p:sp>
          <p:nvSpPr>
            <p:cNvPr id="50" name="Shape 50"/>
            <p:cNvSpPr/>
            <p:nvPr/>
          </p:nvSpPr>
          <p:spPr>
            <a:xfrm>
              <a:off x="0" y="3956051"/>
              <a:ext cx="9144000" cy="182400"/>
            </a:xfrm>
            <a:prstGeom prst="rect">
              <a:avLst/>
            </a:prstGeom>
            <a:solidFill>
              <a:schemeClr val="accent5"/>
            </a:solidFill>
            <a:ln>
              <a:noFill/>
            </a:ln>
          </p:spPr>
          <p:txBody>
            <a:bodyPr lIns="91425" tIns="45700" rIns="91425" bIns="45700" anchor="t" anchorCtr="0">
              <a:noAutofit/>
            </a:bodyPr>
            <a:lstStyle/>
            <a:p>
              <a:pPr lvl="0">
                <a:spcBef>
                  <a:spcPts val="0"/>
                </a:spcBef>
                <a:buNone/>
              </a:pPr>
              <a:endParaRPr/>
            </a:p>
          </p:txBody>
        </p:sp>
        <p:sp>
          <p:nvSpPr>
            <p:cNvPr id="51" name="Shape 51"/>
            <p:cNvSpPr/>
            <p:nvPr/>
          </p:nvSpPr>
          <p:spPr>
            <a:xfrm>
              <a:off x="0" y="4186767"/>
              <a:ext cx="9144000" cy="133799"/>
            </a:xfrm>
            <a:prstGeom prst="rect">
              <a:avLst/>
            </a:prstGeom>
            <a:solidFill>
              <a:schemeClr val="accent6"/>
            </a:solidFill>
            <a:ln>
              <a:noFill/>
            </a:ln>
          </p:spPr>
          <p:txBody>
            <a:bodyPr lIns="91425" tIns="45700" rIns="91425" bIns="45700" anchor="t" anchorCtr="0">
              <a:noAutofit/>
            </a:bodyPr>
            <a:lstStyle/>
            <a:p>
              <a:pPr lvl="0">
                <a:spcBef>
                  <a:spcPts val="0"/>
                </a:spcBef>
                <a:buNone/>
              </a:pPr>
              <a:endParaRPr/>
            </a:p>
          </p:txBody>
        </p:sp>
        <p:sp>
          <p:nvSpPr>
            <p:cNvPr id="52" name="Shape 52"/>
            <p:cNvSpPr/>
            <p:nvPr/>
          </p:nvSpPr>
          <p:spPr>
            <a:xfrm>
              <a:off x="0" y="4320625"/>
              <a:ext cx="9144000" cy="72000"/>
            </a:xfrm>
            <a:prstGeom prst="rect">
              <a:avLst/>
            </a:prstGeom>
            <a:solidFill>
              <a:schemeClr val="accent1"/>
            </a:solidFill>
            <a:ln>
              <a:noFill/>
            </a:ln>
          </p:spPr>
          <p:txBody>
            <a:bodyPr lIns="91425" tIns="45700" rIns="91425" bIns="45700" anchor="t" anchorCtr="0">
              <a:noAutofit/>
            </a:bodyPr>
            <a:lstStyle/>
            <a:p>
              <a:pPr lvl="0">
                <a:spcBef>
                  <a:spcPts val="0"/>
                </a:spcBef>
                <a:buNone/>
              </a:pPr>
              <a:endParaRPr/>
            </a:p>
          </p:txBody>
        </p:sp>
        <p:sp>
          <p:nvSpPr>
            <p:cNvPr id="53" name="Shape 53"/>
            <p:cNvSpPr/>
            <p:nvPr/>
          </p:nvSpPr>
          <p:spPr>
            <a:xfrm>
              <a:off x="0" y="4478853"/>
              <a:ext cx="9144000" cy="61800"/>
            </a:xfrm>
            <a:prstGeom prst="rect">
              <a:avLst/>
            </a:prstGeom>
            <a:solidFill>
              <a:schemeClr val="accent3"/>
            </a:solidFill>
            <a:ln>
              <a:noFill/>
            </a:ln>
          </p:spPr>
          <p:txBody>
            <a:bodyPr lIns="91425" tIns="45700" rIns="91425" bIns="45700" anchor="t" anchorCtr="0">
              <a:noAutofit/>
            </a:bodyPr>
            <a:lstStyle/>
            <a:p>
              <a:pPr lvl="0">
                <a:spcBef>
                  <a:spcPts val="0"/>
                </a:spcBef>
                <a:buNone/>
              </a:pPr>
              <a:endParaRPr/>
            </a:p>
          </p:txBody>
        </p:sp>
        <p:sp>
          <p:nvSpPr>
            <p:cNvPr id="54" name="Shape 54"/>
            <p:cNvSpPr/>
            <p:nvPr/>
          </p:nvSpPr>
          <p:spPr>
            <a:xfrm>
              <a:off x="0" y="3690482"/>
              <a:ext cx="9144000" cy="45600"/>
            </a:xfrm>
            <a:prstGeom prst="rect">
              <a:avLst/>
            </a:prstGeom>
            <a:solidFill>
              <a:srgbClr val="FFA711"/>
            </a:solidFill>
            <a:ln>
              <a:noFill/>
            </a:ln>
          </p:spPr>
          <p:txBody>
            <a:bodyPr lIns="91425" tIns="45700" rIns="91425" bIns="45700" anchor="t" anchorCtr="0">
              <a:noAutofit/>
            </a:bodyPr>
            <a:lstStyle/>
            <a:p>
              <a:pPr lvl="0">
                <a:spcBef>
                  <a:spcPts val="0"/>
                </a:spcBef>
                <a:buNone/>
              </a:pPr>
              <a:endParaRPr/>
            </a:p>
          </p:txBody>
        </p:sp>
      </p:grpSp>
      <p:sp>
        <p:nvSpPr>
          <p:cNvPr id="55" name="Shape 55"/>
          <p:cNvSpPr txBox="1">
            <a:spLocks noGrp="1"/>
          </p:cNvSpPr>
          <p:nvPr>
            <p:ph type="sldNum" idx="12"/>
          </p:nvPr>
        </p:nvSpPr>
        <p:spPr>
          <a:xfrm>
            <a:off x="8607475" y="4922273"/>
            <a:ext cx="548699" cy="221100"/>
          </a:xfrm>
          <a:prstGeom prst="rect">
            <a:avLst/>
          </a:prstGeom>
        </p:spPr>
        <p:txBody>
          <a:bodyPr lIns="91425" tIns="91425" rIns="91425" bIns="91425" anchor="ctr" anchorCtr="0">
            <a:noAutofit/>
          </a:bodyPr>
          <a:lstStyle/>
          <a:p>
            <a:pPr lvl="0" rtl="0">
              <a:spcBef>
                <a:spcPts val="0"/>
              </a:spcBef>
              <a:buNone/>
            </a:pPr>
            <a:fld id="{00000000-1234-1234-1234-123412341234}" type="slidenum">
              <a:rPr lang="en">
                <a:solidFill>
                  <a:schemeClr val="dk2"/>
                </a:solidFill>
              </a:rPr>
              <a:t>‹#›</a:t>
            </a:fld>
            <a:endParaRPr lang="en">
              <a:solidFill>
                <a:schemeClr val="dk2"/>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Title and body">
    <p:spTree>
      <p:nvGrpSpPr>
        <p:cNvPr id="1" name="Shape 56"/>
        <p:cNvGrpSpPr/>
        <p:nvPr/>
      </p:nvGrpSpPr>
      <p:grpSpPr>
        <a:xfrm>
          <a:off x="0" y="0"/>
          <a:ext cx="0" cy="0"/>
          <a:chOff x="0" y="0"/>
          <a:chExt cx="0" cy="0"/>
        </a:xfrm>
      </p:grpSpPr>
      <p:sp>
        <p:nvSpPr>
          <p:cNvPr id="57" name="Shape 57"/>
          <p:cNvSpPr txBox="1">
            <a:spLocks noGrp="1"/>
          </p:cNvSpPr>
          <p:nvPr>
            <p:ph type="title"/>
          </p:nvPr>
        </p:nvSpPr>
        <p:spPr>
          <a:xfrm>
            <a:off x="457200" y="205978"/>
            <a:ext cx="8229600" cy="857400"/>
          </a:xfrm>
          <a:prstGeom prst="rect">
            <a:avLst/>
          </a:prstGeom>
        </p:spPr>
        <p:txBody>
          <a:bodyPr lIns="91425" tIns="91425" rIns="91425" bIns="91425" anchor="ctr" anchorCtr="0"/>
          <a:lstStyle>
            <a:lvl1pPr lvl="0" rtl="0">
              <a:spcBef>
                <a:spcPts val="0"/>
              </a:spcBef>
              <a:defRPr>
                <a:solidFill>
                  <a:srgbClr val="FFA711"/>
                </a:solidFill>
              </a:defRPr>
            </a:lvl1pPr>
            <a:lvl2pPr lvl="1" rtl="0">
              <a:spcBef>
                <a:spcPts val="0"/>
              </a:spcBef>
              <a:defRPr>
                <a:solidFill>
                  <a:srgbClr val="FFA711"/>
                </a:solidFill>
              </a:defRPr>
            </a:lvl2pPr>
            <a:lvl3pPr lvl="2" rtl="0">
              <a:spcBef>
                <a:spcPts val="0"/>
              </a:spcBef>
              <a:defRPr>
                <a:solidFill>
                  <a:srgbClr val="FFA711"/>
                </a:solidFill>
              </a:defRPr>
            </a:lvl3pPr>
            <a:lvl4pPr lvl="3" rtl="0">
              <a:spcBef>
                <a:spcPts val="0"/>
              </a:spcBef>
              <a:defRPr>
                <a:solidFill>
                  <a:srgbClr val="FFA711"/>
                </a:solidFill>
              </a:defRPr>
            </a:lvl4pPr>
            <a:lvl5pPr lvl="4" rtl="0">
              <a:spcBef>
                <a:spcPts val="0"/>
              </a:spcBef>
              <a:defRPr>
                <a:solidFill>
                  <a:srgbClr val="FFA711"/>
                </a:solidFill>
              </a:defRPr>
            </a:lvl5pPr>
            <a:lvl6pPr lvl="5" rtl="0">
              <a:spcBef>
                <a:spcPts val="0"/>
              </a:spcBef>
              <a:defRPr>
                <a:solidFill>
                  <a:srgbClr val="FFA711"/>
                </a:solidFill>
              </a:defRPr>
            </a:lvl6pPr>
            <a:lvl7pPr lvl="6" rtl="0">
              <a:spcBef>
                <a:spcPts val="0"/>
              </a:spcBef>
              <a:defRPr>
                <a:solidFill>
                  <a:srgbClr val="FFA711"/>
                </a:solidFill>
              </a:defRPr>
            </a:lvl7pPr>
            <a:lvl8pPr lvl="7" rtl="0">
              <a:spcBef>
                <a:spcPts val="0"/>
              </a:spcBef>
              <a:defRPr>
                <a:solidFill>
                  <a:srgbClr val="FFA711"/>
                </a:solidFill>
              </a:defRPr>
            </a:lvl8pPr>
            <a:lvl9pPr lvl="8" rtl="0">
              <a:spcBef>
                <a:spcPts val="0"/>
              </a:spcBef>
              <a:defRPr>
                <a:solidFill>
                  <a:srgbClr val="FFA711"/>
                </a:solidFill>
              </a:defRPr>
            </a:lvl9pPr>
          </a:lstStyle>
          <a:p>
            <a:endParaRPr/>
          </a:p>
        </p:txBody>
      </p:sp>
      <p:sp>
        <p:nvSpPr>
          <p:cNvPr id="58" name="Shape 58"/>
          <p:cNvSpPr txBox="1">
            <a:spLocks noGrp="1"/>
          </p:cNvSpPr>
          <p:nvPr>
            <p:ph type="body" idx="1"/>
          </p:nvPr>
        </p:nvSpPr>
        <p:spPr>
          <a:xfrm>
            <a:off x="457200" y="1200150"/>
            <a:ext cx="8229600" cy="3266999"/>
          </a:xfrm>
          <a:prstGeom prst="rect">
            <a:avLst/>
          </a:prstGeom>
        </p:spPr>
        <p:txBody>
          <a:bodyPr lIns="91425" tIns="91425" rIns="91425" bIns="91425" anchor="t" anchorCtr="0"/>
          <a:lstStyle>
            <a:lvl1pPr lvl="0" rtl="0">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a:endParaRPr/>
          </a:p>
        </p:txBody>
      </p:sp>
      <p:grpSp>
        <p:nvGrpSpPr>
          <p:cNvPr id="59" name="Shape 59"/>
          <p:cNvGrpSpPr/>
          <p:nvPr/>
        </p:nvGrpSpPr>
        <p:grpSpPr>
          <a:xfrm>
            <a:off x="0" y="4559110"/>
            <a:ext cx="9144000" cy="584536"/>
            <a:chOff x="0" y="3690482"/>
            <a:chExt cx="9144000" cy="301556"/>
          </a:xfrm>
        </p:grpSpPr>
        <p:sp>
          <p:nvSpPr>
            <p:cNvPr id="60" name="Shape 60"/>
            <p:cNvSpPr/>
            <p:nvPr/>
          </p:nvSpPr>
          <p:spPr>
            <a:xfrm>
              <a:off x="0" y="3774403"/>
              <a:ext cx="9144000" cy="118500"/>
            </a:xfrm>
            <a:prstGeom prst="rect">
              <a:avLst/>
            </a:prstGeom>
            <a:solidFill>
              <a:schemeClr val="accent1"/>
            </a:solidFill>
            <a:ln>
              <a:noFill/>
            </a:ln>
          </p:spPr>
          <p:txBody>
            <a:bodyPr lIns="91425" tIns="45700" rIns="91425" bIns="45700" anchor="t" anchorCtr="0">
              <a:noAutofit/>
            </a:bodyPr>
            <a:lstStyle/>
            <a:p>
              <a:pPr lvl="0">
                <a:spcBef>
                  <a:spcPts val="0"/>
                </a:spcBef>
                <a:buNone/>
              </a:pPr>
              <a:endParaRPr/>
            </a:p>
          </p:txBody>
        </p:sp>
        <p:sp>
          <p:nvSpPr>
            <p:cNvPr id="61" name="Shape 61"/>
            <p:cNvSpPr/>
            <p:nvPr/>
          </p:nvSpPr>
          <p:spPr>
            <a:xfrm>
              <a:off x="0" y="3875339"/>
              <a:ext cx="9144000" cy="116699"/>
            </a:xfrm>
            <a:prstGeom prst="rect">
              <a:avLst/>
            </a:prstGeom>
            <a:solidFill>
              <a:schemeClr val="lt2"/>
            </a:solidFill>
            <a:ln>
              <a:noFill/>
            </a:ln>
          </p:spPr>
          <p:txBody>
            <a:bodyPr lIns="91425" tIns="45700" rIns="91425" bIns="45700" anchor="t" anchorCtr="0">
              <a:noAutofit/>
            </a:bodyPr>
            <a:lstStyle/>
            <a:p>
              <a:pPr lvl="0">
                <a:spcBef>
                  <a:spcPts val="0"/>
                </a:spcBef>
                <a:buNone/>
              </a:pPr>
              <a:endParaRPr/>
            </a:p>
          </p:txBody>
        </p:sp>
        <p:sp>
          <p:nvSpPr>
            <p:cNvPr id="62" name="Shape 62"/>
            <p:cNvSpPr/>
            <p:nvPr/>
          </p:nvSpPr>
          <p:spPr>
            <a:xfrm>
              <a:off x="0" y="3690482"/>
              <a:ext cx="9144000" cy="45600"/>
            </a:xfrm>
            <a:prstGeom prst="rect">
              <a:avLst/>
            </a:prstGeom>
            <a:solidFill>
              <a:srgbClr val="FF6428"/>
            </a:solidFill>
            <a:ln>
              <a:noFill/>
            </a:ln>
          </p:spPr>
          <p:txBody>
            <a:bodyPr lIns="91425" tIns="45700" rIns="91425" bIns="45700" anchor="t" anchorCtr="0">
              <a:noAutofit/>
            </a:bodyPr>
            <a:lstStyle/>
            <a:p>
              <a:pPr lvl="0">
                <a:spcBef>
                  <a:spcPts val="0"/>
                </a:spcBef>
                <a:buNone/>
              </a:pPr>
              <a:endParaRPr/>
            </a:p>
          </p:txBody>
        </p:sp>
      </p:grpSp>
      <p:sp>
        <p:nvSpPr>
          <p:cNvPr id="63" name="Shape 63"/>
          <p:cNvSpPr txBox="1">
            <a:spLocks noGrp="1"/>
          </p:cNvSpPr>
          <p:nvPr>
            <p:ph type="sldNum" idx="12"/>
          </p:nvPr>
        </p:nvSpPr>
        <p:spPr>
          <a:xfrm>
            <a:off x="8607475" y="4922273"/>
            <a:ext cx="548699" cy="221100"/>
          </a:xfrm>
          <a:prstGeom prst="rect">
            <a:avLst/>
          </a:prstGeom>
        </p:spPr>
        <p:txBody>
          <a:bodyPr lIns="91425" tIns="91425" rIns="91425" bIns="91425" anchor="ctr" anchorCtr="0">
            <a:noAutofit/>
          </a:bodyPr>
          <a:lstStyle/>
          <a:p>
            <a:pPr lvl="0" rtl="0">
              <a:spcBef>
                <a:spcPts val="0"/>
              </a:spcBef>
              <a:buNone/>
            </a:pPr>
            <a:fld id="{00000000-1234-1234-1234-123412341234}" type="slidenum">
              <a:rPr lang="en">
                <a:solidFill>
                  <a:schemeClr val="dk2"/>
                </a:solidFill>
              </a:rPr>
              <a:t>‹#›</a:t>
            </a:fld>
            <a:endParaRPr lang="en">
              <a:solidFill>
                <a:schemeClr val="dk2"/>
              </a:solidFil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ColTx">
  <p:cSld name="Title and two columns">
    <p:spTree>
      <p:nvGrpSpPr>
        <p:cNvPr id="1" name="Shape 64"/>
        <p:cNvGrpSpPr/>
        <p:nvPr/>
      </p:nvGrpSpPr>
      <p:grpSpPr>
        <a:xfrm>
          <a:off x="0" y="0"/>
          <a:ext cx="0" cy="0"/>
          <a:chOff x="0" y="0"/>
          <a:chExt cx="0" cy="0"/>
        </a:xfrm>
      </p:grpSpPr>
      <p:sp>
        <p:nvSpPr>
          <p:cNvPr id="65" name="Shape 65"/>
          <p:cNvSpPr txBox="1">
            <a:spLocks noGrp="1"/>
          </p:cNvSpPr>
          <p:nvPr>
            <p:ph type="title"/>
          </p:nvPr>
        </p:nvSpPr>
        <p:spPr>
          <a:xfrm>
            <a:off x="457200" y="205978"/>
            <a:ext cx="8229600" cy="857400"/>
          </a:xfrm>
          <a:prstGeom prst="rect">
            <a:avLst/>
          </a:prstGeom>
        </p:spPr>
        <p:txBody>
          <a:bodyPr lIns="91425" tIns="91425" rIns="91425" bIns="91425" anchor="ctr" anchorCtr="0"/>
          <a:lstStyle>
            <a:lvl1pPr lvl="0" rtl="0">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a:endParaRPr/>
          </a:p>
        </p:txBody>
      </p:sp>
      <p:sp>
        <p:nvSpPr>
          <p:cNvPr id="66" name="Shape 66"/>
          <p:cNvSpPr txBox="1">
            <a:spLocks noGrp="1"/>
          </p:cNvSpPr>
          <p:nvPr>
            <p:ph type="body" idx="1"/>
          </p:nvPr>
        </p:nvSpPr>
        <p:spPr>
          <a:xfrm>
            <a:off x="457200" y="1200150"/>
            <a:ext cx="4038599" cy="3266999"/>
          </a:xfrm>
          <a:prstGeom prst="rect">
            <a:avLst/>
          </a:prstGeom>
        </p:spPr>
        <p:txBody>
          <a:bodyPr lIns="91425" tIns="91425" rIns="91425" bIns="91425" anchor="t" anchorCtr="0"/>
          <a:lstStyle>
            <a:lvl1pPr lvl="0" rtl="0">
              <a:spcBef>
                <a:spcPts val="0"/>
              </a:spcBef>
              <a:defRPr sz="2800"/>
            </a:lvl1pPr>
            <a:lvl2pPr lvl="1" rtl="0">
              <a:spcBef>
                <a:spcPts val="0"/>
              </a:spcBef>
              <a:defRPr sz="2400"/>
            </a:lvl2pPr>
            <a:lvl3pPr lvl="2" rtl="0">
              <a:spcBef>
                <a:spcPts val="0"/>
              </a:spcBef>
              <a:defRPr sz="2000"/>
            </a:lvl3pPr>
            <a:lvl4pPr lvl="3" rtl="0">
              <a:spcBef>
                <a:spcPts val="0"/>
              </a:spcBef>
              <a:defRPr sz="1800"/>
            </a:lvl4pPr>
            <a:lvl5pPr lvl="4" rtl="0">
              <a:spcBef>
                <a:spcPts val="0"/>
              </a:spcBef>
              <a:defRPr sz="1800"/>
            </a:lvl5pPr>
            <a:lvl6pPr lvl="5" rtl="0">
              <a:spcBef>
                <a:spcPts val="0"/>
              </a:spcBef>
              <a:defRPr sz="1800"/>
            </a:lvl6pPr>
            <a:lvl7pPr lvl="6" rtl="0">
              <a:spcBef>
                <a:spcPts val="0"/>
              </a:spcBef>
              <a:defRPr sz="1800"/>
            </a:lvl7pPr>
            <a:lvl8pPr lvl="7" rtl="0">
              <a:spcBef>
                <a:spcPts val="0"/>
              </a:spcBef>
              <a:defRPr sz="1800"/>
            </a:lvl8pPr>
            <a:lvl9pPr lvl="8" rtl="0">
              <a:spcBef>
                <a:spcPts val="0"/>
              </a:spcBef>
              <a:defRPr sz="1800"/>
            </a:lvl9pPr>
          </a:lstStyle>
          <a:p>
            <a:endParaRPr/>
          </a:p>
        </p:txBody>
      </p:sp>
      <p:sp>
        <p:nvSpPr>
          <p:cNvPr id="67" name="Shape 67"/>
          <p:cNvSpPr txBox="1">
            <a:spLocks noGrp="1"/>
          </p:cNvSpPr>
          <p:nvPr>
            <p:ph type="body" idx="2"/>
          </p:nvPr>
        </p:nvSpPr>
        <p:spPr>
          <a:xfrm>
            <a:off x="4648200" y="1200150"/>
            <a:ext cx="4038599" cy="3266999"/>
          </a:xfrm>
          <a:prstGeom prst="rect">
            <a:avLst/>
          </a:prstGeom>
        </p:spPr>
        <p:txBody>
          <a:bodyPr lIns="91425" tIns="91425" rIns="91425" bIns="91425" anchor="t" anchorCtr="0"/>
          <a:lstStyle>
            <a:lvl1pPr lvl="0" rtl="0">
              <a:spcBef>
                <a:spcPts val="0"/>
              </a:spcBef>
              <a:defRPr sz="2800"/>
            </a:lvl1pPr>
            <a:lvl2pPr lvl="1" rtl="0">
              <a:spcBef>
                <a:spcPts val="0"/>
              </a:spcBef>
              <a:defRPr sz="2400"/>
            </a:lvl2pPr>
            <a:lvl3pPr lvl="2" rtl="0">
              <a:spcBef>
                <a:spcPts val="0"/>
              </a:spcBef>
              <a:defRPr sz="2000"/>
            </a:lvl3pPr>
            <a:lvl4pPr lvl="3" rtl="0">
              <a:spcBef>
                <a:spcPts val="0"/>
              </a:spcBef>
              <a:defRPr sz="1800"/>
            </a:lvl4pPr>
            <a:lvl5pPr lvl="4" rtl="0">
              <a:spcBef>
                <a:spcPts val="0"/>
              </a:spcBef>
              <a:defRPr sz="1800"/>
            </a:lvl5pPr>
            <a:lvl6pPr lvl="5" rtl="0">
              <a:spcBef>
                <a:spcPts val="0"/>
              </a:spcBef>
              <a:defRPr sz="1800"/>
            </a:lvl6pPr>
            <a:lvl7pPr lvl="6" rtl="0">
              <a:spcBef>
                <a:spcPts val="0"/>
              </a:spcBef>
              <a:defRPr sz="1800"/>
            </a:lvl7pPr>
            <a:lvl8pPr lvl="7" rtl="0">
              <a:spcBef>
                <a:spcPts val="0"/>
              </a:spcBef>
              <a:defRPr sz="1800"/>
            </a:lvl8pPr>
            <a:lvl9pPr lvl="8" rtl="0">
              <a:spcBef>
                <a:spcPts val="0"/>
              </a:spcBef>
              <a:defRPr sz="1800"/>
            </a:lvl9pPr>
          </a:lstStyle>
          <a:p>
            <a:endParaRPr/>
          </a:p>
        </p:txBody>
      </p:sp>
      <p:grpSp>
        <p:nvGrpSpPr>
          <p:cNvPr id="68" name="Shape 68"/>
          <p:cNvGrpSpPr/>
          <p:nvPr/>
        </p:nvGrpSpPr>
        <p:grpSpPr>
          <a:xfrm>
            <a:off x="0" y="4559110"/>
            <a:ext cx="9144000" cy="584536"/>
            <a:chOff x="0" y="3690482"/>
            <a:chExt cx="9144000" cy="301556"/>
          </a:xfrm>
        </p:grpSpPr>
        <p:sp>
          <p:nvSpPr>
            <p:cNvPr id="69" name="Shape 69"/>
            <p:cNvSpPr/>
            <p:nvPr/>
          </p:nvSpPr>
          <p:spPr>
            <a:xfrm>
              <a:off x="0" y="3774403"/>
              <a:ext cx="9144000" cy="118500"/>
            </a:xfrm>
            <a:prstGeom prst="rect">
              <a:avLst/>
            </a:prstGeom>
            <a:solidFill>
              <a:schemeClr val="accent3"/>
            </a:solidFill>
            <a:ln>
              <a:noFill/>
            </a:ln>
          </p:spPr>
          <p:txBody>
            <a:bodyPr lIns="91425" tIns="45700" rIns="91425" bIns="45700" anchor="t" anchorCtr="0">
              <a:noAutofit/>
            </a:bodyPr>
            <a:lstStyle/>
            <a:p>
              <a:pPr lvl="0">
                <a:spcBef>
                  <a:spcPts val="0"/>
                </a:spcBef>
                <a:buNone/>
              </a:pPr>
              <a:endParaRPr/>
            </a:p>
          </p:txBody>
        </p:sp>
        <p:sp>
          <p:nvSpPr>
            <p:cNvPr id="70" name="Shape 70"/>
            <p:cNvSpPr/>
            <p:nvPr/>
          </p:nvSpPr>
          <p:spPr>
            <a:xfrm>
              <a:off x="0" y="3875339"/>
              <a:ext cx="9144000" cy="116699"/>
            </a:xfrm>
            <a:prstGeom prst="rect">
              <a:avLst/>
            </a:prstGeom>
            <a:solidFill>
              <a:srgbClr val="E9E0C9"/>
            </a:solidFill>
            <a:ln>
              <a:noFill/>
            </a:ln>
          </p:spPr>
          <p:txBody>
            <a:bodyPr lIns="91425" tIns="45700" rIns="91425" bIns="45700" anchor="t" anchorCtr="0">
              <a:noAutofit/>
            </a:bodyPr>
            <a:lstStyle/>
            <a:p>
              <a:pPr lvl="0">
                <a:spcBef>
                  <a:spcPts val="0"/>
                </a:spcBef>
                <a:buNone/>
              </a:pPr>
              <a:endParaRPr/>
            </a:p>
          </p:txBody>
        </p:sp>
        <p:sp>
          <p:nvSpPr>
            <p:cNvPr id="71" name="Shape 71"/>
            <p:cNvSpPr/>
            <p:nvPr/>
          </p:nvSpPr>
          <p:spPr>
            <a:xfrm>
              <a:off x="0" y="3690482"/>
              <a:ext cx="9144000" cy="45600"/>
            </a:xfrm>
            <a:prstGeom prst="rect">
              <a:avLst/>
            </a:prstGeom>
            <a:solidFill>
              <a:srgbClr val="FFA711"/>
            </a:solidFill>
            <a:ln>
              <a:noFill/>
            </a:ln>
          </p:spPr>
          <p:txBody>
            <a:bodyPr lIns="91425" tIns="45700" rIns="91425" bIns="45700" anchor="t" anchorCtr="0">
              <a:noAutofit/>
            </a:bodyPr>
            <a:lstStyle/>
            <a:p>
              <a:pPr lvl="0">
                <a:spcBef>
                  <a:spcPts val="0"/>
                </a:spcBef>
                <a:buNone/>
              </a:pPr>
              <a:endParaRPr/>
            </a:p>
          </p:txBody>
        </p:sp>
      </p:grpSp>
      <p:sp>
        <p:nvSpPr>
          <p:cNvPr id="72" name="Shape 72"/>
          <p:cNvSpPr txBox="1">
            <a:spLocks noGrp="1"/>
          </p:cNvSpPr>
          <p:nvPr>
            <p:ph type="sldNum" idx="12"/>
          </p:nvPr>
        </p:nvSpPr>
        <p:spPr>
          <a:xfrm>
            <a:off x="8607475" y="4922273"/>
            <a:ext cx="548699" cy="221100"/>
          </a:xfrm>
          <a:prstGeom prst="rect">
            <a:avLst/>
          </a:prstGeom>
        </p:spPr>
        <p:txBody>
          <a:bodyPr lIns="91425" tIns="91425" rIns="91425" bIns="91425" anchor="ctr" anchorCtr="0">
            <a:noAutofit/>
          </a:bodyPr>
          <a:lstStyle/>
          <a:p>
            <a:pPr lvl="0" rtl="0">
              <a:spcBef>
                <a:spcPts val="0"/>
              </a:spcBef>
              <a:buNone/>
            </a:pPr>
            <a:fld id="{00000000-1234-1234-1234-123412341234}" type="slidenum">
              <a:rPr lang="en">
                <a:solidFill>
                  <a:schemeClr val="dk2"/>
                </a:solidFill>
              </a:rPr>
              <a:t>‹#›</a:t>
            </a:fld>
            <a:endParaRPr lang="en">
              <a:solidFill>
                <a:schemeClr val="dk2"/>
              </a:solidFill>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9.xml"/><Relationship Id="rId4" Type="http://schemas.openxmlformats.org/officeDocument/2006/relationships/slideLayout" Target="../slideLayouts/slideLayout10.xml"/><Relationship Id="rId5" Type="http://schemas.openxmlformats.org/officeDocument/2006/relationships/slideLayout" Target="../slideLayouts/slideLayout11.xml"/><Relationship Id="rId6" Type="http://schemas.openxmlformats.org/officeDocument/2006/relationships/slideLayout" Target="../slideLayouts/slideLayout12.xml"/><Relationship Id="rId7" Type="http://schemas.openxmlformats.org/officeDocument/2006/relationships/theme" Target="../theme/theme2.xml"/><Relationship Id="rId1" Type="http://schemas.openxmlformats.org/officeDocument/2006/relationships/slideLayout" Target="../slideLayouts/slideLayout7.xml"/><Relationship Id="rId2"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Shape 6"/>
          <p:cNvSpPr txBox="1">
            <a:spLocks noGrp="1"/>
          </p:cNvSpPr>
          <p:nvPr>
            <p:ph type="title"/>
          </p:nvPr>
        </p:nvSpPr>
        <p:spPr>
          <a:xfrm>
            <a:off x="457200" y="205978"/>
            <a:ext cx="8229600" cy="857400"/>
          </a:xfrm>
          <a:prstGeom prst="rect">
            <a:avLst/>
          </a:prstGeom>
          <a:noFill/>
          <a:ln>
            <a:noFill/>
          </a:ln>
        </p:spPr>
        <p:txBody>
          <a:bodyPr lIns="91425" tIns="91425" rIns="91425" bIns="91425" anchor="b" anchorCtr="0"/>
          <a:lstStyle>
            <a:lvl1pPr lvl="0">
              <a:spcBef>
                <a:spcPts val="0"/>
              </a:spcBef>
              <a:buClr>
                <a:schemeClr val="accent1"/>
              </a:buClr>
              <a:buSzPct val="100000"/>
              <a:buNone/>
              <a:defRPr sz="3600" b="1">
                <a:solidFill>
                  <a:schemeClr val="accent1"/>
                </a:solidFill>
              </a:defRPr>
            </a:lvl1pPr>
            <a:lvl2pPr lvl="1">
              <a:spcBef>
                <a:spcPts val="0"/>
              </a:spcBef>
              <a:buClr>
                <a:schemeClr val="accent1"/>
              </a:buClr>
              <a:buSzPct val="100000"/>
              <a:buNone/>
              <a:defRPr sz="3600" b="1">
                <a:solidFill>
                  <a:schemeClr val="accent1"/>
                </a:solidFill>
              </a:defRPr>
            </a:lvl2pPr>
            <a:lvl3pPr lvl="2">
              <a:spcBef>
                <a:spcPts val="0"/>
              </a:spcBef>
              <a:buClr>
                <a:schemeClr val="accent1"/>
              </a:buClr>
              <a:buSzPct val="100000"/>
              <a:buNone/>
              <a:defRPr sz="3600" b="1">
                <a:solidFill>
                  <a:schemeClr val="accent1"/>
                </a:solidFill>
              </a:defRPr>
            </a:lvl3pPr>
            <a:lvl4pPr lvl="3">
              <a:spcBef>
                <a:spcPts val="0"/>
              </a:spcBef>
              <a:buClr>
                <a:schemeClr val="accent1"/>
              </a:buClr>
              <a:buSzPct val="100000"/>
              <a:buNone/>
              <a:defRPr sz="3600" b="1">
                <a:solidFill>
                  <a:schemeClr val="accent1"/>
                </a:solidFill>
              </a:defRPr>
            </a:lvl4pPr>
            <a:lvl5pPr lvl="4">
              <a:spcBef>
                <a:spcPts val="0"/>
              </a:spcBef>
              <a:buClr>
                <a:schemeClr val="accent1"/>
              </a:buClr>
              <a:buSzPct val="100000"/>
              <a:buNone/>
              <a:defRPr sz="3600" b="1">
                <a:solidFill>
                  <a:schemeClr val="accent1"/>
                </a:solidFill>
              </a:defRPr>
            </a:lvl5pPr>
            <a:lvl6pPr lvl="5">
              <a:spcBef>
                <a:spcPts val="0"/>
              </a:spcBef>
              <a:buClr>
                <a:schemeClr val="accent1"/>
              </a:buClr>
              <a:buSzPct val="100000"/>
              <a:buNone/>
              <a:defRPr sz="3600" b="1">
                <a:solidFill>
                  <a:schemeClr val="accent1"/>
                </a:solidFill>
              </a:defRPr>
            </a:lvl6pPr>
            <a:lvl7pPr lvl="6">
              <a:spcBef>
                <a:spcPts val="0"/>
              </a:spcBef>
              <a:buClr>
                <a:schemeClr val="accent1"/>
              </a:buClr>
              <a:buSzPct val="100000"/>
              <a:buNone/>
              <a:defRPr sz="3600" b="1">
                <a:solidFill>
                  <a:schemeClr val="accent1"/>
                </a:solidFill>
              </a:defRPr>
            </a:lvl7pPr>
            <a:lvl8pPr lvl="7">
              <a:spcBef>
                <a:spcPts val="0"/>
              </a:spcBef>
              <a:buClr>
                <a:schemeClr val="accent1"/>
              </a:buClr>
              <a:buSzPct val="100000"/>
              <a:buNone/>
              <a:defRPr sz="3600" b="1">
                <a:solidFill>
                  <a:schemeClr val="accent1"/>
                </a:solidFill>
              </a:defRPr>
            </a:lvl8pPr>
            <a:lvl9pPr lvl="8">
              <a:spcBef>
                <a:spcPts val="0"/>
              </a:spcBef>
              <a:buClr>
                <a:schemeClr val="accent1"/>
              </a:buClr>
              <a:buSzPct val="100000"/>
              <a:buNone/>
              <a:defRPr sz="3600" b="1">
                <a:solidFill>
                  <a:schemeClr val="accent1"/>
                </a:solidFill>
              </a:defRPr>
            </a:lvl9pPr>
          </a:lstStyle>
          <a:p>
            <a:endParaRPr/>
          </a:p>
        </p:txBody>
      </p:sp>
      <p:sp>
        <p:nvSpPr>
          <p:cNvPr id="7" name="Shape 7"/>
          <p:cNvSpPr txBox="1">
            <a:spLocks noGrp="1"/>
          </p:cNvSpPr>
          <p:nvPr>
            <p:ph type="body" idx="1"/>
          </p:nvPr>
        </p:nvSpPr>
        <p:spPr>
          <a:xfrm>
            <a:off x="457200" y="1200150"/>
            <a:ext cx="8229600" cy="3725699"/>
          </a:xfrm>
          <a:prstGeom prst="rect">
            <a:avLst/>
          </a:prstGeom>
          <a:noFill/>
          <a:ln>
            <a:noFill/>
          </a:ln>
        </p:spPr>
        <p:txBody>
          <a:bodyPr lIns="91425" tIns="91425" rIns="91425" bIns="91425" anchor="t" anchorCtr="0"/>
          <a:lstStyle>
            <a:lvl1pPr lvl="0">
              <a:spcBef>
                <a:spcPts val="600"/>
              </a:spcBef>
              <a:buClr>
                <a:schemeClr val="dk1"/>
              </a:buClr>
              <a:buSzPct val="100000"/>
              <a:defRPr sz="3000">
                <a:solidFill>
                  <a:schemeClr val="dk1"/>
                </a:solidFill>
              </a:defRPr>
            </a:lvl1pPr>
            <a:lvl2pPr lvl="1">
              <a:spcBef>
                <a:spcPts val="480"/>
              </a:spcBef>
              <a:buClr>
                <a:schemeClr val="dk1"/>
              </a:buClr>
              <a:buSzPct val="100000"/>
              <a:defRPr sz="2400">
                <a:solidFill>
                  <a:schemeClr val="dk1"/>
                </a:solidFill>
              </a:defRPr>
            </a:lvl2pPr>
            <a:lvl3pPr lvl="2">
              <a:spcBef>
                <a:spcPts val="480"/>
              </a:spcBef>
              <a:buClr>
                <a:schemeClr val="dk1"/>
              </a:buClr>
              <a:buSzPct val="100000"/>
              <a:defRPr sz="2400">
                <a:solidFill>
                  <a:schemeClr val="dk1"/>
                </a:solidFill>
              </a:defRPr>
            </a:lvl3pPr>
            <a:lvl4pPr lvl="3">
              <a:spcBef>
                <a:spcPts val="360"/>
              </a:spcBef>
              <a:buClr>
                <a:schemeClr val="dk1"/>
              </a:buClr>
              <a:buSzPct val="100000"/>
              <a:defRPr sz="1800">
                <a:solidFill>
                  <a:schemeClr val="dk1"/>
                </a:solidFill>
              </a:defRPr>
            </a:lvl4pPr>
            <a:lvl5pPr lvl="4">
              <a:spcBef>
                <a:spcPts val="360"/>
              </a:spcBef>
              <a:buClr>
                <a:schemeClr val="dk1"/>
              </a:buClr>
              <a:buSzPct val="100000"/>
              <a:defRPr sz="1800">
                <a:solidFill>
                  <a:schemeClr val="dk1"/>
                </a:solidFill>
              </a:defRPr>
            </a:lvl5pPr>
            <a:lvl6pPr lvl="5">
              <a:spcBef>
                <a:spcPts val="360"/>
              </a:spcBef>
              <a:buClr>
                <a:schemeClr val="dk1"/>
              </a:buClr>
              <a:buSzPct val="100000"/>
              <a:defRPr sz="1800">
                <a:solidFill>
                  <a:schemeClr val="dk1"/>
                </a:solidFill>
              </a:defRPr>
            </a:lvl6pPr>
            <a:lvl7pPr lvl="6">
              <a:spcBef>
                <a:spcPts val="360"/>
              </a:spcBef>
              <a:buClr>
                <a:schemeClr val="dk1"/>
              </a:buClr>
              <a:buSzPct val="100000"/>
              <a:defRPr sz="1800">
                <a:solidFill>
                  <a:schemeClr val="dk1"/>
                </a:solidFill>
              </a:defRPr>
            </a:lvl7pPr>
            <a:lvl8pPr lvl="7">
              <a:spcBef>
                <a:spcPts val="360"/>
              </a:spcBef>
              <a:buClr>
                <a:schemeClr val="dk1"/>
              </a:buClr>
              <a:buSzPct val="100000"/>
              <a:defRPr sz="1800">
                <a:solidFill>
                  <a:schemeClr val="dk1"/>
                </a:solidFill>
              </a:defRPr>
            </a:lvl8pPr>
            <a:lvl9pPr lvl="8">
              <a:spcBef>
                <a:spcPts val="360"/>
              </a:spcBef>
              <a:buClr>
                <a:schemeClr val="dk1"/>
              </a:buClr>
              <a:buSzPct val="100000"/>
              <a:defRPr sz="1800">
                <a:solidFill>
                  <a:schemeClr val="dk1"/>
                </a:solidFill>
              </a:defRPr>
            </a:lvl9pPr>
          </a:lstStyle>
          <a:p>
            <a:endParaRPr/>
          </a:p>
        </p:txBody>
      </p:sp>
      <p:cxnSp>
        <p:nvCxnSpPr>
          <p:cNvPr id="8" name="Shape 8"/>
          <p:cNvCxnSpPr/>
          <p:nvPr/>
        </p:nvCxnSpPr>
        <p:spPr>
          <a:xfrm>
            <a:off x="457200" y="5023259"/>
            <a:ext cx="8229600" cy="0"/>
          </a:xfrm>
          <a:prstGeom prst="straightConnector1">
            <a:avLst/>
          </a:prstGeom>
          <a:noFill/>
          <a:ln w="50800" cap="flat" cmpd="sng">
            <a:solidFill>
              <a:schemeClr val="lt2"/>
            </a:solidFill>
            <a:prstDash val="solid"/>
            <a:round/>
            <a:headEnd type="none" w="med" len="med"/>
            <a:tailEnd type="none" w="med" len="med"/>
          </a:ln>
        </p:spPr>
      </p:cxnSp>
      <p:sp>
        <p:nvSpPr>
          <p:cNvPr id="9" name="Shape 9"/>
          <p:cNvSpPr txBox="1">
            <a:spLocks noGrp="1"/>
          </p:cNvSpPr>
          <p:nvPr>
            <p:ph type="sldNum" idx="12"/>
          </p:nvPr>
        </p:nvSpPr>
        <p:spPr>
          <a:xfrm>
            <a:off x="8556791" y="4749850"/>
            <a:ext cx="548699" cy="393600"/>
          </a:xfrm>
          <a:prstGeom prst="rect">
            <a:avLst/>
          </a:prstGeom>
          <a:noFill/>
          <a:ln>
            <a:noFill/>
          </a:ln>
        </p:spPr>
        <p:txBody>
          <a:bodyPr lIns="91425" tIns="91425" rIns="91425" bIns="91425" anchor="ctr" anchorCtr="0">
            <a:noAutofit/>
          </a:bodyPr>
          <a:lstStyle/>
          <a:p>
            <a:pPr lvl="0" algn="r">
              <a:spcBef>
                <a:spcPts val="0"/>
              </a:spcBef>
              <a:buNone/>
            </a:pPr>
            <a:fld id="{00000000-1234-1234-1234-123412341234}" type="slidenum">
              <a:rPr lang="en" sz="1300">
                <a:solidFill>
                  <a:schemeClr val="dk1"/>
                </a:solidFill>
              </a:rPr>
              <a:t>‹#›</a:t>
            </a:fld>
            <a:endParaRPr lang="en" sz="1300">
              <a:solidFill>
                <a:schemeClr val="dk1"/>
              </a:solidFill>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7E0F23"/>
        </a:solidFill>
        <a:effectLst/>
      </p:bgPr>
    </p:bg>
    <p:spTree>
      <p:nvGrpSpPr>
        <p:cNvPr id="1" name="Shape 38"/>
        <p:cNvGrpSpPr/>
        <p:nvPr/>
      </p:nvGrpSpPr>
      <p:grpSpPr>
        <a:xfrm>
          <a:off x="0" y="0"/>
          <a:ext cx="0" cy="0"/>
          <a:chOff x="0" y="0"/>
          <a:chExt cx="0" cy="0"/>
        </a:xfrm>
      </p:grpSpPr>
      <p:sp>
        <p:nvSpPr>
          <p:cNvPr id="39" name="Shape 39"/>
          <p:cNvSpPr txBox="1">
            <a:spLocks noGrp="1"/>
          </p:cNvSpPr>
          <p:nvPr>
            <p:ph type="title"/>
          </p:nvPr>
        </p:nvSpPr>
        <p:spPr>
          <a:xfrm>
            <a:off x="457200" y="205978"/>
            <a:ext cx="8229600" cy="857400"/>
          </a:xfrm>
          <a:prstGeom prst="rect">
            <a:avLst/>
          </a:prstGeom>
          <a:noFill/>
          <a:ln>
            <a:noFill/>
          </a:ln>
        </p:spPr>
        <p:txBody>
          <a:bodyPr lIns="91425" tIns="91425" rIns="91425" bIns="91425" anchor="ctr" anchorCtr="0"/>
          <a:lstStyle>
            <a:lvl1pPr lvl="0" rtl="0">
              <a:spcBef>
                <a:spcPts val="0"/>
              </a:spcBef>
              <a:buClr>
                <a:schemeClr val="accent2"/>
              </a:buClr>
              <a:buSzPct val="100000"/>
              <a:buFont typeface="Georgia"/>
              <a:buNone/>
              <a:defRPr sz="4400">
                <a:solidFill>
                  <a:schemeClr val="accent2"/>
                </a:solidFill>
                <a:latin typeface="Georgia"/>
                <a:ea typeface="Georgia"/>
                <a:cs typeface="Georgia"/>
                <a:sym typeface="Georgia"/>
              </a:defRPr>
            </a:lvl1pPr>
            <a:lvl2pPr lvl="1" rtl="0">
              <a:spcBef>
                <a:spcPts val="0"/>
              </a:spcBef>
              <a:buClr>
                <a:schemeClr val="accent2"/>
              </a:buClr>
              <a:buSzPct val="100000"/>
              <a:buFont typeface="Georgia"/>
              <a:buNone/>
              <a:defRPr sz="4400">
                <a:solidFill>
                  <a:schemeClr val="accent2"/>
                </a:solidFill>
                <a:latin typeface="Georgia"/>
                <a:ea typeface="Georgia"/>
                <a:cs typeface="Georgia"/>
                <a:sym typeface="Georgia"/>
              </a:defRPr>
            </a:lvl2pPr>
            <a:lvl3pPr lvl="2" rtl="0">
              <a:spcBef>
                <a:spcPts val="0"/>
              </a:spcBef>
              <a:buClr>
                <a:schemeClr val="accent2"/>
              </a:buClr>
              <a:buSzPct val="100000"/>
              <a:buFont typeface="Georgia"/>
              <a:buNone/>
              <a:defRPr sz="4400">
                <a:solidFill>
                  <a:schemeClr val="accent2"/>
                </a:solidFill>
                <a:latin typeface="Georgia"/>
                <a:ea typeface="Georgia"/>
                <a:cs typeface="Georgia"/>
                <a:sym typeface="Georgia"/>
              </a:defRPr>
            </a:lvl3pPr>
            <a:lvl4pPr lvl="3" rtl="0">
              <a:spcBef>
                <a:spcPts val="0"/>
              </a:spcBef>
              <a:buClr>
                <a:schemeClr val="accent2"/>
              </a:buClr>
              <a:buSzPct val="100000"/>
              <a:buFont typeface="Georgia"/>
              <a:buNone/>
              <a:defRPr sz="4400">
                <a:solidFill>
                  <a:schemeClr val="accent2"/>
                </a:solidFill>
                <a:latin typeface="Georgia"/>
                <a:ea typeface="Georgia"/>
                <a:cs typeface="Georgia"/>
                <a:sym typeface="Georgia"/>
              </a:defRPr>
            </a:lvl4pPr>
            <a:lvl5pPr lvl="4" rtl="0">
              <a:spcBef>
                <a:spcPts val="0"/>
              </a:spcBef>
              <a:buClr>
                <a:schemeClr val="accent2"/>
              </a:buClr>
              <a:buSzPct val="100000"/>
              <a:buFont typeface="Georgia"/>
              <a:buNone/>
              <a:defRPr sz="4400">
                <a:solidFill>
                  <a:schemeClr val="accent2"/>
                </a:solidFill>
                <a:latin typeface="Georgia"/>
                <a:ea typeface="Georgia"/>
                <a:cs typeface="Georgia"/>
                <a:sym typeface="Georgia"/>
              </a:defRPr>
            </a:lvl5pPr>
            <a:lvl6pPr lvl="5" rtl="0">
              <a:spcBef>
                <a:spcPts val="0"/>
              </a:spcBef>
              <a:buClr>
                <a:schemeClr val="accent2"/>
              </a:buClr>
              <a:buSzPct val="100000"/>
              <a:buFont typeface="Georgia"/>
              <a:buNone/>
              <a:defRPr sz="4400">
                <a:solidFill>
                  <a:schemeClr val="accent2"/>
                </a:solidFill>
                <a:latin typeface="Georgia"/>
                <a:ea typeface="Georgia"/>
                <a:cs typeface="Georgia"/>
                <a:sym typeface="Georgia"/>
              </a:defRPr>
            </a:lvl6pPr>
            <a:lvl7pPr lvl="6" rtl="0">
              <a:spcBef>
                <a:spcPts val="0"/>
              </a:spcBef>
              <a:buClr>
                <a:schemeClr val="accent2"/>
              </a:buClr>
              <a:buSzPct val="100000"/>
              <a:buFont typeface="Georgia"/>
              <a:buNone/>
              <a:defRPr sz="4400">
                <a:solidFill>
                  <a:schemeClr val="accent2"/>
                </a:solidFill>
                <a:latin typeface="Georgia"/>
                <a:ea typeface="Georgia"/>
                <a:cs typeface="Georgia"/>
                <a:sym typeface="Georgia"/>
              </a:defRPr>
            </a:lvl7pPr>
            <a:lvl8pPr lvl="7" rtl="0">
              <a:spcBef>
                <a:spcPts val="0"/>
              </a:spcBef>
              <a:buClr>
                <a:schemeClr val="accent2"/>
              </a:buClr>
              <a:buSzPct val="100000"/>
              <a:buFont typeface="Georgia"/>
              <a:buNone/>
              <a:defRPr sz="4400">
                <a:solidFill>
                  <a:schemeClr val="accent2"/>
                </a:solidFill>
                <a:latin typeface="Georgia"/>
                <a:ea typeface="Georgia"/>
                <a:cs typeface="Georgia"/>
                <a:sym typeface="Georgia"/>
              </a:defRPr>
            </a:lvl8pPr>
            <a:lvl9pPr lvl="8" rtl="0">
              <a:spcBef>
                <a:spcPts val="0"/>
              </a:spcBef>
              <a:buClr>
                <a:schemeClr val="accent2"/>
              </a:buClr>
              <a:buSzPct val="100000"/>
              <a:buFont typeface="Georgia"/>
              <a:buNone/>
              <a:defRPr sz="4400">
                <a:solidFill>
                  <a:schemeClr val="accent2"/>
                </a:solidFill>
                <a:latin typeface="Georgia"/>
                <a:ea typeface="Georgia"/>
                <a:cs typeface="Georgia"/>
                <a:sym typeface="Georgia"/>
              </a:defRPr>
            </a:lvl9pPr>
          </a:lstStyle>
          <a:p>
            <a:endParaRPr/>
          </a:p>
        </p:txBody>
      </p:sp>
      <p:sp>
        <p:nvSpPr>
          <p:cNvPr id="40" name="Shape 40"/>
          <p:cNvSpPr txBox="1">
            <a:spLocks noGrp="1"/>
          </p:cNvSpPr>
          <p:nvPr>
            <p:ph type="body" idx="1"/>
          </p:nvPr>
        </p:nvSpPr>
        <p:spPr>
          <a:xfrm>
            <a:off x="457200" y="1200150"/>
            <a:ext cx="8229600" cy="3394500"/>
          </a:xfrm>
          <a:prstGeom prst="rect">
            <a:avLst/>
          </a:prstGeom>
          <a:noFill/>
          <a:ln>
            <a:noFill/>
          </a:ln>
        </p:spPr>
        <p:txBody>
          <a:bodyPr lIns="91425" tIns="91425" rIns="91425" bIns="91425" anchor="t" anchorCtr="0"/>
          <a:lstStyle>
            <a:lvl1pPr lvl="0" rtl="0">
              <a:spcBef>
                <a:spcPts val="0"/>
              </a:spcBef>
              <a:buClr>
                <a:schemeClr val="lt2"/>
              </a:buClr>
              <a:buSzPct val="100000"/>
              <a:buFont typeface="Georgia"/>
              <a:defRPr sz="3200">
                <a:solidFill>
                  <a:schemeClr val="lt2"/>
                </a:solidFill>
                <a:latin typeface="Georgia"/>
                <a:ea typeface="Georgia"/>
                <a:cs typeface="Georgia"/>
                <a:sym typeface="Georgia"/>
              </a:defRPr>
            </a:lvl1pPr>
            <a:lvl2pPr lvl="1" rtl="0">
              <a:spcBef>
                <a:spcPts val="560"/>
              </a:spcBef>
              <a:buClr>
                <a:schemeClr val="lt2"/>
              </a:buClr>
              <a:buSzPct val="100000"/>
              <a:buFont typeface="Georgia"/>
              <a:defRPr sz="2800">
                <a:solidFill>
                  <a:schemeClr val="lt2"/>
                </a:solidFill>
                <a:latin typeface="Georgia"/>
                <a:ea typeface="Georgia"/>
                <a:cs typeface="Georgia"/>
                <a:sym typeface="Georgia"/>
              </a:defRPr>
            </a:lvl2pPr>
            <a:lvl3pPr lvl="2" rtl="0">
              <a:spcBef>
                <a:spcPts val="480"/>
              </a:spcBef>
              <a:buClr>
                <a:schemeClr val="lt2"/>
              </a:buClr>
              <a:buSzPct val="100000"/>
              <a:buFont typeface="Georgia"/>
              <a:defRPr sz="2400">
                <a:solidFill>
                  <a:schemeClr val="lt2"/>
                </a:solidFill>
                <a:latin typeface="Georgia"/>
                <a:ea typeface="Georgia"/>
                <a:cs typeface="Georgia"/>
                <a:sym typeface="Georgia"/>
              </a:defRPr>
            </a:lvl3pPr>
            <a:lvl4pPr lvl="3" rtl="0">
              <a:spcBef>
                <a:spcPts val="400"/>
              </a:spcBef>
              <a:buClr>
                <a:schemeClr val="lt2"/>
              </a:buClr>
              <a:buSzPct val="100000"/>
              <a:buFont typeface="Georgia"/>
              <a:defRPr sz="2000">
                <a:solidFill>
                  <a:schemeClr val="lt2"/>
                </a:solidFill>
                <a:latin typeface="Georgia"/>
                <a:ea typeface="Georgia"/>
                <a:cs typeface="Georgia"/>
                <a:sym typeface="Georgia"/>
              </a:defRPr>
            </a:lvl4pPr>
            <a:lvl5pPr lvl="4" rtl="0">
              <a:spcBef>
                <a:spcPts val="400"/>
              </a:spcBef>
              <a:buClr>
                <a:schemeClr val="lt2"/>
              </a:buClr>
              <a:buSzPct val="100000"/>
              <a:buFont typeface="Georgia"/>
              <a:defRPr sz="2000">
                <a:solidFill>
                  <a:schemeClr val="lt2"/>
                </a:solidFill>
                <a:latin typeface="Georgia"/>
                <a:ea typeface="Georgia"/>
                <a:cs typeface="Georgia"/>
                <a:sym typeface="Georgia"/>
              </a:defRPr>
            </a:lvl5pPr>
            <a:lvl6pPr lvl="5" rtl="0">
              <a:spcBef>
                <a:spcPts val="400"/>
              </a:spcBef>
              <a:buClr>
                <a:schemeClr val="lt2"/>
              </a:buClr>
              <a:buSzPct val="100000"/>
              <a:buFont typeface="Georgia"/>
              <a:defRPr sz="2000">
                <a:solidFill>
                  <a:schemeClr val="lt2"/>
                </a:solidFill>
                <a:latin typeface="Georgia"/>
                <a:ea typeface="Georgia"/>
                <a:cs typeface="Georgia"/>
                <a:sym typeface="Georgia"/>
              </a:defRPr>
            </a:lvl6pPr>
            <a:lvl7pPr lvl="6" rtl="0">
              <a:spcBef>
                <a:spcPts val="400"/>
              </a:spcBef>
              <a:buClr>
                <a:schemeClr val="lt2"/>
              </a:buClr>
              <a:buSzPct val="100000"/>
              <a:buFont typeface="Georgia"/>
              <a:defRPr sz="2000">
                <a:solidFill>
                  <a:schemeClr val="lt2"/>
                </a:solidFill>
                <a:latin typeface="Georgia"/>
                <a:ea typeface="Georgia"/>
                <a:cs typeface="Georgia"/>
                <a:sym typeface="Georgia"/>
              </a:defRPr>
            </a:lvl7pPr>
            <a:lvl8pPr lvl="7" rtl="0">
              <a:spcBef>
                <a:spcPts val="400"/>
              </a:spcBef>
              <a:buClr>
                <a:schemeClr val="lt2"/>
              </a:buClr>
              <a:buSzPct val="100000"/>
              <a:buFont typeface="Georgia"/>
              <a:defRPr sz="2000">
                <a:solidFill>
                  <a:schemeClr val="lt2"/>
                </a:solidFill>
                <a:latin typeface="Georgia"/>
                <a:ea typeface="Georgia"/>
                <a:cs typeface="Georgia"/>
                <a:sym typeface="Georgia"/>
              </a:defRPr>
            </a:lvl8pPr>
            <a:lvl9pPr lvl="8" rtl="0">
              <a:spcBef>
                <a:spcPts val="400"/>
              </a:spcBef>
              <a:buClr>
                <a:schemeClr val="lt2"/>
              </a:buClr>
              <a:buSzPct val="100000"/>
              <a:buFont typeface="Georgia"/>
              <a:defRPr sz="2000">
                <a:solidFill>
                  <a:schemeClr val="lt2"/>
                </a:solidFill>
                <a:latin typeface="Georgia"/>
                <a:ea typeface="Georgia"/>
                <a:cs typeface="Georgia"/>
                <a:sym typeface="Georgia"/>
              </a:defRPr>
            </a:lvl9pPr>
          </a:lstStyle>
          <a:p>
            <a:endParaRPr/>
          </a:p>
        </p:txBody>
      </p:sp>
      <p:sp>
        <p:nvSpPr>
          <p:cNvPr id="41" name="Shape 41"/>
          <p:cNvSpPr/>
          <p:nvPr/>
        </p:nvSpPr>
        <p:spPr>
          <a:xfrm>
            <a:off x="0" y="990"/>
            <a:ext cx="9144000" cy="88500"/>
          </a:xfrm>
          <a:prstGeom prst="rect">
            <a:avLst/>
          </a:prstGeom>
          <a:solidFill>
            <a:schemeClr val="accent2"/>
          </a:solidFill>
          <a:ln>
            <a:noFill/>
          </a:ln>
        </p:spPr>
        <p:txBody>
          <a:bodyPr lIns="91425" tIns="45700" rIns="91425" bIns="45700" anchor="t" anchorCtr="0">
            <a:noAutofit/>
          </a:bodyPr>
          <a:lstStyle/>
          <a:p>
            <a:pPr lvl="0">
              <a:spcBef>
                <a:spcPts val="0"/>
              </a:spcBef>
              <a:buNone/>
            </a:pPr>
            <a:endParaRPr/>
          </a:p>
        </p:txBody>
      </p:sp>
      <p:sp>
        <p:nvSpPr>
          <p:cNvPr id="42" name="Shape 42"/>
          <p:cNvSpPr txBox="1">
            <a:spLocks noGrp="1"/>
          </p:cNvSpPr>
          <p:nvPr>
            <p:ph type="sldNum" idx="12"/>
          </p:nvPr>
        </p:nvSpPr>
        <p:spPr>
          <a:xfrm>
            <a:off x="8607475" y="4922273"/>
            <a:ext cx="548699" cy="221100"/>
          </a:xfrm>
          <a:prstGeom prst="rect">
            <a:avLst/>
          </a:prstGeom>
          <a:noFill/>
          <a:ln>
            <a:noFill/>
          </a:ln>
        </p:spPr>
        <p:txBody>
          <a:bodyPr lIns="91425" tIns="91425" rIns="91425" bIns="91425" anchor="ctr" anchorCtr="0">
            <a:noAutofit/>
          </a:bodyPr>
          <a:lstStyle/>
          <a:p>
            <a:pPr lvl="0" algn="r" rtl="0">
              <a:spcBef>
                <a:spcPts val="0"/>
              </a:spcBef>
              <a:buNone/>
            </a:pPr>
            <a:fld id="{00000000-1234-1234-1234-123412341234}" type="slidenum">
              <a:rPr lang="en" sz="1300">
                <a:solidFill>
                  <a:schemeClr val="lt2"/>
                </a:solidFill>
                <a:latin typeface="Georgia"/>
                <a:ea typeface="Georgia"/>
                <a:cs typeface="Georgia"/>
                <a:sym typeface="Georgia"/>
              </a:rPr>
              <a:t>‹#›</a:t>
            </a:fld>
            <a:endParaRPr lang="en" sz="1300">
              <a:solidFill>
                <a:schemeClr val="lt2"/>
              </a:solidFill>
              <a:latin typeface="Georgia"/>
              <a:ea typeface="Georgia"/>
              <a:cs typeface="Georgia"/>
              <a:sym typeface="Georgia"/>
            </a:endParaRPr>
          </a:p>
        </p:txBody>
      </p:sp>
    </p:spTree>
  </p:cSld>
  <p:clrMap bg1="lt1" tx1="dk1" bg2="dk2" tx2="lt2" accent1="accent1" accent2="accent2" accent3="accent3" accent4="accent4" accent5="accent5" accent6="accent6" hlink="hlink" folHlink="folHlink"/>
  <p:sldLayoutIdLst>
    <p:sldLayoutId id="2147483654" r:id="rId1"/>
    <p:sldLayoutId id="2147483655" r:id="rId2"/>
    <p:sldLayoutId id="2147483656" r:id="rId3"/>
    <p:sldLayoutId id="2147483657" r:id="rId4"/>
    <p:sldLayoutId id="2147483658" r:id="rId5"/>
    <p:sldLayoutId id="2147483659" r:id="rId6"/>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3" Type="http://schemas.openxmlformats.org/officeDocument/2006/relationships/hyperlink" Target="https://docs.google.com/document/d/1TGHFNOqMEmRknQZIa1ORHZp8h8y6EE944U7JSuWkt5s/edit?usp=sharing" TargetMode="External"/><Relationship Id="rId4" Type="http://schemas.openxmlformats.org/officeDocument/2006/relationships/image" Target="../media/image1.jpg"/><Relationship Id="rId1" Type="http://schemas.openxmlformats.org/officeDocument/2006/relationships/slideLayout" Target="../slideLayouts/slideLayout8.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3" Type="http://schemas.openxmlformats.org/officeDocument/2006/relationships/hyperlink" Target="https://docs.google.com/document/d/1pQ4dp65bz4dvsKv_WxyAMv2Dq2Lr-GmbX0h7w-S20vA/edit" TargetMode="External"/><Relationship Id="rId4" Type="http://schemas.openxmlformats.org/officeDocument/2006/relationships/image" Target="../media/image2.jpg"/><Relationship Id="rId1" Type="http://schemas.openxmlformats.org/officeDocument/2006/relationships/slideLayout" Target="../slideLayouts/slideLayout8.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3" Type="http://schemas.openxmlformats.org/officeDocument/2006/relationships/hyperlink" Target="http://youtube.com/v/oP3c1h8v2ZQ" TargetMode="External"/><Relationship Id="rId4" Type="http://schemas.openxmlformats.org/officeDocument/2006/relationships/image" Target="../media/image3.jpg"/><Relationship Id="rId1" Type="http://schemas.openxmlformats.org/officeDocument/2006/relationships/slideLayout" Target="../slideLayouts/slideLayout8.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5.xml"/><Relationship Id="rId3" Type="http://schemas.openxmlformats.org/officeDocument/2006/relationships/image" Target="../media/image4.jp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6.xml"/><Relationship Id="rId3" Type="http://schemas.openxmlformats.org/officeDocument/2006/relationships/image" Target="../media/image5.jp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7.xml"/><Relationship Id="rId3" Type="http://schemas.openxmlformats.org/officeDocument/2006/relationships/image" Target="../media/image6.jp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01"/>
        <p:cNvGrpSpPr/>
        <p:nvPr/>
      </p:nvGrpSpPr>
      <p:grpSpPr>
        <a:xfrm>
          <a:off x="0" y="0"/>
          <a:ext cx="0" cy="0"/>
          <a:chOff x="0" y="0"/>
          <a:chExt cx="0" cy="0"/>
        </a:xfrm>
      </p:grpSpPr>
      <p:sp>
        <p:nvSpPr>
          <p:cNvPr id="102" name="Shape 102"/>
          <p:cNvSpPr txBox="1">
            <a:spLocks noGrp="1"/>
          </p:cNvSpPr>
          <p:nvPr>
            <p:ph type="title"/>
          </p:nvPr>
        </p:nvSpPr>
        <p:spPr>
          <a:xfrm>
            <a:off x="457200" y="205978"/>
            <a:ext cx="8229600" cy="857400"/>
          </a:xfrm>
          <a:prstGeom prst="rect">
            <a:avLst/>
          </a:prstGeom>
        </p:spPr>
        <p:txBody>
          <a:bodyPr lIns="91425" tIns="91425" rIns="91425" bIns="91425" anchor="ctr" anchorCtr="0">
            <a:noAutofit/>
          </a:bodyPr>
          <a:lstStyle/>
          <a:p>
            <a:pPr lvl="0" rtl="0">
              <a:spcBef>
                <a:spcPts val="0"/>
              </a:spcBef>
              <a:buNone/>
            </a:pPr>
            <a:r>
              <a:rPr lang="en"/>
              <a:t>Narrative Vs. Expository</a:t>
            </a:r>
          </a:p>
        </p:txBody>
      </p:sp>
      <p:sp>
        <p:nvSpPr>
          <p:cNvPr id="103" name="Shape 103"/>
          <p:cNvSpPr txBox="1">
            <a:spLocks noGrp="1"/>
          </p:cNvSpPr>
          <p:nvPr>
            <p:ph type="body" idx="1"/>
          </p:nvPr>
        </p:nvSpPr>
        <p:spPr>
          <a:xfrm>
            <a:off x="457200" y="1200150"/>
            <a:ext cx="8229600" cy="3266999"/>
          </a:xfrm>
          <a:prstGeom prst="rect">
            <a:avLst/>
          </a:prstGeom>
        </p:spPr>
        <p:txBody>
          <a:bodyPr lIns="91425" tIns="91425" rIns="91425" bIns="91425" anchor="t" anchorCtr="0">
            <a:noAutofit/>
          </a:bodyPr>
          <a:lstStyle/>
          <a:p>
            <a:pPr lvl="0" rtl="0">
              <a:spcBef>
                <a:spcPts val="0"/>
              </a:spcBef>
              <a:buNone/>
            </a:pPr>
            <a:r>
              <a:rPr lang="en"/>
              <a:t>For many students, the hardest part is telling the difference between Information and Explanation. </a:t>
            </a:r>
          </a:p>
          <a:p>
            <a:pPr lvl="0" rtl="0">
              <a:spcBef>
                <a:spcPts val="0"/>
              </a:spcBef>
              <a:buNone/>
            </a:pPr>
            <a:endParaRPr/>
          </a:p>
          <a:p>
            <a:pPr lvl="0" rtl="0">
              <a:spcBef>
                <a:spcPts val="0"/>
              </a:spcBef>
              <a:buNone/>
            </a:pPr>
            <a:r>
              <a:rPr lang="en"/>
              <a:t>So what’s the difference?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07"/>
        <p:cNvGrpSpPr/>
        <p:nvPr/>
      </p:nvGrpSpPr>
      <p:grpSpPr>
        <a:xfrm>
          <a:off x="0" y="0"/>
          <a:ext cx="0" cy="0"/>
          <a:chOff x="0" y="0"/>
          <a:chExt cx="0" cy="0"/>
        </a:xfrm>
      </p:grpSpPr>
      <p:sp>
        <p:nvSpPr>
          <p:cNvPr id="108" name="Shape 108"/>
          <p:cNvSpPr txBox="1">
            <a:spLocks noGrp="1"/>
          </p:cNvSpPr>
          <p:nvPr>
            <p:ph type="title"/>
          </p:nvPr>
        </p:nvSpPr>
        <p:spPr>
          <a:xfrm>
            <a:off x="457200" y="205978"/>
            <a:ext cx="8229600" cy="857400"/>
          </a:xfrm>
          <a:prstGeom prst="rect">
            <a:avLst/>
          </a:prstGeom>
        </p:spPr>
        <p:txBody>
          <a:bodyPr lIns="91425" tIns="91425" rIns="91425" bIns="91425" anchor="ctr" anchorCtr="0">
            <a:noAutofit/>
          </a:bodyPr>
          <a:lstStyle/>
          <a:p>
            <a:pPr lvl="0" rtl="0">
              <a:spcBef>
                <a:spcPts val="0"/>
              </a:spcBef>
              <a:buNone/>
            </a:pPr>
            <a:r>
              <a:rPr lang="en"/>
              <a:t>Narrative</a:t>
            </a:r>
          </a:p>
        </p:txBody>
      </p:sp>
      <p:sp>
        <p:nvSpPr>
          <p:cNvPr id="109" name="Shape 109"/>
          <p:cNvSpPr txBox="1">
            <a:spLocks noGrp="1"/>
          </p:cNvSpPr>
          <p:nvPr>
            <p:ph type="body" idx="1"/>
          </p:nvPr>
        </p:nvSpPr>
        <p:spPr>
          <a:xfrm>
            <a:off x="457200" y="938250"/>
            <a:ext cx="8229600" cy="3266999"/>
          </a:xfrm>
          <a:prstGeom prst="rect">
            <a:avLst/>
          </a:prstGeom>
        </p:spPr>
        <p:txBody>
          <a:bodyPr lIns="91425" tIns="91425" rIns="91425" bIns="91425" anchor="t" anchorCtr="0">
            <a:noAutofit/>
          </a:bodyPr>
          <a:lstStyle/>
          <a:p>
            <a:pPr lvl="0" rtl="0">
              <a:lnSpc>
                <a:spcPct val="125000"/>
              </a:lnSpc>
              <a:spcBef>
                <a:spcPts val="0"/>
              </a:spcBef>
              <a:buNone/>
            </a:pPr>
            <a:endParaRPr/>
          </a:p>
          <a:p>
            <a:pPr lvl="0" rtl="0">
              <a:lnSpc>
                <a:spcPct val="125000"/>
              </a:lnSpc>
              <a:spcBef>
                <a:spcPts val="0"/>
              </a:spcBef>
              <a:buClr>
                <a:schemeClr val="dk2"/>
              </a:buClr>
              <a:buSzPct val="36666"/>
              <a:buFont typeface="Arial"/>
              <a:buNone/>
            </a:pPr>
            <a:r>
              <a:rPr lang="en"/>
              <a:t>   </a:t>
            </a:r>
            <a:r>
              <a:rPr lang="en" sz="3000" b="1" u="sng">
                <a:solidFill>
                  <a:schemeClr val="hlink"/>
                </a:solidFill>
                <a:latin typeface="Arial"/>
                <a:ea typeface="Arial"/>
                <a:cs typeface="Arial"/>
                <a:sym typeface="Arial"/>
                <a:hlinkClick r:id="rId3"/>
              </a:rPr>
              <a:t>Little Red Riding Hood</a:t>
            </a:r>
          </a:p>
        </p:txBody>
      </p:sp>
      <p:pic>
        <p:nvPicPr>
          <p:cNvPr id="110" name="Shape 110" descr="1-little-red-riding-hood-tehrani-anthropology_73840_990x742.jpg"/>
          <p:cNvPicPr preferRelativeResize="0"/>
          <p:nvPr/>
        </p:nvPicPr>
        <p:blipFill>
          <a:blip r:embed="rId4">
            <a:alphaModFix/>
          </a:blip>
          <a:stretch>
            <a:fillRect/>
          </a:stretch>
        </p:blipFill>
        <p:spPr>
          <a:xfrm>
            <a:off x="5259875" y="69000"/>
            <a:ext cx="3193025" cy="4626000"/>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14"/>
        <p:cNvGrpSpPr/>
        <p:nvPr/>
      </p:nvGrpSpPr>
      <p:grpSpPr>
        <a:xfrm>
          <a:off x="0" y="0"/>
          <a:ext cx="0" cy="0"/>
          <a:chOff x="0" y="0"/>
          <a:chExt cx="0" cy="0"/>
        </a:xfrm>
      </p:grpSpPr>
      <p:sp>
        <p:nvSpPr>
          <p:cNvPr id="115" name="Shape 115"/>
          <p:cNvSpPr txBox="1">
            <a:spLocks noGrp="1"/>
          </p:cNvSpPr>
          <p:nvPr>
            <p:ph type="title"/>
          </p:nvPr>
        </p:nvSpPr>
        <p:spPr>
          <a:xfrm>
            <a:off x="457200" y="205978"/>
            <a:ext cx="8229600" cy="857400"/>
          </a:xfrm>
          <a:prstGeom prst="rect">
            <a:avLst/>
          </a:prstGeom>
        </p:spPr>
        <p:txBody>
          <a:bodyPr lIns="91425" tIns="91425" rIns="91425" bIns="91425" anchor="ctr" anchorCtr="0">
            <a:noAutofit/>
          </a:bodyPr>
          <a:lstStyle/>
          <a:p>
            <a:pPr lvl="0" rtl="0">
              <a:spcBef>
                <a:spcPts val="0"/>
              </a:spcBef>
              <a:buNone/>
            </a:pPr>
            <a:r>
              <a:rPr lang="en"/>
              <a:t>Expository</a:t>
            </a:r>
          </a:p>
        </p:txBody>
      </p:sp>
      <p:sp>
        <p:nvSpPr>
          <p:cNvPr id="116" name="Shape 116"/>
          <p:cNvSpPr txBox="1">
            <a:spLocks noGrp="1"/>
          </p:cNvSpPr>
          <p:nvPr>
            <p:ph type="body" idx="1"/>
          </p:nvPr>
        </p:nvSpPr>
        <p:spPr>
          <a:xfrm>
            <a:off x="457200" y="1200150"/>
            <a:ext cx="4168800" cy="3266999"/>
          </a:xfrm>
          <a:prstGeom prst="rect">
            <a:avLst/>
          </a:prstGeom>
        </p:spPr>
        <p:txBody>
          <a:bodyPr lIns="91425" tIns="91425" rIns="91425" bIns="91425" anchor="t" anchorCtr="0">
            <a:noAutofit/>
          </a:bodyPr>
          <a:lstStyle/>
          <a:p>
            <a:pPr lvl="0" algn="ctr" rtl="0">
              <a:spcBef>
                <a:spcPts val="0"/>
              </a:spcBef>
              <a:buNone/>
            </a:pPr>
            <a:endParaRPr/>
          </a:p>
          <a:p>
            <a:pPr lvl="0" algn="ctr" rtl="0">
              <a:spcBef>
                <a:spcPts val="0"/>
              </a:spcBef>
              <a:buNone/>
            </a:pPr>
            <a:r>
              <a:rPr lang="en" u="sng">
                <a:solidFill>
                  <a:schemeClr val="hlink"/>
                </a:solidFill>
                <a:hlinkClick r:id="rId3"/>
              </a:rPr>
              <a:t>Little Red </a:t>
            </a:r>
          </a:p>
          <a:p>
            <a:pPr lvl="0" algn="ctr" rtl="0">
              <a:spcBef>
                <a:spcPts val="0"/>
              </a:spcBef>
              <a:buNone/>
            </a:pPr>
            <a:r>
              <a:rPr lang="en" u="sng">
                <a:solidFill>
                  <a:schemeClr val="hlink"/>
                </a:solidFill>
                <a:hlinkClick r:id="rId3"/>
              </a:rPr>
              <a:t>Expository Version</a:t>
            </a:r>
          </a:p>
        </p:txBody>
      </p:sp>
      <p:pic>
        <p:nvPicPr>
          <p:cNvPr id="117" name="Shape 117" descr="funny-facts-01.jpg"/>
          <p:cNvPicPr preferRelativeResize="0"/>
          <p:nvPr/>
        </p:nvPicPr>
        <p:blipFill>
          <a:blip r:embed="rId4">
            <a:alphaModFix/>
          </a:blip>
          <a:stretch>
            <a:fillRect/>
          </a:stretch>
        </p:blipFill>
        <p:spPr>
          <a:xfrm>
            <a:off x="5095975" y="100350"/>
            <a:ext cx="3590824" cy="4445625"/>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21"/>
        <p:cNvGrpSpPr/>
        <p:nvPr/>
      </p:nvGrpSpPr>
      <p:grpSpPr>
        <a:xfrm>
          <a:off x="0" y="0"/>
          <a:ext cx="0" cy="0"/>
          <a:chOff x="0" y="0"/>
          <a:chExt cx="0" cy="0"/>
        </a:xfrm>
      </p:grpSpPr>
      <p:sp>
        <p:nvSpPr>
          <p:cNvPr id="122" name="Shape 122"/>
          <p:cNvSpPr txBox="1">
            <a:spLocks noGrp="1"/>
          </p:cNvSpPr>
          <p:nvPr>
            <p:ph type="title"/>
          </p:nvPr>
        </p:nvSpPr>
        <p:spPr>
          <a:xfrm>
            <a:off x="457200" y="127803"/>
            <a:ext cx="8229600" cy="857400"/>
          </a:xfrm>
          <a:prstGeom prst="rect">
            <a:avLst/>
          </a:prstGeom>
        </p:spPr>
        <p:txBody>
          <a:bodyPr lIns="91425" tIns="91425" rIns="91425" bIns="91425" anchor="ctr" anchorCtr="0">
            <a:noAutofit/>
          </a:bodyPr>
          <a:lstStyle/>
          <a:p>
            <a:pPr lvl="0">
              <a:spcBef>
                <a:spcPts val="0"/>
              </a:spcBef>
              <a:buNone/>
            </a:pPr>
            <a:r>
              <a:rPr lang="en"/>
              <a:t>The Shape of Stories</a:t>
            </a:r>
          </a:p>
        </p:txBody>
      </p:sp>
      <p:sp>
        <p:nvSpPr>
          <p:cNvPr id="123" name="Shape 123" descr="Short lecture by Kurt Vonnegut on the 'simple shapes of stories.'" title="Kurt Vonnegut on the Shapes of Stories">
            <a:hlinkClick r:id="rId3"/>
          </p:cNvPr>
          <p:cNvSpPr/>
          <p:nvPr/>
        </p:nvSpPr>
        <p:spPr>
          <a:xfrm>
            <a:off x="2286000" y="985200"/>
            <a:ext cx="4572000" cy="3429000"/>
          </a:xfrm>
          <a:prstGeom prst="rect">
            <a:avLst/>
          </a:prstGeom>
          <a:blipFill>
            <a:blip r:embed="rId4">
              <a:alphaModFix/>
            </a:blip>
            <a:stretch>
              <a:fillRect/>
            </a:stretch>
          </a:blipFill>
          <a:ln>
            <a:noFill/>
          </a:ln>
        </p:spPr>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27"/>
        <p:cNvGrpSpPr/>
        <p:nvPr/>
      </p:nvGrpSpPr>
      <p:grpSpPr>
        <a:xfrm>
          <a:off x="0" y="0"/>
          <a:ext cx="0" cy="0"/>
          <a:chOff x="0" y="0"/>
          <a:chExt cx="0" cy="0"/>
        </a:xfrm>
      </p:grpSpPr>
      <p:sp>
        <p:nvSpPr>
          <p:cNvPr id="128" name="Shape 128"/>
          <p:cNvSpPr txBox="1">
            <a:spLocks noGrp="1"/>
          </p:cNvSpPr>
          <p:nvPr>
            <p:ph type="title"/>
          </p:nvPr>
        </p:nvSpPr>
        <p:spPr>
          <a:xfrm>
            <a:off x="457200" y="205978"/>
            <a:ext cx="8229600" cy="857400"/>
          </a:xfrm>
          <a:prstGeom prst="rect">
            <a:avLst/>
          </a:prstGeom>
        </p:spPr>
        <p:txBody>
          <a:bodyPr lIns="91425" tIns="91425" rIns="91425" bIns="91425" anchor="ctr" anchorCtr="0">
            <a:noAutofit/>
          </a:bodyPr>
          <a:lstStyle/>
          <a:p>
            <a:pPr lvl="0">
              <a:spcBef>
                <a:spcPts val="0"/>
              </a:spcBef>
              <a:buNone/>
            </a:pPr>
            <a:r>
              <a:rPr lang="en"/>
              <a:t>Story Arc</a:t>
            </a:r>
          </a:p>
        </p:txBody>
      </p:sp>
      <p:pic>
        <p:nvPicPr>
          <p:cNvPr id="129" name="Shape 129" descr="plot_line-blank1.jpg"/>
          <p:cNvPicPr preferRelativeResize="0"/>
          <p:nvPr/>
        </p:nvPicPr>
        <p:blipFill>
          <a:blip r:embed="rId3">
            <a:alphaModFix/>
          </a:blip>
          <a:stretch>
            <a:fillRect/>
          </a:stretch>
        </p:blipFill>
        <p:spPr>
          <a:xfrm>
            <a:off x="2039325" y="985448"/>
            <a:ext cx="5065350" cy="3393749"/>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33"/>
        <p:cNvGrpSpPr/>
        <p:nvPr/>
      </p:nvGrpSpPr>
      <p:grpSpPr>
        <a:xfrm>
          <a:off x="0" y="0"/>
          <a:ext cx="0" cy="0"/>
          <a:chOff x="0" y="0"/>
          <a:chExt cx="0" cy="0"/>
        </a:xfrm>
      </p:grpSpPr>
      <p:pic>
        <p:nvPicPr>
          <p:cNvPr id="134" name="Shape 134" descr="d4830c33078e58d6263265bdcf8edb03.jpg"/>
          <p:cNvPicPr preferRelativeResize="0"/>
          <p:nvPr/>
        </p:nvPicPr>
        <p:blipFill>
          <a:blip r:embed="rId3">
            <a:alphaModFix/>
          </a:blip>
          <a:stretch>
            <a:fillRect/>
          </a:stretch>
        </p:blipFill>
        <p:spPr>
          <a:xfrm>
            <a:off x="1571150" y="243900"/>
            <a:ext cx="5604724" cy="4203525"/>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38"/>
        <p:cNvGrpSpPr/>
        <p:nvPr/>
      </p:nvGrpSpPr>
      <p:grpSpPr>
        <a:xfrm>
          <a:off x="0" y="0"/>
          <a:ext cx="0" cy="0"/>
          <a:chOff x="0" y="0"/>
          <a:chExt cx="0" cy="0"/>
        </a:xfrm>
      </p:grpSpPr>
      <p:sp>
        <p:nvSpPr>
          <p:cNvPr id="139" name="Shape 139"/>
          <p:cNvSpPr txBox="1">
            <a:spLocks noGrp="1"/>
          </p:cNvSpPr>
          <p:nvPr>
            <p:ph type="title"/>
          </p:nvPr>
        </p:nvSpPr>
        <p:spPr>
          <a:xfrm>
            <a:off x="457200" y="205978"/>
            <a:ext cx="8229600" cy="857400"/>
          </a:xfrm>
          <a:prstGeom prst="rect">
            <a:avLst/>
          </a:prstGeom>
        </p:spPr>
        <p:txBody>
          <a:bodyPr lIns="91425" tIns="91425" rIns="91425" bIns="91425" anchor="ctr" anchorCtr="0">
            <a:noAutofit/>
          </a:bodyPr>
          <a:lstStyle/>
          <a:p>
            <a:pPr lvl="0">
              <a:spcBef>
                <a:spcPts val="0"/>
              </a:spcBef>
              <a:buNone/>
            </a:pPr>
            <a:r>
              <a:rPr lang="en"/>
              <a:t>Shape of an Essay</a:t>
            </a:r>
          </a:p>
        </p:txBody>
      </p:sp>
      <p:pic>
        <p:nvPicPr>
          <p:cNvPr id="140" name="Shape 140" descr="three-prong-research.jpg"/>
          <p:cNvPicPr preferRelativeResize="0"/>
          <p:nvPr/>
        </p:nvPicPr>
        <p:blipFill>
          <a:blip r:embed="rId3">
            <a:alphaModFix/>
          </a:blip>
          <a:stretch>
            <a:fillRect/>
          </a:stretch>
        </p:blipFill>
        <p:spPr>
          <a:xfrm>
            <a:off x="203250" y="1063375"/>
            <a:ext cx="8754874" cy="3175399"/>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44"/>
        <p:cNvGrpSpPr/>
        <p:nvPr/>
      </p:nvGrpSpPr>
      <p:grpSpPr>
        <a:xfrm>
          <a:off x="0" y="0"/>
          <a:ext cx="0" cy="0"/>
          <a:chOff x="0" y="0"/>
          <a:chExt cx="0" cy="0"/>
        </a:xfrm>
      </p:grpSpPr>
      <p:sp>
        <p:nvSpPr>
          <p:cNvPr id="145" name="Shape 145"/>
          <p:cNvSpPr txBox="1">
            <a:spLocks noGrp="1"/>
          </p:cNvSpPr>
          <p:nvPr>
            <p:ph type="title"/>
          </p:nvPr>
        </p:nvSpPr>
        <p:spPr>
          <a:xfrm>
            <a:off x="457200" y="205978"/>
            <a:ext cx="8229600" cy="857400"/>
          </a:xfrm>
          <a:prstGeom prst="rect">
            <a:avLst/>
          </a:prstGeom>
        </p:spPr>
        <p:txBody>
          <a:bodyPr lIns="91425" tIns="91425" rIns="91425" bIns="91425" anchor="ctr" anchorCtr="0">
            <a:noAutofit/>
          </a:bodyPr>
          <a:lstStyle/>
          <a:p>
            <a:pPr lvl="0">
              <a:spcBef>
                <a:spcPts val="0"/>
              </a:spcBef>
              <a:buNone/>
            </a:pPr>
            <a:r>
              <a:rPr lang="en"/>
              <a:t>Homework</a:t>
            </a:r>
          </a:p>
        </p:txBody>
      </p:sp>
      <p:sp>
        <p:nvSpPr>
          <p:cNvPr id="146" name="Shape 146"/>
          <p:cNvSpPr/>
          <p:nvPr/>
        </p:nvSpPr>
        <p:spPr>
          <a:xfrm>
            <a:off x="403725" y="1460675"/>
            <a:ext cx="8372100" cy="914400"/>
          </a:xfrm>
          <a:prstGeom prst="roundRect">
            <a:avLst>
              <a:gd name="adj" fmla="val 16667"/>
            </a:avLst>
          </a:prstGeom>
          <a:solidFill>
            <a:schemeClr val="lt2"/>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lvl="0" rtl="0">
              <a:spcBef>
                <a:spcPts val="0"/>
              </a:spcBef>
              <a:buClr>
                <a:schemeClr val="dk2"/>
              </a:buClr>
              <a:buSzPct val="61111"/>
              <a:buFont typeface="Arial"/>
              <a:buNone/>
            </a:pPr>
            <a:r>
              <a:rPr lang="en" sz="1800"/>
              <a:t>“The ability to read awoke inside of me some long dormant craving to be mentally alive.” (Malcolm X).</a:t>
            </a:r>
          </a:p>
        </p:txBody>
      </p:sp>
      <p:sp>
        <p:nvSpPr>
          <p:cNvPr id="147" name="Shape 147"/>
          <p:cNvSpPr/>
          <p:nvPr/>
        </p:nvSpPr>
        <p:spPr>
          <a:xfrm>
            <a:off x="403750" y="2636325"/>
            <a:ext cx="8372100" cy="1365600"/>
          </a:xfrm>
          <a:prstGeom prst="roundRect">
            <a:avLst>
              <a:gd name="adj" fmla="val 16667"/>
            </a:avLst>
          </a:prstGeom>
          <a:solidFill>
            <a:schemeClr val="lt2"/>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lvl="0">
              <a:spcBef>
                <a:spcPts val="0"/>
              </a:spcBef>
              <a:buClr>
                <a:schemeClr val="dk2"/>
              </a:buClr>
              <a:buSzPct val="61111"/>
              <a:buFont typeface="Arial"/>
              <a:buNone/>
            </a:pPr>
            <a:r>
              <a:rPr lang="en" sz="1800" b="1">
                <a:solidFill>
                  <a:schemeClr val="dk2"/>
                </a:solidFill>
              </a:rPr>
              <a:t>I saw my mother in a different light. We all need to do that. You have to be displaced from what's comfortable and routine, and then you get to see things with fresh eyes, with new eyes.</a:t>
            </a:r>
          </a:p>
        </p:txBody>
      </p:sp>
    </p:spTree>
  </p:cSld>
  <p:clrMapOvr>
    <a:masterClrMapping/>
  </p:clrMapOvr>
</p:sld>
</file>

<file path=ppt/theme/theme1.xml><?xml version="1.0" encoding="utf-8"?>
<a:theme xmlns:a="http://schemas.openxmlformats.org/drawingml/2006/main" name="swiss">
  <a:themeElements>
    <a:clrScheme name="Custom 218">
      <a:dk1>
        <a:srgbClr val="000000"/>
      </a:dk1>
      <a:lt1>
        <a:srgbClr val="FFFFFF"/>
      </a:lt1>
      <a:dk2>
        <a:srgbClr val="5B595A"/>
      </a:dk2>
      <a:lt2>
        <a:srgbClr val="CFD4D4"/>
      </a:lt2>
      <a:accent1>
        <a:srgbClr val="CC0202"/>
      </a:accent1>
      <a:accent2>
        <a:srgbClr val="228AFF"/>
      </a:accent2>
      <a:accent3>
        <a:srgbClr val="FBC82F"/>
      </a:accent3>
      <a:accent4>
        <a:srgbClr val="253E91"/>
      </a:accent4>
      <a:accent5>
        <a:srgbClr val="F68D0C"/>
      </a:accent5>
      <a:accent6>
        <a:srgbClr val="257E12"/>
      </a:accent6>
      <a:hlink>
        <a:srgbClr val="144C72"/>
      </a:hlink>
      <a:folHlink>
        <a:srgbClr val="8C9D9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olor-strip">
  <a:themeElements>
    <a:clrScheme name="Custom 458">
      <a:dk1>
        <a:srgbClr val="6A0212"/>
      </a:dk1>
      <a:lt1>
        <a:srgbClr val="B43C3E"/>
      </a:lt1>
      <a:dk2>
        <a:srgbClr val="000000"/>
      </a:dk2>
      <a:lt2>
        <a:srgbClr val="E9E0C9"/>
      </a:lt2>
      <a:accent1>
        <a:srgbClr val="D60030"/>
      </a:accent1>
      <a:accent2>
        <a:srgbClr val="FFA711"/>
      </a:accent2>
      <a:accent3>
        <a:srgbClr val="709E0B"/>
      </a:accent3>
      <a:accent4>
        <a:srgbClr val="006985"/>
      </a:accent4>
      <a:accent5>
        <a:srgbClr val="3A1E5E"/>
      </a:accent5>
      <a:accent6>
        <a:srgbClr val="FF6428"/>
      </a:accent6>
      <a:hlink>
        <a:srgbClr val="CDA43D"/>
      </a:hlink>
      <a:folHlink>
        <a:srgbClr val="744F1A"/>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111</Words>
  <Application>Microsoft Macintosh PowerPoint</Application>
  <PresentationFormat>On-screen Show (16:9)</PresentationFormat>
  <Paragraphs>17</Paragraphs>
  <Slides>8</Slides>
  <Notes>8</Notes>
  <HiddenSlides>0</HiddenSlides>
  <MMClips>0</MMClips>
  <ScaleCrop>false</ScaleCrop>
  <HeadingPairs>
    <vt:vector size="4" baseType="variant">
      <vt:variant>
        <vt:lpstr>Theme</vt:lpstr>
      </vt:variant>
      <vt:variant>
        <vt:i4>2</vt:i4>
      </vt:variant>
      <vt:variant>
        <vt:lpstr>Slide Titles</vt:lpstr>
      </vt:variant>
      <vt:variant>
        <vt:i4>8</vt:i4>
      </vt:variant>
    </vt:vector>
  </HeadingPairs>
  <TitlesOfParts>
    <vt:vector size="10" baseType="lpstr">
      <vt:lpstr>swiss</vt:lpstr>
      <vt:lpstr>color-strip</vt:lpstr>
      <vt:lpstr>Narrative Vs. Expository</vt:lpstr>
      <vt:lpstr>Narrative</vt:lpstr>
      <vt:lpstr>Expository</vt:lpstr>
      <vt:lpstr>The Shape of Stories</vt:lpstr>
      <vt:lpstr>Story Arc</vt:lpstr>
      <vt:lpstr>PowerPoint Presentation</vt:lpstr>
      <vt:lpstr>Shape of an Essay</vt:lpstr>
      <vt:lpstr>Homework</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Narrative Vs. Expository</dc:title>
  <cp:lastModifiedBy>Julie  Pesano</cp:lastModifiedBy>
  <cp:revision>1</cp:revision>
  <dcterms:modified xsi:type="dcterms:W3CDTF">2017-01-03T00:30:18Z</dcterms:modified>
</cp:coreProperties>
</file>