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8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0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9/25/17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9/25/17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9/25/17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9/25/17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9/25/17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9/25/17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9/25/17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MSYw502dJN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0745"/>
            <a:ext cx="7543800" cy="2857637"/>
          </a:xfrm>
        </p:spPr>
        <p:txBody>
          <a:bodyPr/>
          <a:lstStyle/>
          <a:p>
            <a:r>
              <a:rPr lang="en-US" dirty="0" smtClean="0"/>
              <a:t>Welcome to EWRT 1A Honors Fall 2017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rowdcheer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460744"/>
            <a:ext cx="6934200" cy="357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737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Desk Name 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Markers, make very large, use first name you would like to be called.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nameta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149" y="2579812"/>
            <a:ext cx="6799851" cy="363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93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Who’s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Attendance Sheet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raisehand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2196148"/>
            <a:ext cx="3416300" cy="326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121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your lifeline to the class!</a:t>
            </a:r>
          </a:p>
          <a:p>
            <a:r>
              <a:rPr lang="en-US" dirty="0" smtClean="0"/>
              <a:t>Everything you need to know about due dates, expectations, grading is on the syllabus.</a:t>
            </a:r>
          </a:p>
          <a:p>
            <a:r>
              <a:rPr lang="en-US" dirty="0" smtClean="0"/>
              <a:t>Before you have a question, check the syllabus first, it’s probably answered there.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yllabu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8888" y="3677886"/>
            <a:ext cx="10122888" cy="318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75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Candy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see how much you remembered!</a:t>
            </a:r>
          </a:p>
          <a:p>
            <a:r>
              <a:rPr lang="en-US" dirty="0" smtClean="0"/>
              <a:t>Turn over syllabus</a:t>
            </a:r>
          </a:p>
          <a:p>
            <a:r>
              <a:rPr lang="en-US" dirty="0" smtClean="0"/>
              <a:t>I’ll ask a question, raise your hand to answer. If you are correct, I’ll chuck you some chocolate.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andy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64" y="3175153"/>
            <a:ext cx="7296736" cy="299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Cards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7620000" cy="5120541"/>
          </a:xfrm>
        </p:spPr>
        <p:txBody>
          <a:bodyPr>
            <a:noAutofit/>
          </a:bodyPr>
          <a:lstStyle/>
          <a:p>
            <a:r>
              <a:rPr lang="en-US" sz="2800" dirty="0" smtClean="0"/>
              <a:t>Let me know a bit about yourself</a:t>
            </a:r>
          </a:p>
          <a:p>
            <a:r>
              <a:rPr lang="en-US" sz="2800" dirty="0" smtClean="0"/>
              <a:t>- Name (nicknames, special pronunciations, etc.)</a:t>
            </a:r>
          </a:p>
          <a:p>
            <a:r>
              <a:rPr lang="en-US" sz="2800" dirty="0" smtClean="0"/>
              <a:t>- Contact Information – (e-mail, phone number)</a:t>
            </a:r>
          </a:p>
          <a:p>
            <a:r>
              <a:rPr lang="en-US" sz="2800" dirty="0" smtClean="0"/>
              <a:t>- Previous English Class (If at De Anza, give instructor’s name)</a:t>
            </a:r>
          </a:p>
          <a:p>
            <a:r>
              <a:rPr lang="en-US" sz="2800" dirty="0" smtClean="0"/>
              <a:t>- Strengths and Weaknesses in English</a:t>
            </a:r>
          </a:p>
          <a:p>
            <a:r>
              <a:rPr lang="en-US" sz="2800" dirty="0" smtClean="0"/>
              <a:t>- Education and Career Goals</a:t>
            </a:r>
          </a:p>
          <a:p>
            <a:r>
              <a:rPr lang="en-US" sz="2800" dirty="0" smtClean="0"/>
              <a:t>- Personal Interest/ Hobbies</a:t>
            </a:r>
          </a:p>
          <a:p>
            <a:r>
              <a:rPr lang="en-US" sz="2800" dirty="0" smtClean="0"/>
              <a:t>- Work/Family/School Obligations</a:t>
            </a:r>
          </a:p>
          <a:p>
            <a:r>
              <a:rPr lang="en-US" sz="2800" dirty="0" smtClean="0"/>
              <a:t>- Anything Else?</a:t>
            </a:r>
          </a:p>
        </p:txBody>
      </p:sp>
      <p:pic>
        <p:nvPicPr>
          <p:cNvPr id="4" name="Picture 3" descr="indexcard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636" y="0"/>
            <a:ext cx="3876743" cy="160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434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Breaker</a:t>
            </a:r>
            <a:endParaRPr lang="en-US" dirty="0"/>
          </a:p>
        </p:txBody>
      </p:sp>
      <p:pic>
        <p:nvPicPr>
          <p:cNvPr id="4" name="Content Placeholder 3" descr="icebreaker-clipart-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68" b="8868"/>
          <a:stretch>
            <a:fillRect/>
          </a:stretch>
        </p:blipFill>
        <p:spPr>
          <a:xfrm>
            <a:off x="457200" y="1230372"/>
            <a:ext cx="7620000" cy="5170428"/>
          </a:xfrm>
        </p:spPr>
      </p:pic>
    </p:spTree>
    <p:extLst>
      <p:ext uri="{BB962C8B-B14F-4D97-AF65-F5344CB8AC3E}">
        <p14:creationId xmlns:p14="http://schemas.microsoft.com/office/powerpoint/2010/main" val="3771092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Diagnostic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Write!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sz="2800" u="sng" dirty="0" smtClean="0"/>
              <a:t>Why do we read and write?</a:t>
            </a:r>
          </a:p>
          <a:p>
            <a:pPr marL="114300" indent="0">
              <a:buNone/>
            </a:pPr>
            <a:endParaRPr lang="en-US" sz="2800" u="sng" dirty="0"/>
          </a:p>
          <a:p>
            <a:pPr marL="114300" indent="0">
              <a:buNone/>
            </a:pPr>
            <a:r>
              <a:rPr lang="en-US" sz="2000" dirty="0" smtClean="0"/>
              <a:t>Let’s check out John Greene’s Video on </a:t>
            </a:r>
            <a:r>
              <a:rPr lang="en-US" sz="2000" b="1" dirty="0"/>
              <a:t>How and Why We </a:t>
            </a:r>
            <a:r>
              <a:rPr lang="en-US" sz="2000" b="1" dirty="0" smtClean="0"/>
              <a:t>Read</a:t>
            </a:r>
          </a:p>
          <a:p>
            <a:pPr marL="114300" indent="0">
              <a:buNone/>
            </a:pPr>
            <a:r>
              <a:rPr lang="en-US" sz="2000" b="1" dirty="0">
                <a:hlinkClick r:id="rId2"/>
              </a:rPr>
              <a:t>https://</a:t>
            </a:r>
            <a:r>
              <a:rPr lang="en-US" sz="2000" b="1" dirty="0" err="1">
                <a:hlinkClick r:id="rId2"/>
              </a:rPr>
              <a:t>www.youtube.com</a:t>
            </a:r>
            <a:r>
              <a:rPr lang="en-US" sz="2000" b="1" dirty="0">
                <a:hlinkClick r:id="rId2"/>
              </a:rPr>
              <a:t>/</a:t>
            </a:r>
            <a:r>
              <a:rPr lang="en-US" sz="2000" b="1" dirty="0" err="1">
                <a:hlinkClick r:id="rId2"/>
              </a:rPr>
              <a:t>watch?v</a:t>
            </a:r>
            <a:r>
              <a:rPr lang="en-US" sz="2000" b="1" dirty="0">
                <a:hlinkClick r:id="rId2"/>
              </a:rPr>
              <a:t>=MSYw502dJNY</a:t>
            </a:r>
            <a:endParaRPr lang="en-US" sz="2000" b="1" dirty="0"/>
          </a:p>
          <a:p>
            <a:pPr marL="114300" indent="0">
              <a:buNone/>
            </a:pPr>
            <a:endParaRPr lang="en-US" sz="2000" dirty="0" smtClean="0"/>
          </a:p>
          <a:p>
            <a:r>
              <a:rPr lang="en-US" dirty="0" smtClean="0"/>
              <a:t>Write for about 15-20 minutes about why you think it’s important to read and/or write. Give an experience you have had that demonstrates your  why. It could be a time when you read or wrote a paper, an e-mail, a journal entry, a great book, an article, etc.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91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56</TotalTime>
  <Words>282</Words>
  <Application>Microsoft Macintosh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Welcome to EWRT 1A Honors Fall 2017 </vt:lpstr>
      <vt:lpstr>Make a Desk Name Tag</vt:lpstr>
      <vt:lpstr>Who’s Here?</vt:lpstr>
      <vt:lpstr>Syllabus</vt:lpstr>
      <vt:lpstr>Candy Quiz</vt:lpstr>
      <vt:lpstr>Index Cards </vt:lpstr>
      <vt:lpstr>Ice Breaker</vt:lpstr>
      <vt:lpstr>Writing Diagnostic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EWRT 1A Honors Fall 2017 </dc:title>
  <dc:creator>Julie  Pesano</dc:creator>
  <cp:lastModifiedBy>Julie  Pesano</cp:lastModifiedBy>
  <cp:revision>8</cp:revision>
  <dcterms:created xsi:type="dcterms:W3CDTF">2017-09-25T19:33:14Z</dcterms:created>
  <dcterms:modified xsi:type="dcterms:W3CDTF">2017-09-25T20:29:42Z</dcterms:modified>
</cp:coreProperties>
</file>