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59" r:id="rId3"/>
    <p:sldId id="258" r:id="rId4"/>
    <p:sldId id="257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E3B93F-7781-914A-941A-1DDB8B6D8FB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32816C-1652-DC4F-B858-64B7DEA4A5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Jack London &amp; the Klondike Gold </a:t>
            </a:r>
            <a:r>
              <a:rPr lang="en-US" dirty="0" smtClean="0"/>
              <a:t>Rush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6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 London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/>
              <a:t>Childhood origins</a:t>
            </a:r>
            <a:endParaRPr lang="en-US" sz="1800" dirty="0"/>
          </a:p>
          <a:p>
            <a:pPr lvl="1"/>
            <a:r>
              <a:rPr lang="en-US" dirty="0"/>
              <a:t>Comes from childhood of abuse and neglect</a:t>
            </a:r>
            <a:endParaRPr lang="en-US" sz="1600" dirty="0"/>
          </a:p>
          <a:p>
            <a:pPr lvl="2"/>
            <a:r>
              <a:rPr lang="en-US" dirty="0"/>
              <a:t>Mother abandoned while pregnant with him</a:t>
            </a:r>
            <a:endParaRPr lang="en-US" sz="1400" dirty="0"/>
          </a:p>
          <a:p>
            <a:pPr lvl="2"/>
            <a:r>
              <a:rPr lang="en-US" dirty="0"/>
              <a:t>New father adopts him, but it’s not happy</a:t>
            </a:r>
            <a:endParaRPr lang="en-US" sz="1400" dirty="0"/>
          </a:p>
          <a:p>
            <a:pPr lvl="2"/>
            <a:r>
              <a:rPr lang="en-US" dirty="0"/>
              <a:t>He spends all his time with the black </a:t>
            </a:r>
            <a:r>
              <a:rPr lang="en-US" dirty="0" smtClean="0"/>
              <a:t>neighbors in S. F.</a:t>
            </a:r>
            <a:endParaRPr lang="en-US" sz="1400" dirty="0"/>
          </a:p>
          <a:p>
            <a:pPr lvl="0"/>
            <a:r>
              <a:rPr lang="en-US" sz="2400" dirty="0"/>
              <a:t>Jobs </a:t>
            </a:r>
            <a:endParaRPr lang="en-US" sz="1800" dirty="0"/>
          </a:p>
          <a:p>
            <a:pPr lvl="1"/>
            <a:r>
              <a:rPr lang="en-US" dirty="0"/>
              <a:t>Went to sea, became an alcoholic, socialist, </a:t>
            </a:r>
            <a:endParaRPr lang="en-US" sz="1600" dirty="0"/>
          </a:p>
          <a:p>
            <a:pPr lvl="1"/>
            <a:r>
              <a:rPr lang="en-US" dirty="0"/>
              <a:t>Went to Alaska for their gold rush in 1897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64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smtClean="0"/>
              <a:t>Klondike Gold</a:t>
            </a:r>
            <a:endParaRPr lang="en-US" dirty="0"/>
          </a:p>
        </p:txBody>
      </p:sp>
      <p:sp>
        <p:nvSpPr>
          <p:cNvPr id="11" name="Vertical Text Placeholder 10"/>
          <p:cNvSpPr>
            <a:spLocks noGrp="1"/>
          </p:cNvSpPr>
          <p:nvPr>
            <p:ph type="body" orient="vert" idx="1"/>
          </p:nvPr>
        </p:nvSpPr>
        <p:spPr>
          <a:xfrm>
            <a:off x="250399" y="0"/>
            <a:ext cx="6581890" cy="669029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klondike-gold-rush-map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64" y="149795"/>
            <a:ext cx="5991325" cy="673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2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Thousands Came Looking</a:t>
            </a:r>
            <a:endParaRPr lang="en-US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9" b="3429"/>
          <a:stretch>
            <a:fillRect/>
          </a:stretch>
        </p:blipFill>
        <p:spPr/>
      </p:pic>
      <p:pic>
        <p:nvPicPr>
          <p:cNvPr id="6" name="Content Placeholder 5" descr="images-4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2" b="81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1905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London’s Career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40663" y="2784475"/>
            <a:ext cx="4052671" cy="392370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Was </a:t>
            </a:r>
            <a:r>
              <a:rPr lang="en-US" sz="2400" dirty="0"/>
              <a:t>considered too “popular” and said he wrote only for money, but was very disciplined about his craft.</a:t>
            </a:r>
          </a:p>
          <a:p>
            <a:pPr lvl="1"/>
            <a:r>
              <a:rPr lang="en-US" sz="2400" dirty="0"/>
              <a:t>Wrote 18 novels, 198 </a:t>
            </a:r>
            <a:r>
              <a:rPr lang="en-US" sz="2400" dirty="0" smtClean="0"/>
              <a:t>stories</a:t>
            </a:r>
            <a:r>
              <a:rPr lang="en-US" sz="2400" dirty="0"/>
              <a:t>, plays &amp; tons of non-fiction.</a:t>
            </a:r>
            <a:endParaRPr lang="en-US" sz="2000" dirty="0"/>
          </a:p>
          <a:p>
            <a:pPr lvl="1"/>
            <a:r>
              <a:rPr lang="en-US" sz="2400" dirty="0"/>
              <a:t>He’s pretty mixed up about race, but good at what he does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Content Placeholder 13" descr="images-8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r="6626"/>
          <a:stretch>
            <a:fillRect/>
          </a:stretch>
        </p:blipFill>
        <p:spPr>
          <a:xfrm>
            <a:off x="4634753" y="2784474"/>
            <a:ext cx="4544378" cy="3923709"/>
          </a:xfrm>
        </p:spPr>
      </p:pic>
    </p:spTree>
    <p:extLst>
      <p:ext uri="{BB962C8B-B14F-4D97-AF65-F5344CB8AC3E}">
        <p14:creationId xmlns:p14="http://schemas.microsoft.com/office/powerpoint/2010/main" val="280092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Craft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ncredibly </a:t>
            </a:r>
            <a:r>
              <a:rPr lang="en-US" sz="2400" dirty="0"/>
              <a:t>precise physical detail: </a:t>
            </a:r>
          </a:p>
          <a:p>
            <a:r>
              <a:rPr lang="en-US" sz="2400" dirty="0" smtClean="0"/>
              <a:t>Cold of space (</a:t>
            </a:r>
            <a:r>
              <a:rPr lang="en-US" sz="2400" dirty="0" smtClean="0"/>
              <a:t>1052 bottom) </a:t>
            </a:r>
          </a:p>
          <a:p>
            <a:r>
              <a:rPr lang="en-US" sz="2400" dirty="0" smtClean="0"/>
              <a:t>Lighting a match (1054)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Content Placeholder 10" descr="images-6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8" b="10148"/>
          <a:stretch>
            <a:fillRect/>
          </a:stretch>
        </p:blipFill>
        <p:spPr>
          <a:xfrm>
            <a:off x="561299" y="2629608"/>
            <a:ext cx="3946693" cy="3407655"/>
          </a:xfrm>
        </p:spPr>
      </p:pic>
    </p:spTree>
    <p:extLst>
      <p:ext uri="{BB962C8B-B14F-4D97-AF65-F5344CB8AC3E}">
        <p14:creationId xmlns:p14="http://schemas.microsoft.com/office/powerpoint/2010/main" val="175019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 in London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655382"/>
          </a:xfrm>
        </p:spPr>
        <p:txBody>
          <a:bodyPr>
            <a:norm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eople versus animals</a:t>
            </a:r>
            <a:endParaRPr lang="en-US" sz="2000" dirty="0"/>
          </a:p>
          <a:p>
            <a:pPr lvl="1"/>
            <a:r>
              <a:rPr lang="en-US" dirty="0" smtClean="0"/>
              <a:t>Man </a:t>
            </a:r>
            <a:r>
              <a:rPr lang="en-US" dirty="0"/>
              <a:t>is unimaginative (</a:t>
            </a:r>
            <a:r>
              <a:rPr lang="en-US" dirty="0" smtClean="0"/>
              <a:t>1048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Dog </a:t>
            </a:r>
            <a:r>
              <a:rPr lang="en-US" dirty="0"/>
              <a:t>has more </a:t>
            </a:r>
            <a:r>
              <a:rPr lang="en-US" dirty="0" smtClean="0"/>
              <a:t>response to the cold (</a:t>
            </a:r>
            <a:r>
              <a:rPr lang="en-US" dirty="0" smtClean="0"/>
              <a:t>bottom </a:t>
            </a:r>
            <a:r>
              <a:rPr lang="en-US" dirty="0" smtClean="0"/>
              <a:t>1049)</a:t>
            </a:r>
            <a:endParaRPr lang="en-US" dirty="0"/>
          </a:p>
          <a:p>
            <a:r>
              <a:rPr lang="en-US" sz="2000" dirty="0"/>
              <a:t>W</a:t>
            </a:r>
            <a:r>
              <a:rPr lang="en-US" sz="2000" dirty="0" smtClean="0"/>
              <a:t>hat </a:t>
            </a:r>
            <a:r>
              <a:rPr lang="en-US" sz="2000" dirty="0" smtClean="0"/>
              <a:t>allows </a:t>
            </a:r>
            <a:r>
              <a:rPr lang="en-US" sz="2000" dirty="0" smtClean="0"/>
              <a:t>the </a:t>
            </a:r>
            <a:r>
              <a:rPr lang="en-US" sz="2000" dirty="0" smtClean="0"/>
              <a:t>dog to survive and not the man?</a:t>
            </a:r>
          </a:p>
          <a:p>
            <a:r>
              <a:rPr lang="en-US" sz="2000" dirty="0" smtClean="0"/>
              <a:t>Is </a:t>
            </a:r>
            <a:r>
              <a:rPr lang="en-US" sz="2000" dirty="0" smtClean="0"/>
              <a:t>this </a:t>
            </a:r>
            <a:r>
              <a:rPr lang="en-US" sz="2000" dirty="0" smtClean="0"/>
              <a:t>biological or scientific determinism? </a:t>
            </a:r>
            <a:r>
              <a:rPr lang="en-US" dirty="0"/>
              <a:t>	</a:t>
            </a:r>
          </a:p>
        </p:txBody>
      </p:sp>
      <p:pic>
        <p:nvPicPr>
          <p:cNvPr id="9" name="Content Placeholder 8" descr="images-10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61" b="154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2216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54</TotalTime>
  <Words>186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Genesis</vt:lpstr>
      <vt:lpstr>Jack London &amp; the Klondike Gold Rush</vt:lpstr>
      <vt:lpstr>Jack London</vt:lpstr>
      <vt:lpstr>Klondike Gold</vt:lpstr>
      <vt:lpstr>Thousands Came Looking</vt:lpstr>
      <vt:lpstr>London’s Career</vt:lpstr>
      <vt:lpstr>Literary Craft</vt:lpstr>
      <vt:lpstr>Naturalism in London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 London &amp; the Gold Rush</dc:title>
  <dc:creator>datech2</dc:creator>
  <cp:lastModifiedBy>datech2</cp:lastModifiedBy>
  <cp:revision>7</cp:revision>
  <dcterms:created xsi:type="dcterms:W3CDTF">2014-03-02T23:25:30Z</dcterms:created>
  <dcterms:modified xsi:type="dcterms:W3CDTF">2015-05-31T20:38:53Z</dcterms:modified>
</cp:coreProperties>
</file>