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19AE8D9-A6DA-4A4A-8DFE-2EF8F931067E}" type="datetimeFigureOut">
              <a:rPr lang="en-US" smtClean="0"/>
              <a:t>7/11/16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Thesis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How, why, what’s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5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not easy because you’re trying to come up with something </a:t>
            </a:r>
            <a:r>
              <a:rPr lang="en-US" dirty="0" smtClean="0"/>
              <a:t>new</a:t>
            </a:r>
          </a:p>
          <a:p>
            <a:pPr lvl="1"/>
            <a:r>
              <a:rPr lang="en-US" dirty="0" smtClean="0"/>
              <a:t>Be patient with not knowing, &amp; not quite nailing it the first time. </a:t>
            </a:r>
          </a:p>
          <a:p>
            <a:pPr lvl="2"/>
            <a:r>
              <a:rPr lang="en-US" dirty="0" smtClean="0"/>
              <a:t>That’s because you’re pushing outside your comfort zone and what you already know.</a:t>
            </a:r>
          </a:p>
          <a:p>
            <a:r>
              <a:rPr lang="en-US" dirty="0" smtClean="0"/>
              <a:t>The basic question: What’s </a:t>
            </a:r>
            <a:r>
              <a:rPr lang="en-US" dirty="0"/>
              <a:t>at stake here? </a:t>
            </a:r>
          </a:p>
          <a:p>
            <a:pPr lvl="1"/>
            <a:r>
              <a:rPr lang="en-US" dirty="0" smtClean="0"/>
              <a:t>What matters to me and most people about this topic? </a:t>
            </a:r>
          </a:p>
          <a:p>
            <a:pPr lvl="2"/>
            <a:r>
              <a:rPr lang="en-US" dirty="0" smtClean="0"/>
              <a:t>What could people disagree about?</a:t>
            </a:r>
          </a:p>
          <a:p>
            <a:pPr lvl="2"/>
            <a:r>
              <a:rPr lang="en-US" dirty="0" smtClean="0"/>
              <a:t>Could be an interpretation of a book, not always moral or political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9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9956"/>
          </a:xfrm>
        </p:spPr>
        <p:txBody>
          <a:bodyPr/>
          <a:lstStyle/>
          <a:p>
            <a:r>
              <a:rPr lang="en-US" dirty="0" smtClean="0"/>
              <a:t>A couple tricks of the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6" y="1037532"/>
            <a:ext cx="8799702" cy="55633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Example: Your dumb topic is McDonalds’ food.</a:t>
            </a:r>
          </a:p>
          <a:p>
            <a:pPr lvl="1"/>
            <a:r>
              <a:rPr lang="en-US" dirty="0" smtClean="0"/>
              <a:t>Your 3 part thesis: </a:t>
            </a:r>
            <a:r>
              <a:rPr lang="en-US" dirty="0"/>
              <a:t>“McDonalds food is cheap, </a:t>
            </a:r>
            <a:r>
              <a:rPr lang="en-US" dirty="0" smtClean="0"/>
              <a:t>fatty and full of sugar.</a:t>
            </a:r>
            <a:r>
              <a:rPr lang="en-US" dirty="0"/>
              <a:t>” </a:t>
            </a:r>
            <a:endParaRPr lang="en-US" dirty="0" smtClean="0"/>
          </a:p>
          <a:p>
            <a:pPr lvl="2"/>
            <a:r>
              <a:rPr lang="en-US" sz="1800" dirty="0" smtClean="0"/>
              <a:t>Have you said why it matters? </a:t>
            </a:r>
            <a:r>
              <a:rPr lang="en-US" sz="1800" dirty="0"/>
              <a:t>Arguable? </a:t>
            </a:r>
            <a:r>
              <a:rPr lang="en-US" sz="1800" dirty="0" smtClean="0"/>
              <a:t>What will we learn?  </a:t>
            </a:r>
          </a:p>
          <a:p>
            <a:r>
              <a:rPr lang="en-US" dirty="0"/>
              <a:t>When you have a statement that’s not quite arguable, or is simply boring, try these quick fixes:</a:t>
            </a:r>
          </a:p>
          <a:p>
            <a:pPr lvl="1"/>
            <a:r>
              <a:rPr lang="en-US" b="1" dirty="0"/>
              <a:t>Rank</a:t>
            </a:r>
            <a:r>
              <a:rPr lang="en-US" dirty="0"/>
              <a:t> which your topics is more important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a “</a:t>
            </a:r>
            <a:r>
              <a:rPr lang="en-US" b="1" dirty="0"/>
              <a:t>Because</a:t>
            </a:r>
            <a:r>
              <a:rPr lang="en-US" dirty="0"/>
              <a:t>” statement</a:t>
            </a:r>
          </a:p>
          <a:p>
            <a:r>
              <a:rPr lang="en-US" b="1" dirty="0" smtClean="0"/>
              <a:t>Rank</a:t>
            </a:r>
            <a:r>
              <a:rPr lang="en-US" dirty="0" smtClean="0"/>
              <a:t> </a:t>
            </a:r>
            <a:r>
              <a:rPr lang="en-US" dirty="0"/>
              <a:t>which of these is most important:</a:t>
            </a:r>
            <a:endParaRPr lang="en-US" sz="3600" dirty="0"/>
          </a:p>
          <a:p>
            <a:pPr lvl="1"/>
            <a:r>
              <a:rPr lang="en-US" dirty="0" smtClean="0"/>
              <a:t>“McDonald’s </a:t>
            </a:r>
            <a:r>
              <a:rPr lang="en-US" dirty="0"/>
              <a:t>food is cheap and </a:t>
            </a:r>
            <a:r>
              <a:rPr lang="en-US" dirty="0" smtClean="0"/>
              <a:t>sugary, </a:t>
            </a:r>
            <a:r>
              <a:rPr lang="en-US" dirty="0"/>
              <a:t>but the high </a:t>
            </a:r>
            <a:r>
              <a:rPr lang="en-US" dirty="0" smtClean="0"/>
              <a:t>fat content </a:t>
            </a:r>
            <a:r>
              <a:rPr lang="en-US" dirty="0"/>
              <a:t>is the most unhealthy part about it</a:t>
            </a:r>
            <a:r>
              <a:rPr lang="en-US" dirty="0" smtClean="0"/>
              <a:t>.”</a:t>
            </a:r>
            <a:endParaRPr lang="en-US" sz="3400" dirty="0"/>
          </a:p>
          <a:p>
            <a:pPr lvl="2"/>
            <a:r>
              <a:rPr lang="en-US" dirty="0"/>
              <a:t>Now you have something to prove and explain—a high fat diet is worse than </a:t>
            </a:r>
            <a:r>
              <a:rPr lang="en-US" dirty="0" smtClean="0"/>
              <a:t>sugar. </a:t>
            </a:r>
            <a:endParaRPr lang="en-US" sz="3200" dirty="0"/>
          </a:p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a </a:t>
            </a:r>
            <a:r>
              <a:rPr lang="en-US" b="1" dirty="0"/>
              <a:t>Because</a:t>
            </a:r>
            <a:r>
              <a:rPr lang="en-US" dirty="0"/>
              <a:t> statement to improve it</a:t>
            </a:r>
            <a:endParaRPr lang="en-US" sz="3600" dirty="0"/>
          </a:p>
          <a:p>
            <a:pPr lvl="1"/>
            <a:r>
              <a:rPr lang="en-US" dirty="0" smtClean="0"/>
              <a:t>“McDonald’s </a:t>
            </a:r>
            <a:r>
              <a:rPr lang="en-US" dirty="0"/>
              <a:t>food is greasy and </a:t>
            </a:r>
            <a:r>
              <a:rPr lang="en-US" dirty="0" smtClean="0"/>
              <a:t>fattening, </a:t>
            </a:r>
            <a:r>
              <a:rPr lang="en-US" dirty="0"/>
              <a:t>but because it is so cheap, poor people are lured into making poor health choices</a:t>
            </a:r>
            <a:r>
              <a:rPr lang="en-US" dirty="0" smtClean="0"/>
              <a:t>.”</a:t>
            </a:r>
            <a:endParaRPr lang="en-US" sz="3400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that with our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a partner: </a:t>
            </a:r>
          </a:p>
          <a:p>
            <a:pPr lvl="1"/>
            <a:r>
              <a:rPr lang="en-US" dirty="0" smtClean="0"/>
              <a:t>Rank </a:t>
            </a:r>
            <a:r>
              <a:rPr lang="en-US" dirty="0"/>
              <a:t>which is most </a:t>
            </a:r>
            <a:r>
              <a:rPr lang="en-US" dirty="0" smtClean="0"/>
              <a:t>important</a:t>
            </a:r>
          </a:p>
          <a:p>
            <a:pPr marL="968375" lvl="3" indent="0">
              <a:buNone/>
            </a:pPr>
            <a:r>
              <a:rPr lang="en-US" b="1" dirty="0" smtClean="0"/>
              <a:t>OR</a:t>
            </a:r>
            <a:endParaRPr lang="en-US" b="1" dirty="0"/>
          </a:p>
          <a:p>
            <a:pPr lvl="1"/>
            <a:r>
              <a:rPr lang="en-US" dirty="0" smtClean="0"/>
              <a:t>Add a “because” </a:t>
            </a:r>
            <a:r>
              <a:rPr lang="en-US" dirty="0" smtClean="0"/>
              <a:t>statement</a:t>
            </a:r>
          </a:p>
          <a:p>
            <a:pPr marL="349250" lvl="1" indent="0">
              <a:buNone/>
            </a:pPr>
            <a:endParaRPr lang="en-US" dirty="0"/>
          </a:p>
          <a:p>
            <a:pPr lvl="2"/>
            <a:r>
              <a:rPr lang="en-US" dirty="0" smtClean="0"/>
              <a:t>Thesis 1: I disagree with </a:t>
            </a:r>
            <a:r>
              <a:rPr lang="en-US" dirty="0" smtClean="0"/>
              <a:t>the article “Race and Beauty in America’s Next Top Model.”</a:t>
            </a:r>
          </a:p>
          <a:p>
            <a:pPr lvl="2"/>
            <a:r>
              <a:rPr lang="en-US" dirty="0" smtClean="0"/>
              <a:t>Thesis </a:t>
            </a:r>
            <a:r>
              <a:rPr lang="en-US" dirty="0" smtClean="0"/>
              <a:t>2</a:t>
            </a:r>
            <a:r>
              <a:rPr lang="en-US" dirty="0" smtClean="0"/>
              <a:t>: I believe that competition hurts small children and destroys the freedom of true play.</a:t>
            </a:r>
            <a:endParaRPr lang="en-US" dirty="0" smtClean="0"/>
          </a:p>
          <a:p>
            <a:pPr lvl="2"/>
            <a:r>
              <a:rPr lang="en-US" dirty="0" smtClean="0"/>
              <a:t>Thesis 3</a:t>
            </a:r>
            <a:r>
              <a:rPr lang="en-US" dirty="0" smtClean="0"/>
              <a:t>: Competition in the business world can be harsh but it can also push a company to new heights.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57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46</TotalTime>
  <Words>332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Thesis development</vt:lpstr>
      <vt:lpstr>Overview</vt:lpstr>
      <vt:lpstr>A couple tricks of the trade</vt:lpstr>
      <vt:lpstr>Try that with our topics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development</dc:title>
  <dc:creator>datech2</dc:creator>
  <cp:lastModifiedBy>datech2</cp:lastModifiedBy>
  <cp:revision>6</cp:revision>
  <dcterms:created xsi:type="dcterms:W3CDTF">2013-11-19T01:03:47Z</dcterms:created>
  <dcterms:modified xsi:type="dcterms:W3CDTF">2016-07-12T05:04:00Z</dcterms:modified>
</cp:coreProperties>
</file>