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7.jpeg" ContentType="image/jpeg"/>
  <Override PartName="/ppt/media/image1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66834089-4C9B-445C-9965-BBF619264408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00782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Albertus Medium"/>
                <a:ea typeface="DejaVu Sans"/>
              </a:rPr>
              <a:t>Animals of Paleolithic project:</a:t>
            </a:r>
            <a:r>
              <a:rPr b="1" lang="en-US" sz="3600" spc="-1" strike="noStrike">
                <a:solidFill>
                  <a:srgbClr val="000000"/>
                </a:solidFill>
                <a:latin typeface="Albertus Medium"/>
                <a:ea typeface="DejaVu Sans"/>
              </a:rPr>
              <a:t>	</a:t>
            </a:r>
            <a:br/>
            <a:r>
              <a:rPr b="0" lang="en-US" sz="3600" spc="-1" strike="noStrike">
                <a:solidFill>
                  <a:srgbClr val="000000"/>
                </a:solidFill>
                <a:latin typeface="Albertus Medium"/>
                <a:ea typeface="DejaVu Sans"/>
              </a:rPr>
              <a:t>Part 1 research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42" name="Picture 3" descr=""/>
          <p:cNvPicPr/>
          <p:nvPr/>
        </p:nvPicPr>
        <p:blipFill>
          <a:blip r:embed="rId1"/>
          <a:stretch/>
        </p:blipFill>
        <p:spPr>
          <a:xfrm>
            <a:off x="5796000" y="1113840"/>
            <a:ext cx="4197960" cy="436536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251640" y="712800"/>
            <a:ext cx="5457960" cy="4406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Natural history- </a:t>
            </a:r>
            <a:endParaRPr b="0" lang="en-US" sz="32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range, diet, behavior</a:t>
            </a:r>
            <a:endParaRPr b="0" lang="en-US" sz="2400" spc="-1" strike="noStrike">
              <a:latin typeface="Arial"/>
            </a:endParaRPr>
          </a:p>
          <a:p>
            <a:pPr marL="4572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Status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-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extinct? How? Related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contemporary species if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extinct.</a:t>
            </a:r>
            <a:endParaRPr b="0" lang="en-US" sz="2400" spc="-1" strike="noStrike">
              <a:latin typeface="Arial"/>
            </a:endParaRPr>
          </a:p>
          <a:p>
            <a:pPr marL="4572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Art work depicting your animal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– </a:t>
            </a:r>
            <a:endParaRPr b="0" lang="en-US" sz="32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describe, what colors  were generally used,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what caves were they located, realistic? Accurate? </a:t>
            </a:r>
            <a:endParaRPr b="0" lang="en-US" sz="24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Take notes on each</a:t>
            </a:r>
            <a:endParaRPr b="0" lang="en-US" sz="32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Meet in groups today </a:t>
            </a:r>
            <a:endParaRPr b="0" lang="en-US" sz="32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503640" y="0"/>
            <a:ext cx="90702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1000"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Albertus Medium"/>
                <a:ea typeface="DejaVu Sans"/>
              </a:rPr>
              <a:t>Animals of Paleolithic Art project</a:t>
            </a:r>
            <a:br/>
            <a:r>
              <a:rPr b="0" lang="en-US" sz="2800" spc="-1" strike="noStrike">
                <a:solidFill>
                  <a:srgbClr val="000000"/>
                </a:solidFill>
                <a:latin typeface="Albertus Medium"/>
                <a:ea typeface="DejaVu Sans"/>
              </a:rPr>
              <a:t>part 2 : cave drawing panel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167760" y="869760"/>
            <a:ext cx="5289840" cy="459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7000"/>
          </a:bodyPr>
          <a:p>
            <a:pPr marL="343080" indent="-341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Review the power point images of your animal, familiarize yourself with the animal and how it was depicted in the cave art and choose an image to draw.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Each group will create a panel of drawings of your animal in the style of the Paleolithic artists.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We will present both the research information and the art panel to the class on Thurs. Jan. 24th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Project = 30 points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points in your assign. Folder score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participation = 10/30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46" name="Picture 2" descr=""/>
          <p:cNvPicPr/>
          <p:nvPr/>
        </p:nvPicPr>
        <p:blipFill>
          <a:blip r:embed="rId1"/>
          <a:stretch/>
        </p:blipFill>
        <p:spPr>
          <a:xfrm>
            <a:off x="5544000" y="3330360"/>
            <a:ext cx="3945960" cy="2337840"/>
          </a:xfrm>
          <a:prstGeom prst="rect">
            <a:avLst/>
          </a:prstGeom>
          <a:ln>
            <a:noFill/>
          </a:ln>
        </p:spPr>
      </p:pic>
      <p:pic>
        <p:nvPicPr>
          <p:cNvPr id="47" name="Picture 3" descr=""/>
          <p:cNvPicPr/>
          <p:nvPr/>
        </p:nvPicPr>
        <p:blipFill>
          <a:blip r:embed="rId2"/>
          <a:stretch/>
        </p:blipFill>
        <p:spPr>
          <a:xfrm>
            <a:off x="5963760" y="1008000"/>
            <a:ext cx="3249720" cy="2266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-1175760" y="-189000"/>
            <a:ext cx="90702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Styles of cave paintings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167760" y="630000"/>
            <a:ext cx="5709960" cy="374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Contour line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Draw a simple contour line drawing showing suggestions of texture and markings but without value or shading. 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Suggestions of form, texture and value (shading)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Using solid or varied color and strokes of the charcoal / paint to show tone, value  and texture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50" name="Picture 2" descr=""/>
          <p:cNvPicPr/>
          <p:nvPr/>
        </p:nvPicPr>
        <p:blipFill>
          <a:blip r:embed="rId1"/>
          <a:stretch/>
        </p:blipFill>
        <p:spPr>
          <a:xfrm>
            <a:off x="457200" y="4152240"/>
            <a:ext cx="2602080" cy="1608480"/>
          </a:xfrm>
          <a:prstGeom prst="rect">
            <a:avLst/>
          </a:prstGeom>
          <a:ln>
            <a:noFill/>
          </a:ln>
        </p:spPr>
      </p:pic>
      <p:pic>
        <p:nvPicPr>
          <p:cNvPr id="51" name="Picture 2" descr=""/>
          <p:cNvPicPr/>
          <p:nvPr/>
        </p:nvPicPr>
        <p:blipFill>
          <a:blip r:embed="rId2"/>
          <a:srcRect l="0" t="11611" r="0" b="0"/>
          <a:stretch/>
        </p:blipFill>
        <p:spPr>
          <a:xfrm>
            <a:off x="6498000" y="0"/>
            <a:ext cx="3579840" cy="1785960"/>
          </a:xfrm>
          <a:prstGeom prst="rect">
            <a:avLst/>
          </a:prstGeom>
          <a:ln>
            <a:noFill/>
          </a:ln>
        </p:spPr>
      </p:pic>
      <p:pic>
        <p:nvPicPr>
          <p:cNvPr id="52" name="Picture 3" descr=""/>
          <p:cNvPicPr/>
          <p:nvPr/>
        </p:nvPicPr>
        <p:blipFill>
          <a:blip r:embed="rId3"/>
          <a:stretch/>
        </p:blipFill>
        <p:spPr>
          <a:xfrm>
            <a:off x="6338160" y="2015640"/>
            <a:ext cx="3739680" cy="1963080"/>
          </a:xfrm>
          <a:prstGeom prst="rect">
            <a:avLst/>
          </a:prstGeom>
          <a:ln>
            <a:noFill/>
          </a:ln>
        </p:spPr>
      </p:pic>
      <p:pic>
        <p:nvPicPr>
          <p:cNvPr id="53" name="Picture 4" descr=""/>
          <p:cNvPicPr/>
          <p:nvPr/>
        </p:nvPicPr>
        <p:blipFill>
          <a:blip r:embed="rId4"/>
          <a:stretch/>
        </p:blipFill>
        <p:spPr>
          <a:xfrm>
            <a:off x="6303240" y="4094640"/>
            <a:ext cx="3774600" cy="1344960"/>
          </a:xfrm>
          <a:prstGeom prst="rect">
            <a:avLst/>
          </a:prstGeom>
          <a:ln>
            <a:noFill/>
          </a:ln>
        </p:spPr>
      </p:pic>
      <p:pic>
        <p:nvPicPr>
          <p:cNvPr id="54" name="Picture 2" descr=""/>
          <p:cNvPicPr/>
          <p:nvPr/>
        </p:nvPicPr>
        <p:blipFill>
          <a:blip r:embed="rId5"/>
          <a:stretch/>
        </p:blipFill>
        <p:spPr>
          <a:xfrm>
            <a:off x="3276000" y="3969000"/>
            <a:ext cx="2894760" cy="1573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503640" y="-189000"/>
            <a:ext cx="90702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Demonstration of Techniques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419760" y="819000"/>
            <a:ext cx="4618080" cy="472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Make sure everyone has room on the panel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Brake it down sketch in pencil 1</a:t>
            </a:r>
            <a:r>
              <a:rPr b="0" lang="en-US" sz="32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st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Contour line drawing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Use of color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Have an image to draw from.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(3) people drawing at a time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</p:txBody>
      </p:sp>
      <p:pic>
        <p:nvPicPr>
          <p:cNvPr id="57" name="Picture 2" descr=""/>
          <p:cNvPicPr/>
          <p:nvPr/>
        </p:nvPicPr>
        <p:blipFill>
          <a:blip r:embed="rId1"/>
          <a:stretch/>
        </p:blipFill>
        <p:spPr>
          <a:xfrm>
            <a:off x="5916240" y="2960640"/>
            <a:ext cx="3825720" cy="2266560"/>
          </a:xfrm>
          <a:prstGeom prst="rect">
            <a:avLst/>
          </a:prstGeom>
          <a:ln>
            <a:noFill/>
          </a:ln>
        </p:spPr>
      </p:pic>
      <p:pic>
        <p:nvPicPr>
          <p:cNvPr id="58" name="Picture 3" descr=""/>
          <p:cNvPicPr/>
          <p:nvPr/>
        </p:nvPicPr>
        <p:blipFill>
          <a:blip r:embed="rId2"/>
          <a:stretch/>
        </p:blipFill>
        <p:spPr>
          <a:xfrm>
            <a:off x="5963760" y="819000"/>
            <a:ext cx="3567960" cy="201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503640" y="-189000"/>
            <a:ext cx="90702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Demonstration of Techniques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419760" y="819000"/>
            <a:ext cx="4618080" cy="472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Make sure everyone has room on the panel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Brake it down sketch in pencil 1</a:t>
            </a:r>
            <a:r>
              <a:rPr b="0" lang="en-US" sz="32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st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Contour line drawing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Use of color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Have an image to draw from.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(3) people drawing at a time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</p:txBody>
      </p:sp>
      <p:pic>
        <p:nvPicPr>
          <p:cNvPr id="61" name="Picture 2" descr=""/>
          <p:cNvPicPr/>
          <p:nvPr/>
        </p:nvPicPr>
        <p:blipFill>
          <a:blip r:embed="rId1"/>
          <a:stretch/>
        </p:blipFill>
        <p:spPr>
          <a:xfrm>
            <a:off x="5916240" y="2960640"/>
            <a:ext cx="3825720" cy="2266560"/>
          </a:xfrm>
          <a:prstGeom prst="rect">
            <a:avLst/>
          </a:prstGeom>
          <a:ln>
            <a:noFill/>
          </a:ln>
        </p:spPr>
      </p:pic>
      <p:pic>
        <p:nvPicPr>
          <p:cNvPr id="62" name="Picture 3" descr=""/>
          <p:cNvPicPr/>
          <p:nvPr/>
        </p:nvPicPr>
        <p:blipFill>
          <a:blip r:embed="rId2"/>
          <a:stretch/>
        </p:blipFill>
        <p:spPr>
          <a:xfrm>
            <a:off x="5963760" y="819000"/>
            <a:ext cx="3567960" cy="201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0" y="-189000"/>
            <a:ext cx="100782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Paleolithic panel project process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0" y="692640"/>
            <a:ext cx="10078200" cy="497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2000"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Meet in groups- organize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Pick up materials :</a:t>
            </a:r>
            <a:endParaRPr b="0" lang="en-US" sz="3200" spc="-1" strike="noStrike">
              <a:latin typeface="Arial"/>
            </a:endParaRPr>
          </a:p>
          <a:p>
            <a:pPr lvl="1" marL="743040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Cup of chalk – white, red and black- pencil</a:t>
            </a:r>
            <a:endParaRPr b="0" lang="en-US" sz="2800" spc="-1" strike="noStrike">
              <a:latin typeface="Arial"/>
            </a:endParaRPr>
          </a:p>
          <a:p>
            <a:pPr lvl="1" marL="743040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Picture references (anything you brought , drawings in your sketchbooks from Thurs. or iphone with ppt images etc.)</a:t>
            </a:r>
            <a:endParaRPr b="0" lang="en-US" sz="2800" spc="-1" strike="noStrike">
              <a:latin typeface="Arial"/>
            </a:endParaRPr>
          </a:p>
          <a:p>
            <a:pPr lvl="1" marL="743040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4’ x 6 ‘ panel</a:t>
            </a:r>
            <a:endParaRPr b="0" lang="en-US" sz="28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½ of group go to SRC &amp; 3 at a time stays in room and draws- when finished go get a group member to draw …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Clean up and switch when artists are done with their drawings.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When everyone is done drawing, clean up! – everyone in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group takes the panel to the hand stencil station outside.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 remainder of the class period (if there is any time left) will be spent researching your animal and/or viewing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images of animal.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I will be taking role at the end of class</a:t>
            </a:r>
            <a:endParaRPr b="0" lang="en-US" sz="3200" spc="-1" strike="noStrike">
              <a:latin typeface="Arial"/>
            </a:endParaRPr>
          </a:p>
          <a:p>
            <a:pPr marL="743040" indent="-284040">
              <a:lnSpc>
                <a:spcPct val="100000"/>
              </a:lnSpc>
              <a:spcBef>
                <a:spcPts val="561"/>
              </a:spcBef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503640" y="-63000"/>
            <a:ext cx="90702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Group Discussion guidelines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167760" y="819000"/>
            <a:ext cx="9825840" cy="472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1000"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Pick up your materials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Tape your panel up onto white board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Decide how the panel will be organized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Drawings have to be done in the style of the Paleolithic cave paintings.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Decide how you will make sure everyone has room on the panel. (use light pencil lines etc.)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How your group will show the diversity of techniques and styles that were used .  Everyone should do a different version of the animal.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Decide what members will draw first and who will go to the SRC to research first. 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Everyone in group needs to do both !!!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Decide who is going to research what ! Don’t leave the class today without deciding what you part of the research you will be responsible for.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LibreOffice/6.1.3.2$Windows_X86_64 LibreOffice_project/86daf60bf00efa86ad547e59e09d6bb77c699acb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2019-01-18T10:17:06Z</dcterms:created>
  <dc:creator/>
  <dc:description/>
  <dc:language>en-US</dc:language>
  <cp:lastModifiedBy/>
  <dcterms:modified xsi:type="dcterms:W3CDTF">2019-01-18T10:21:10Z</dcterms:modified>
  <cp:revision>1</cp:revision>
  <dc:subject/>
  <dc:title/>
</cp:coreProperties>
</file>