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9D6F8-2B12-4166-A811-8DC9A600A5F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97FFE-206E-4132-AE6C-9FCA3AC96A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-304800"/>
            <a:ext cx="7772400" cy="1470025"/>
          </a:xfrm>
        </p:spPr>
        <p:txBody>
          <a:bodyPr/>
          <a:lstStyle/>
          <a:p>
            <a:r>
              <a:rPr lang="en-US" b="1" dirty="0" smtClean="0"/>
              <a:t>Unit 1 lecture concepts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838200"/>
            <a:ext cx="8610600" cy="5867400"/>
          </a:xfrm>
        </p:spPr>
        <p:txBody>
          <a:bodyPr>
            <a:normAutofit/>
          </a:bodyPr>
          <a:lstStyle/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Hunter/Gatherers: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	characteristics of early hominid groups</a:t>
            </a:r>
          </a:p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Paleolithic Ice age: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	Age of Innovation and adaptation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	environmental conditions affecting humans 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	Paleolithic extinctions in the new world</a:t>
            </a:r>
          </a:p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3 European Caves: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	description of caves and artwork they contain</a:t>
            </a:r>
          </a:p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Animal rarities:</a:t>
            </a:r>
          </a:p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Cave crisis: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	What is affecting the cave sites today and what are we 	doing to save them.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1143000" y="2362200"/>
            <a:ext cx="3810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dirty="0" smtClean="0"/>
              <a:t>Unit 1 assignments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Connections concept map </a:t>
            </a:r>
            <a:r>
              <a:rPr lang="en-US" dirty="0" smtClean="0"/>
              <a:t>– Prehistoric era</a:t>
            </a:r>
          </a:p>
          <a:p>
            <a:r>
              <a:rPr lang="en-US" b="1" dirty="0" smtClean="0"/>
              <a:t>Video write up </a:t>
            </a:r>
            <a:r>
              <a:rPr lang="en-US" i="1" dirty="0" smtClean="0"/>
              <a:t>– Ice Age Bay Area</a:t>
            </a:r>
          </a:p>
          <a:p>
            <a:pPr lvl="1"/>
            <a:r>
              <a:rPr lang="en-US" dirty="0" smtClean="0"/>
              <a:t>¾ of a page describing the bay area region 10,000 years ago as presented in the video.</a:t>
            </a:r>
          </a:p>
          <a:p>
            <a:r>
              <a:rPr lang="en-US" b="1" dirty="0" smtClean="0"/>
              <a:t>Video write up </a:t>
            </a:r>
            <a:r>
              <a:rPr lang="en-US" dirty="0" smtClean="0"/>
              <a:t>– </a:t>
            </a:r>
            <a:r>
              <a:rPr lang="en-US" i="1" dirty="0" smtClean="0"/>
              <a:t>Lascaux Cave Virtual tour</a:t>
            </a:r>
          </a:p>
          <a:p>
            <a:pPr lvl="1"/>
            <a:r>
              <a:rPr lang="en-US" dirty="0" smtClean="0"/>
              <a:t>½ page on your impressions of the caves and what theory stated in the lecture you believe is most valid.</a:t>
            </a:r>
          </a:p>
          <a:p>
            <a:r>
              <a:rPr lang="en-US" b="1" dirty="0" smtClean="0"/>
              <a:t>Prehistoric Animal Group work- </a:t>
            </a:r>
            <a:r>
              <a:rPr lang="en-US" dirty="0" smtClean="0"/>
              <a:t>Art Session #1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SRC research notes 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You image on the cave painting panel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Group board work notes </a:t>
            </a:r>
          </a:p>
          <a:p>
            <a:r>
              <a:rPr lang="en-US" b="1" dirty="0" smtClean="0"/>
              <a:t>Earth Map update</a:t>
            </a: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Unit #1 : Art of the Paleolithic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0"/>
            <a:ext cx="7543800" cy="5715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Paleolithic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Cro-Magnon man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totemism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shamanism</a:t>
            </a:r>
          </a:p>
          <a:p>
            <a:r>
              <a:rPr lang="en-US" dirty="0">
                <a:solidFill>
                  <a:schemeClr val="tx1"/>
                </a:solidFill>
              </a:rPr>
              <a:t>anthropomorphic </a:t>
            </a:r>
          </a:p>
          <a:p>
            <a:r>
              <a:rPr lang="en-US" dirty="0" err="1">
                <a:solidFill>
                  <a:schemeClr val="tx1"/>
                </a:solidFill>
              </a:rPr>
              <a:t>Przewalski</a:t>
            </a:r>
            <a:r>
              <a:rPr lang="en-US" dirty="0">
                <a:solidFill>
                  <a:schemeClr val="tx1"/>
                </a:solidFill>
              </a:rPr>
              <a:t> horse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Unit 1 lecture concepts</vt:lpstr>
      <vt:lpstr>Unit 1 assignments</vt:lpstr>
      <vt:lpstr>Unit #1 : Art of the Paleolithic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lecture concepts</dc:title>
  <dc:creator>lthorensen</dc:creator>
  <cp:lastModifiedBy>lthorensen</cp:lastModifiedBy>
  <cp:revision>1</cp:revision>
  <dcterms:created xsi:type="dcterms:W3CDTF">2018-04-11T20:35:54Z</dcterms:created>
  <dcterms:modified xsi:type="dcterms:W3CDTF">2018-04-11T20:36:40Z</dcterms:modified>
</cp:coreProperties>
</file>