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113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64925" y="156253"/>
            <a:ext cx="7772400" cy="1593299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Welcome to 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Auto Tech Day Program! </a:t>
            </a: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t="15190" b="28859"/>
          <a:stretch/>
        </p:blipFill>
        <p:spPr>
          <a:xfrm>
            <a:off x="568460" y="1749550"/>
            <a:ext cx="8382016" cy="312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Things You Will Purchase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09425" y="1169075"/>
            <a:ext cx="8819099" cy="41270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- tool set, toolbox, and/or cart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/>
              <a:t>- wait to buy until you hear from your teacher, ask other students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class materials - packets, books, etc.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coveralls (2) $60/ea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-talk to Lorna to get your size  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If you need financial assistance: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 check out fafsa.edu, BOG waiver, financial aid website/office, talk to instructor</a:t>
            </a:r>
            <a:r>
              <a:rPr lang="en" sz="18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 Clock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96775" y="1122000"/>
            <a:ext cx="8229600" cy="39431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ALL CLASSES: 7:30am-12:30pm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Punch in: 7:29 or before!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	- and always remember to punch out!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Every hour missed = 1 hour make up time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	- punch in at 7:30 = 1 hour make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	- forget to punch out = 1 hour make up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Engines and Machining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95325" y="1211900"/>
            <a:ext cx="5053799" cy="2017500"/>
          </a:xfrm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Instructor: Dave Capitolo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Schedule: Tuesday-Friday (all year)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400"/>
              <a:t> 	</a:t>
            </a:r>
          </a:p>
          <a:p>
            <a:pPr marL="1371600" lvl="0" indent="0" rtl="0">
              <a:spcBef>
                <a:spcPts val="0"/>
              </a:spcBef>
              <a:buNone/>
            </a:pPr>
            <a:r>
              <a:rPr lang="en" sz="2400"/>
              <a:t>  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31926"/>
          <a:stretch/>
        </p:blipFill>
        <p:spPr>
          <a:xfrm>
            <a:off x="5375625" y="1420925"/>
            <a:ext cx="3584200" cy="35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Engine Performance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40125" y="1248537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Instructor: Pete Vernazza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Schedule: Monday-Friday (all year)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l="23281" r="4797"/>
          <a:stretch/>
        </p:blipFill>
        <p:spPr>
          <a:xfrm>
            <a:off x="5166975" y="1479650"/>
            <a:ext cx="3519826" cy="32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Chassis/Powertrain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48825" y="1325537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Chassis - Randy Bryant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fall quarter schedule: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Monday-Thursday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winter quarter (1st six weeks):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Monday-Friday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21854" r="5634"/>
          <a:stretch/>
        </p:blipFill>
        <p:spPr>
          <a:xfrm>
            <a:off x="5213950" y="1450925"/>
            <a:ext cx="3778176" cy="34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Chassis/Powertrain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22800" y="12534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Powertrain - Rick Maynard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winter quarter (2nd six weeks)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and spring quarter both: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Monday- Friday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r="38774"/>
          <a:stretch/>
        </p:blipFill>
        <p:spPr>
          <a:xfrm>
            <a:off x="5376258" y="1446775"/>
            <a:ext cx="3243191" cy="35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Familiar Faces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11483" t="6431" r="23011" b="23358"/>
          <a:stretch/>
        </p:blipFill>
        <p:spPr>
          <a:xfrm>
            <a:off x="3867400" y="1257325"/>
            <a:ext cx="5052348" cy="361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132875" y="3685100"/>
            <a:ext cx="2447999" cy="6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3600" b="1" dirty="0"/>
          </a:p>
        </p:txBody>
      </p:sp>
      <p:sp>
        <p:nvSpPr>
          <p:cNvPr id="101" name="Shape 101"/>
          <p:cNvSpPr txBox="1"/>
          <p:nvPr/>
        </p:nvSpPr>
        <p:spPr>
          <a:xfrm>
            <a:off x="4466375" y="3997600"/>
            <a:ext cx="1640699" cy="7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3F3F3"/>
                </a:solidFill>
              </a:rPr>
              <a:t>Lorna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More ...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30299" t="1593" b="41916"/>
          <a:stretch/>
        </p:blipFill>
        <p:spPr>
          <a:xfrm>
            <a:off x="5648450" y="411000"/>
            <a:ext cx="3120651" cy="37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l="31047" t="5096" r="9679"/>
          <a:stretch/>
        </p:blipFill>
        <p:spPr>
          <a:xfrm>
            <a:off x="316299" y="1250000"/>
            <a:ext cx="3453276" cy="37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l="14779" t="15981" r="65428" b="52283"/>
          <a:stretch/>
        </p:blipFill>
        <p:spPr>
          <a:xfrm>
            <a:off x="4145325" y="1902424"/>
            <a:ext cx="2419075" cy="25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556350" y="4448625"/>
            <a:ext cx="1902300" cy="5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Mr. Green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104625" y="4204050"/>
            <a:ext cx="1902300" cy="5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Mr. McCart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654050" y="4638600"/>
            <a:ext cx="1737899" cy="5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Mr. Brandt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simple-light</vt:lpstr>
      <vt:lpstr>khaki</vt:lpstr>
      <vt:lpstr>Welcome to the  Auto Tech Day Program! </vt:lpstr>
      <vt:lpstr>Things You Will Purchase</vt:lpstr>
      <vt:lpstr>Time Clock </vt:lpstr>
      <vt:lpstr>Engines and Machining </vt:lpstr>
      <vt:lpstr>Engine Performance </vt:lpstr>
      <vt:lpstr>Chassis/Powertrain </vt:lpstr>
      <vt:lpstr>Chassis/Powertrain</vt:lpstr>
      <vt:lpstr>Other Familiar Faces</vt:lpstr>
      <vt:lpstr>And More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Auto Tech Day Program! </dc:title>
  <dc:creator>VernazzaP</dc:creator>
  <cp:lastModifiedBy>Tech</cp:lastModifiedBy>
  <cp:revision>2</cp:revision>
  <dcterms:modified xsi:type="dcterms:W3CDTF">2014-10-26T05:46:44Z</dcterms:modified>
</cp:coreProperties>
</file>