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handoutMasterIdLst>
    <p:handoutMasterId r:id="rId44"/>
  </p:handoutMasterIdLst>
  <p:sldIdLst>
    <p:sldId id="258" r:id="rId4"/>
    <p:sldId id="374" r:id="rId5"/>
    <p:sldId id="395" r:id="rId6"/>
    <p:sldId id="373" r:id="rId7"/>
    <p:sldId id="302" r:id="rId8"/>
    <p:sldId id="359" r:id="rId9"/>
    <p:sldId id="290" r:id="rId10"/>
    <p:sldId id="296" r:id="rId11"/>
    <p:sldId id="378" r:id="rId12"/>
    <p:sldId id="297" r:id="rId13"/>
    <p:sldId id="347" r:id="rId14"/>
    <p:sldId id="299" r:id="rId15"/>
    <p:sldId id="295" r:id="rId16"/>
    <p:sldId id="394" r:id="rId17"/>
    <p:sldId id="300" r:id="rId18"/>
    <p:sldId id="365" r:id="rId19"/>
    <p:sldId id="384" r:id="rId20"/>
    <p:sldId id="284" r:id="rId21"/>
    <p:sldId id="331" r:id="rId22"/>
    <p:sldId id="332" r:id="rId23"/>
    <p:sldId id="333" r:id="rId24"/>
    <p:sldId id="334" r:id="rId25"/>
    <p:sldId id="337" r:id="rId26"/>
    <p:sldId id="338" r:id="rId27"/>
    <p:sldId id="366" r:id="rId28"/>
    <p:sldId id="393" r:id="rId29"/>
    <p:sldId id="369" r:id="rId30"/>
    <p:sldId id="370" r:id="rId31"/>
    <p:sldId id="381" r:id="rId32"/>
    <p:sldId id="392" r:id="rId33"/>
    <p:sldId id="380" r:id="rId34"/>
    <p:sldId id="391" r:id="rId35"/>
    <p:sldId id="377" r:id="rId36"/>
    <p:sldId id="376" r:id="rId37"/>
    <p:sldId id="390" r:id="rId38"/>
    <p:sldId id="375" r:id="rId39"/>
    <p:sldId id="389" r:id="rId40"/>
    <p:sldId id="396" r:id="rId41"/>
    <p:sldId id="397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3500" autoAdjust="0"/>
  </p:normalViewPr>
  <p:slideViewPr>
    <p:cSldViewPr>
      <p:cViewPr varScale="1">
        <p:scale>
          <a:sx n="72" d="100"/>
          <a:sy n="72" d="100"/>
        </p:scale>
        <p:origin x="10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2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6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2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C2F24E-B89E-4B6B-AEFD-41F0A5CDCAC7}" type="slidenum">
              <a:rPr lang="en-US" sz="1200" b="0">
                <a:latin typeface="Calibri" pitchFamily="34" charset="0"/>
              </a:rPr>
              <a:pPr algn="r"/>
              <a:t>25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1E9F3-345C-4002-A875-2A5C4E202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4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4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5/5/2018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nza.edu/slo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" y="3352800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Amy Leonard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Tono Ramirez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824353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77724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SLO Process Drop-In Help in Academic Senate Office (Admin 117)</a:t>
            </a:r>
            <a:endParaRPr lang="en-US" altLang="en-US" sz="28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Tuesdays 12:30 – 1:20 pm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Thursdays 10:00 - 11:00 am</a:t>
            </a:r>
            <a:endParaRPr lang="en-US" altLang="en-US" sz="28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Picture 2" descr="https://encrypted-tbn3.gstatic.com/images?q=tbn:ANd9GcShZTAE8o6gjZEXIUJQYLZ8WuFKYoKB9xqsOSe03Rq53gC9aX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1222" t="9867" r="32272" b="12267"/>
          <a:stretch>
            <a:fillRect/>
          </a:stretch>
        </p:blipFill>
        <p:spPr bwMode="auto">
          <a:xfrm>
            <a:off x="2819400" y="1828800"/>
            <a:ext cx="3516141" cy="45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3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/>
              <a:t>-&gt;</a:t>
            </a:r>
            <a:r>
              <a:rPr lang="en-US" sz="2800" b="1" dirty="0"/>
              <a:t>ACCJC Report on 2012 Follow-Up Visit </a:t>
            </a:r>
            <a:br>
              <a:rPr lang="en-US" sz="2800" b="1" dirty="0"/>
            </a:br>
            <a:r>
              <a:rPr lang="en-US" sz="2800" dirty="0"/>
              <a:t>“The team found evidence that the College is at proficiency level for SLOs”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41910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3732"/>
            <a:ext cx="3216275" cy="19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76600" cy="1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21967"/>
            <a:ext cx="3200400" cy="19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4267200"/>
            <a:ext cx="3135312" cy="18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2520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3984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COLLEGE COUNCIL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2052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DLOAC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7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  </a:t>
            </a:r>
            <a:r>
              <a:rPr lang="en-US" sz="1100" b="0" dirty="0">
                <a:latin typeface="Calibri" pitchFamily="34" charset="0"/>
              </a:rPr>
              <a:t>Curriculum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Review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58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ACCJC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Cycles/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Reports</a:t>
            </a:r>
          </a:p>
        </p:txBody>
      </p:sp>
      <p:sp>
        <p:nvSpPr>
          <p:cNvPr id="2059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PBTs &amp;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College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 Council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060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2061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Outcome/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2011-12</a:t>
            </a:r>
          </a:p>
        </p:txBody>
      </p:sp>
      <p:sp>
        <p:nvSpPr>
          <p:cNvPr id="2069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2070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065213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2076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CPC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sp>
        <p:nvSpPr>
          <p:cNvPr id="2077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College Planning Committee</a:t>
            </a:r>
          </a:p>
          <a:p>
            <a:pPr algn="ctr"/>
            <a:r>
              <a:rPr lang="en-US" sz="1000" dirty="0"/>
              <a:t>5/15/13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2085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2087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2090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2098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ICC/GE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99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ICC</a:t>
            </a:r>
          </a:p>
        </p:txBody>
      </p:sp>
      <p:sp>
        <p:nvSpPr>
          <p:cNvPr id="2100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4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1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5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2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03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4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 dirty="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5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2139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Equity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DLOAC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3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</a:t>
            </a:r>
          </a:p>
          <a:p>
            <a:pPr algn="ctr"/>
            <a:r>
              <a:rPr lang="en-US" sz="1000" dirty="0"/>
              <a:t>REVIEW</a:t>
            </a:r>
          </a:p>
        </p:txBody>
      </p:sp>
      <p:sp>
        <p:nvSpPr>
          <p:cNvPr id="2144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45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GCS&amp;E</a:t>
            </a:r>
          </a:p>
        </p:txBody>
      </p:sp>
    </p:spTree>
    <p:extLst>
      <p:ext uri="{BB962C8B-B14F-4D97-AF65-F5344CB8AC3E}">
        <p14:creationId xmlns:p14="http://schemas.microsoft.com/office/powerpoint/2010/main" val="1641134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543748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9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emailed assessment summary.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 or just after completing courses within your department.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 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applications using object-oriented methodology and advanced Objective C concepts using </a:t>
            </a:r>
            <a:r>
              <a:rPr lang="en-US" sz="3600" b="1" dirty="0" err="1">
                <a:solidFill>
                  <a:srgbClr val="00B050"/>
                </a:solidFill>
              </a:rPr>
              <a:t>iOS</a:t>
            </a:r>
            <a:r>
              <a:rPr lang="en-US" sz="3600" b="1" dirty="0">
                <a:solidFill>
                  <a:srgbClr val="00B050"/>
                </a:solidFill>
              </a:rPr>
              <a:t> Development Kit.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(122 unread) - assignemail - Yahoo 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66" r="20000" b="63"/>
          <a:stretch/>
        </p:blipFill>
        <p:spPr>
          <a:xfrm>
            <a:off x="609599" y="1768475"/>
            <a:ext cx="7613067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TracDat v5.1.0.8 - Google Chrom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-6984" r="-83" b="15598"/>
          <a:stretch/>
        </p:blipFill>
        <p:spPr>
          <a:xfrm>
            <a:off x="34290" y="1417638"/>
            <a:ext cx="9144000" cy="4529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SLO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9" y="1444384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837" y="1465022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5943599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Coordinators:</a:t>
            </a:r>
          </a:p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Amy Leonard (</a:t>
            </a:r>
            <a:r>
              <a:rPr lang="en-US" dirty="0"/>
              <a:t>Creative Arts, Language Arts, and Physical Education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 (Academic Services, </a:t>
            </a:r>
            <a:r>
              <a:rPr lang="en-US" dirty="0"/>
              <a:t>Bus/CS/</a:t>
            </a:r>
            <a:r>
              <a:rPr lang="en-US" dirty="0" err="1"/>
              <a:t>AppTech</a:t>
            </a:r>
            <a:r>
              <a:rPr lang="en-US" dirty="0"/>
              <a:t>, PSME &amp; oversight of </a:t>
            </a:r>
            <a:r>
              <a:rPr lang="en-US" dirty="0" err="1"/>
              <a:t>TracDat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</a:t>
            </a:r>
          </a:p>
          <a:p>
            <a:pPr>
              <a:defRPr/>
            </a:pPr>
            <a:r>
              <a:rPr lang="en-US" alt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Toño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Ramirez (</a:t>
            </a:r>
            <a:r>
              <a:rPr lang="en-US" altLang="en-US" sz="2000" dirty="0">
                <a:ln w="0"/>
                <a:solidFill>
                  <a:schemeClr val="tx1"/>
                </a:solidFill>
              </a:rPr>
              <a:t>IIS and SSH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6553200" y="3763402"/>
            <a:ext cx="24384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5" cstate="print"/>
          <a:srcRect l="17686" t="9341" r="10976" b="17964"/>
          <a:stretch>
            <a:fillRect/>
          </a:stretch>
        </p:blipFill>
        <p:spPr bwMode="auto">
          <a:xfrm>
            <a:off x="6924675" y="1431684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813" y="6106311"/>
            <a:ext cx="71627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Coleen Lee-Wheat **Mallory Newell ** Jim Nguyen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D85B085-E756-4264-B8BD-E922F5A7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221" y="1492243"/>
            <a:ext cx="1559054" cy="224938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CAE294-5680-4C85-913B-CF0228C191E6}"/>
              </a:ext>
            </a:extLst>
          </p:cNvPr>
          <p:cNvCxnSpPr>
            <a:cxnSpLocks/>
          </p:cNvCxnSpPr>
          <p:nvPr/>
        </p:nvCxnSpPr>
        <p:spPr>
          <a:xfrm flipH="1" flipV="1">
            <a:off x="1226674" y="3809460"/>
            <a:ext cx="1620110" cy="25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034F38-E028-4D4C-9EFC-1AED7B0874D4}"/>
              </a:ext>
            </a:extLst>
          </p:cNvPr>
          <p:cNvCxnSpPr>
            <a:cxnSpLocks/>
            <a:endCxn id="11269" idx="2"/>
          </p:cNvCxnSpPr>
          <p:nvPr/>
        </p:nvCxnSpPr>
        <p:spPr>
          <a:xfrm flipH="1" flipV="1">
            <a:off x="2967037" y="3628784"/>
            <a:ext cx="240508" cy="43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279" name="Straight Arrow Connector 11278">
            <a:extLst>
              <a:ext uri="{FF2B5EF4-FFF2-40B4-BE49-F238E27FC236}">
                <a16:creationId xmlns:a16="http://schemas.microsoft.com/office/drawing/2014/main" id="{44989AA8-3DEC-4A22-BFB2-DB7544C468E5}"/>
              </a:ext>
            </a:extLst>
          </p:cNvPr>
          <p:cNvCxnSpPr>
            <a:cxnSpLocks/>
          </p:cNvCxnSpPr>
          <p:nvPr/>
        </p:nvCxnSpPr>
        <p:spPr>
          <a:xfrm flipV="1">
            <a:off x="3448052" y="3655310"/>
            <a:ext cx="1371599" cy="40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</TotalTime>
  <Words>1175</Words>
  <Application>Microsoft Office PowerPoint</Application>
  <PresentationFormat>On-screen Show (4:3)</PresentationFormat>
  <Paragraphs>447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Contents</vt:lpstr>
      <vt:lpstr>Outcome</vt:lpstr>
      <vt:lpstr>Why Student Learning Outcome Process?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  <vt:lpstr>Dialog - SLO Office Hours</vt:lpstr>
      <vt:lpstr>Dialog - SLO Newsletter</vt:lpstr>
      <vt:lpstr>PowerPoint Presentation</vt:lpstr>
      <vt:lpstr>-&gt;ACCJC Report on 2012 Follow-Up Visit  “The team found evidence that the College is at proficiency level for SLOs”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YOU in this process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</cp:lastModifiedBy>
  <cp:revision>105</cp:revision>
  <dcterms:created xsi:type="dcterms:W3CDTF">2011-02-12T23:18:37Z</dcterms:created>
  <dcterms:modified xsi:type="dcterms:W3CDTF">2018-05-05T23:36:58Z</dcterms:modified>
</cp:coreProperties>
</file>