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DC571-6525-49EE-BCE5-174EF1A8C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E66EF1-5D68-47F5-A4E3-1BB9CB612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24FBA-3057-485F-A2F0-DE3F4F051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5091-15CC-4D28-91A7-55AEB9FD91D1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4228F-7E1D-4817-BC7B-0249FBA9F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83348-F612-431A-B093-D7E60EE49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E3EC-41DE-4C1E-AD1D-B8D7D7FB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07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E3C27-AA59-4CF2-A1F0-910114F0E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C64FAF-88CD-4B81-867D-C847BA8B2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5D56E-C6ED-414B-A50F-69607000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5091-15CC-4D28-91A7-55AEB9FD91D1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57F82-462F-4B03-9BE5-B5A90946D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5AF48-E14F-4C55-BB71-CADC3D0E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E3EC-41DE-4C1E-AD1D-B8D7D7FB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6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DDDC42-AD6C-4F79-BE84-6AF10FF578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BB15CB-728E-4059-AB25-C29B5FE34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09F6E-A002-4AAA-BA95-E0F41B46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5091-15CC-4D28-91A7-55AEB9FD91D1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4DFCC-7F71-4154-80DA-41BABC9C3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2FC08-31FA-45ED-864A-B037255C2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E3EC-41DE-4C1E-AD1D-B8D7D7FB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0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D48B-CE2D-436E-9446-93491042E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86A79-6F31-49AA-905B-0487EE4E2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B612E-5F61-4A85-A218-8FD3433E4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5091-15CC-4D28-91A7-55AEB9FD91D1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03DF1-F47D-4B34-988F-FD3D2AE4D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2C2C2-A177-4DCD-A2A2-6B396B822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E3EC-41DE-4C1E-AD1D-B8D7D7FB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3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B8AA8-49FF-4611-A544-5000BC2B2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601C0-61E2-464B-8D6A-8F25C8A44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E3A5C-E388-4329-A0D3-00FC9D6EE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5091-15CC-4D28-91A7-55AEB9FD91D1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DF42F-2138-4A6C-AE9A-3CF6FA2E1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66F84-9875-41C2-9B98-0A01FC371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E3EC-41DE-4C1E-AD1D-B8D7D7FB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2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A8D0-AC80-4BD9-BA2B-30B3AA3AC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5F5D3-BC94-47AB-A29A-F9CCADFCC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CC39C-DA3E-4103-939D-CA4EC619B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726049-097C-47CB-8488-970F43211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5091-15CC-4D28-91A7-55AEB9FD91D1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8DA6C-6313-4CD4-A969-E9C334913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7ABD0D-4505-4C38-84B4-A006E2CF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E3EC-41DE-4C1E-AD1D-B8D7D7FB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41940-8AA1-4282-8702-81F49F94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A1496-6783-480A-9722-881660544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58E411-3AA0-46C8-B9A1-4B7CEB987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027A9-F5A3-48D6-A096-3001BF13D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FE3910-A26E-4B33-8839-7BB469CDBA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D1FB6C-0603-47DF-9BF2-F46CDB54D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5091-15CC-4D28-91A7-55AEB9FD91D1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3F8575-F28E-44F4-A7CA-2B23941A2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013552-A6FB-4A70-B559-356036AC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E3EC-41DE-4C1E-AD1D-B8D7D7FB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27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A4958-4317-466B-9EE5-99B78F747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1A4DD6-AC89-4B33-B91F-31118D2D1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5091-15CC-4D28-91A7-55AEB9FD91D1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9299B-DCF4-48F4-A4EF-269B44F9A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A81C60-47AA-4523-B20D-CAAE5F138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E3EC-41DE-4C1E-AD1D-B8D7D7FB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88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B0062-B72F-442B-8855-26315A4C3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5091-15CC-4D28-91A7-55AEB9FD91D1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492A84-C84E-4392-BAB6-24118F0EA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8235F-1689-4F32-B0C4-5776BB25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E3EC-41DE-4C1E-AD1D-B8D7D7FB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56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EEBB4-B8BC-4313-BAC1-E23C49A7E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F1E94-84C8-406F-8CB9-F17D16615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96DAA1-7256-482E-AFD1-50D33E52B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3F2565-A7BA-4153-916A-44A716213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5091-15CC-4D28-91A7-55AEB9FD91D1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4AF982-F2B4-48B3-9F16-43919FD75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68BA2-A06F-4438-B334-CC56E2E3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E3EC-41DE-4C1E-AD1D-B8D7D7FB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2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C805F-DE7B-4566-AB90-F4D0A1415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06D4DF-8567-4EC9-904E-5595695B7D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1ABC54-7492-4C8A-AE67-892B33B3B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61F5D-A13E-42D4-85D1-9A9F31A22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5091-15CC-4D28-91A7-55AEB9FD91D1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805433-5B13-40F7-9101-2151D4BD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19B03-32B8-4AA7-8150-A6A2D9DD7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E3EC-41DE-4C1E-AD1D-B8D7D7FB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9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1DFE40-2991-4ABB-8C30-6E5B40174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25E2-E5D7-4F7F-8C4A-26B84E9C0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650B2-8A57-4807-BBC3-5FDA79BF85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C5091-15CC-4D28-91A7-55AEB9FD91D1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8F250-17C9-4917-B9D6-9E5284337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1FFFB-0CFC-4C72-A973-C00ACC89A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FE3EC-41DE-4C1E-AD1D-B8D7D7FB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FA1FD-9EB6-434A-A6C8-9F381CDE7C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Harlow Solid Italic" panose="04030604020F02020D02" pitchFamily="82" charset="0"/>
              </a:rPr>
              <a:t>Assign</a:t>
            </a:r>
            <a:r>
              <a:rPr lang="en-US" dirty="0"/>
              <a:t> an assessment without attaching to method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3DB937-0AD1-44A8-9236-79EF10942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0160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N. B. Best to login to your </a:t>
            </a:r>
            <a:r>
              <a:rPr lang="en-US" dirty="0" err="1"/>
              <a:t>TracDat</a:t>
            </a:r>
            <a:r>
              <a:rPr lang="en-US" dirty="0"/>
              <a:t> account while viewing these slides since the font is sometimes difficult to see.</a:t>
            </a:r>
          </a:p>
          <a:p>
            <a:r>
              <a:rPr lang="en-US" dirty="0"/>
              <a:t>If using Microsoft Office click on the audio icon and then the play icon to hear Mary Pape explain each slide.</a:t>
            </a:r>
          </a:p>
        </p:txBody>
      </p:sp>
    </p:spTree>
    <p:extLst>
      <p:ext uri="{BB962C8B-B14F-4D97-AF65-F5344CB8AC3E}">
        <p14:creationId xmlns:p14="http://schemas.microsoft.com/office/powerpoint/2010/main" val="839423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uventive Improve v5.4.1.538 - Google Chrome">
            <a:extLst>
              <a:ext uri="{FF2B5EF4-FFF2-40B4-BE49-F238E27FC236}">
                <a16:creationId xmlns:a16="http://schemas.microsoft.com/office/drawing/2014/main" id="{F379BCFA-A9A9-4FDD-A695-58321B16C9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001"/>
          <a:stretch/>
        </p:blipFill>
        <p:spPr>
          <a:xfrm>
            <a:off x="371475" y="253072"/>
            <a:ext cx="11544300" cy="5447641"/>
          </a:xfrm>
          <a:prstGeom prst="rect">
            <a:avLst/>
          </a:prstGeom>
        </p:spPr>
      </p:pic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4188C014-423B-41F0-8AEB-3938FBD3A187}"/>
              </a:ext>
            </a:extLst>
          </p:cNvPr>
          <p:cNvSpPr/>
          <p:nvPr/>
        </p:nvSpPr>
        <p:spPr>
          <a:xfrm>
            <a:off x="4254759" y="3946849"/>
            <a:ext cx="6792686" cy="410547"/>
          </a:xfrm>
          <a:prstGeom prst="left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1DB25-E008-421F-AE66-B551D3769B23}"/>
              </a:ext>
            </a:extLst>
          </p:cNvPr>
          <p:cNvSpPr txBox="1"/>
          <p:nvPr/>
        </p:nvSpPr>
        <p:spPr>
          <a:xfrm>
            <a:off x="4945225" y="5402424"/>
            <a:ext cx="5542384" cy="923330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Old way: Prepare to send assignment that will be related to an established method of assessment already in </a:t>
            </a:r>
            <a:r>
              <a:rPr lang="en-US" dirty="0" err="1"/>
              <a:t>TracDat</a:t>
            </a:r>
            <a:endParaRPr lang="en-US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A1FEAC-96C1-465C-B2DC-F5F843B498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7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uventive Improve v5.4.1.538 - Google Chrome">
            <a:extLst>
              <a:ext uri="{FF2B5EF4-FFF2-40B4-BE49-F238E27FC236}">
                <a16:creationId xmlns:a16="http://schemas.microsoft.com/office/drawing/2014/main" id="{F379BCFA-A9A9-4FDD-A695-58321B16C9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001"/>
          <a:stretch/>
        </p:blipFill>
        <p:spPr>
          <a:xfrm>
            <a:off x="390136" y="299725"/>
            <a:ext cx="11544300" cy="5447641"/>
          </a:xfrm>
          <a:prstGeom prst="rect">
            <a:avLst/>
          </a:prstGeom>
        </p:spPr>
      </p:pic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8A7751A2-1529-42AD-B437-E46CCDD26E33}"/>
              </a:ext>
            </a:extLst>
          </p:cNvPr>
          <p:cNvSpPr/>
          <p:nvPr/>
        </p:nvSpPr>
        <p:spPr>
          <a:xfrm>
            <a:off x="3713584" y="4721290"/>
            <a:ext cx="6792686" cy="410547"/>
          </a:xfrm>
          <a:prstGeom prst="left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E87DB46-797E-4C85-B1FA-3923522BB3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97EA2D-F7A5-4190-AE3D-C9C859DCF6C0}"/>
              </a:ext>
            </a:extLst>
          </p:cNvPr>
          <p:cNvSpPr txBox="1"/>
          <p:nvPr/>
        </p:nvSpPr>
        <p:spPr>
          <a:xfrm>
            <a:off x="4945225" y="5402424"/>
            <a:ext cx="5542384" cy="923330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Prepare to send assignment that will be related directly to student learning outcome (bypassing the method(s) entered).</a:t>
            </a:r>
          </a:p>
        </p:txBody>
      </p:sp>
    </p:spTree>
    <p:extLst>
      <p:ext uri="{BB962C8B-B14F-4D97-AF65-F5344CB8AC3E}">
        <p14:creationId xmlns:p14="http://schemas.microsoft.com/office/powerpoint/2010/main" val="328859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uventive Improve v5.4.1.538 - Google Chrome">
            <a:extLst>
              <a:ext uri="{FF2B5EF4-FFF2-40B4-BE49-F238E27FC236}">
                <a16:creationId xmlns:a16="http://schemas.microsoft.com/office/drawing/2014/main" id="{E7DECF84-65C7-4403-8679-E6EE43382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485"/>
            <a:ext cx="12192000" cy="660903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44CE0B-8ED5-4D9D-8F09-4A1F85C31C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04660" y="6246152"/>
            <a:ext cx="487363" cy="4873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47013B-49A5-44E5-AF31-3F9CE853C3DC}"/>
              </a:ext>
            </a:extLst>
          </p:cNvPr>
          <p:cNvSpPr txBox="1"/>
          <p:nvPr/>
        </p:nvSpPr>
        <p:spPr>
          <a:xfrm>
            <a:off x="7730381" y="2332653"/>
            <a:ext cx="3861642" cy="1477328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Same form but in subject heading you might wish to ask them to state method of assessment when entering the data in the Assessment Data Summary box.</a:t>
            </a:r>
          </a:p>
        </p:txBody>
      </p:sp>
    </p:spTree>
    <p:extLst>
      <p:ext uri="{BB962C8B-B14F-4D97-AF65-F5344CB8AC3E}">
        <p14:creationId xmlns:p14="http://schemas.microsoft.com/office/powerpoint/2010/main" val="288167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F7FF39-B03D-47EA-AC71-A856F1F6A225}"/>
              </a:ext>
            </a:extLst>
          </p:cNvPr>
          <p:cNvPicPr/>
          <p:nvPr/>
        </p:nvPicPr>
        <p:blipFill rotWithShape="1">
          <a:blip r:embed="rId4"/>
          <a:srcRect r="28936" b="16850"/>
          <a:stretch/>
        </p:blipFill>
        <p:spPr bwMode="auto">
          <a:xfrm>
            <a:off x="971551" y="714375"/>
            <a:ext cx="7558088" cy="46148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EDEA42-F63F-434F-B0E4-C5EFC933CA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CB7823-588A-49AE-B267-2FB1C3F35CC7}"/>
              </a:ext>
            </a:extLst>
          </p:cNvPr>
          <p:cNvSpPr txBox="1"/>
          <p:nvPr/>
        </p:nvSpPr>
        <p:spPr>
          <a:xfrm>
            <a:off x="6232849" y="1487785"/>
            <a:ext cx="5542384" cy="923330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Email coming to the assignee looks the same whether assigning related to method or related directly to student learning outcome.</a:t>
            </a:r>
          </a:p>
        </p:txBody>
      </p:sp>
    </p:spTree>
    <p:extLst>
      <p:ext uri="{BB962C8B-B14F-4D97-AF65-F5344CB8AC3E}">
        <p14:creationId xmlns:p14="http://schemas.microsoft.com/office/powerpoint/2010/main" val="331519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DFC71D-D2E3-40CE-BD91-430198B68974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r="7877"/>
          <a:stretch/>
        </p:blipFill>
        <p:spPr bwMode="auto">
          <a:xfrm>
            <a:off x="2305367" y="1217295"/>
            <a:ext cx="7581265" cy="44234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1F0EFD-717C-4F7E-998B-09A52FDBCE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93305" y="5640705"/>
            <a:ext cx="487363" cy="487363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A7CB1146-C45E-47E2-96F2-708CD16421FF}"/>
              </a:ext>
            </a:extLst>
          </p:cNvPr>
          <p:cNvSpPr/>
          <p:nvPr/>
        </p:nvSpPr>
        <p:spPr>
          <a:xfrm rot="20134950">
            <a:off x="2855166" y="5756987"/>
            <a:ext cx="1222311" cy="513183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9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8168FB-65A4-4A4E-815F-9A4E4E332195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1200" y="1245287"/>
            <a:ext cx="8229600" cy="44234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253994-3D34-4E39-8C76-5FCBF51B0790}"/>
              </a:ext>
            </a:extLst>
          </p:cNvPr>
          <p:cNvSpPr txBox="1"/>
          <p:nvPr/>
        </p:nvSpPr>
        <p:spPr>
          <a:xfrm>
            <a:off x="6254621" y="5555932"/>
            <a:ext cx="5542384" cy="923330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dirty="0" err="1"/>
              <a:t>for</a:t>
            </a:r>
            <a:r>
              <a:rPr lang="en-US" dirty="0"/>
              <a:t> the assignee looks the same whether assigning related to method or related directly to student learning outcome.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1EEEB4-5A7F-4619-B9F0-2D075F7498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77900" y="57739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6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164</Words>
  <Application>Microsoft Office PowerPoint</Application>
  <PresentationFormat>Widescreen</PresentationFormat>
  <Paragraphs>9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Harlow Solid Italic</vt:lpstr>
      <vt:lpstr>Office Theme</vt:lpstr>
      <vt:lpstr>Assign an assessment without attaching to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Assign an assessment without attaching to method</dc:title>
  <dc:creator>Mary Pape</dc:creator>
  <cp:lastModifiedBy>Mary Pape</cp:lastModifiedBy>
  <cp:revision>12</cp:revision>
  <dcterms:created xsi:type="dcterms:W3CDTF">2017-10-01T18:33:21Z</dcterms:created>
  <dcterms:modified xsi:type="dcterms:W3CDTF">2017-10-02T21:01:11Z</dcterms:modified>
</cp:coreProperties>
</file>