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12" r:id="rId2"/>
    <p:sldId id="257" r:id="rId3"/>
    <p:sldId id="258" r:id="rId4"/>
    <p:sldId id="310" r:id="rId5"/>
    <p:sldId id="260" r:id="rId6"/>
    <p:sldId id="261" r:id="rId7"/>
    <p:sldId id="262" r:id="rId8"/>
    <p:sldId id="263" r:id="rId9"/>
    <p:sldId id="264" r:id="rId10"/>
    <p:sldId id="265" r:id="rId11"/>
    <p:sldId id="266" r:id="rId12"/>
    <p:sldId id="267" r:id="rId13"/>
    <p:sldId id="268" r:id="rId14"/>
    <p:sldId id="269" r:id="rId15"/>
    <p:sldId id="270" r:id="rId16"/>
    <p:sldId id="271" r:id="rId17"/>
    <p:sldId id="313" r:id="rId18"/>
    <p:sldId id="272" r:id="rId19"/>
    <p:sldId id="273" r:id="rId20"/>
    <p:sldId id="274" r:id="rId21"/>
    <p:sldId id="300" r:id="rId22"/>
    <p:sldId id="301" r:id="rId23"/>
    <p:sldId id="302" r:id="rId24"/>
    <p:sldId id="275" r:id="rId25"/>
    <p:sldId id="276" r:id="rId26"/>
    <p:sldId id="277" r:id="rId27"/>
    <p:sldId id="278" r:id="rId28"/>
    <p:sldId id="279" r:id="rId29"/>
    <p:sldId id="314" r:id="rId30"/>
    <p:sldId id="315" r:id="rId31"/>
    <p:sldId id="304" r:id="rId32"/>
    <p:sldId id="283" r:id="rId33"/>
    <p:sldId id="284" r:id="rId34"/>
    <p:sldId id="305" r:id="rId35"/>
    <p:sldId id="306" r:id="rId36"/>
    <p:sldId id="307" r:id="rId37"/>
    <p:sldId id="308" r:id="rId38"/>
    <p:sldId id="287" r:id="rId39"/>
    <p:sldId id="288" r:id="rId40"/>
    <p:sldId id="289" r:id="rId41"/>
    <p:sldId id="290" r:id="rId42"/>
    <p:sldId id="309" r:id="rId43"/>
    <p:sldId id="291" r:id="rId44"/>
    <p:sldId id="292" r:id="rId45"/>
    <p:sldId id="293" r:id="rId46"/>
    <p:sldId id="294" r:id="rId47"/>
    <p:sldId id="295" r:id="rId48"/>
    <p:sldId id="296" r:id="rId49"/>
    <p:sldId id="297" r:id="rId50"/>
  </p:sldIdLst>
  <p:sldSz cx="9144000" cy="6858000" type="screen4x3"/>
  <p:notesSz cx="6858000" cy="9144000"/>
  <p:custDataLst>
    <p:tags r:id="rId52"/>
  </p:custDataLst>
  <p:defaultTextStyle>
    <a:defPPr>
      <a:defRPr lang="en-US"/>
    </a:defPPr>
    <a:lvl1pPr algn="l" rtl="0" eaLnBrk="0" fontAlgn="base" hangingPunct="0">
      <a:spcBef>
        <a:spcPct val="0"/>
      </a:spcBef>
      <a:spcAft>
        <a:spcPct val="0"/>
      </a:spcAft>
      <a:defRPr sz="2400" b="1"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b="1"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b="1"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b="1"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b="1" kern="1200">
        <a:solidFill>
          <a:schemeClr val="tx1"/>
        </a:solidFill>
        <a:latin typeface="Arial" charset="0"/>
        <a:ea typeface="MS PGothic" charset="-128"/>
        <a:cs typeface="+mn-cs"/>
      </a:defRPr>
    </a:lvl5pPr>
    <a:lvl6pPr marL="2286000" algn="l" defTabSz="914400" rtl="0" eaLnBrk="1" latinLnBrk="0" hangingPunct="1">
      <a:defRPr sz="2400" b="1" kern="1200">
        <a:solidFill>
          <a:schemeClr val="tx1"/>
        </a:solidFill>
        <a:latin typeface="Arial" charset="0"/>
        <a:ea typeface="MS PGothic" charset="-128"/>
        <a:cs typeface="+mn-cs"/>
      </a:defRPr>
    </a:lvl6pPr>
    <a:lvl7pPr marL="2743200" algn="l" defTabSz="914400" rtl="0" eaLnBrk="1" latinLnBrk="0" hangingPunct="1">
      <a:defRPr sz="2400" b="1" kern="1200">
        <a:solidFill>
          <a:schemeClr val="tx1"/>
        </a:solidFill>
        <a:latin typeface="Arial" charset="0"/>
        <a:ea typeface="MS PGothic" charset="-128"/>
        <a:cs typeface="+mn-cs"/>
      </a:defRPr>
    </a:lvl7pPr>
    <a:lvl8pPr marL="3200400" algn="l" defTabSz="914400" rtl="0" eaLnBrk="1" latinLnBrk="0" hangingPunct="1">
      <a:defRPr sz="2400" b="1" kern="1200">
        <a:solidFill>
          <a:schemeClr val="tx1"/>
        </a:solidFill>
        <a:latin typeface="Arial" charset="0"/>
        <a:ea typeface="MS PGothic" charset="-128"/>
        <a:cs typeface="+mn-cs"/>
      </a:defRPr>
    </a:lvl8pPr>
    <a:lvl9pPr marL="3657600" algn="l" defTabSz="914400" rtl="0" eaLnBrk="1" latinLnBrk="0" hangingPunct="1">
      <a:defRPr sz="2400" b="1"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480">
          <p15:clr>
            <a:srgbClr val="A4A3A4"/>
          </p15:clr>
        </p15:guide>
        <p15:guide id="2" orient="horz" pos="482">
          <p15:clr>
            <a:srgbClr val="A4A3A4"/>
          </p15:clr>
        </p15:guide>
        <p15:guide id="3" pos="7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8080"/>
    <a:srgbClr val="3366FF"/>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10" autoAdjust="0"/>
    <p:restoredTop sz="94291" autoAdjust="0"/>
  </p:normalViewPr>
  <p:slideViewPr>
    <p:cSldViewPr>
      <p:cViewPr varScale="1">
        <p:scale>
          <a:sx n="69" d="100"/>
          <a:sy n="69" d="100"/>
        </p:scale>
        <p:origin x="1854" y="66"/>
      </p:cViewPr>
      <p:guideLst>
        <p:guide orient="horz" pos="480"/>
        <p:guide orient="horz" pos="482"/>
        <p:guide pos="768"/>
      </p:guideLst>
    </p:cSldViewPr>
  </p:slideViewPr>
  <p:outlineViewPr>
    <p:cViewPr>
      <p:scale>
        <a:sx n="33" d="100"/>
        <a:sy n="33" d="100"/>
      </p:scale>
      <p:origin x="0" y="-298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ea typeface="ＭＳ Ｐゴシック" panose="020B0600070205080204" pitchFamily="34" charset="-128"/>
              </a:defRPr>
            </a:lvl1pPr>
          </a:lstStyle>
          <a:p>
            <a:pPr>
              <a:defRPr/>
            </a:pPr>
            <a:fld id="{A839D7A8-3DF1-5140-98E2-413F346CC605}" type="slidenum">
              <a:rPr lang="en-US" altLang="en-US"/>
              <a:pPr>
                <a:defRPr/>
              </a:pPr>
              <a:t>‹#›</a:t>
            </a:fld>
            <a:endParaRPr lang="en-US" altLang="en-US"/>
          </a:p>
        </p:txBody>
      </p:sp>
    </p:spTree>
    <p:extLst>
      <p:ext uri="{BB962C8B-B14F-4D97-AF65-F5344CB8AC3E}">
        <p14:creationId xmlns:p14="http://schemas.microsoft.com/office/powerpoint/2010/main" val="1298386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cs typeface="ＭＳ Ｐゴシック"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F0946359-7727-2F49-81F4-3CBF40EF03DC}" type="slidenum">
              <a:rPr lang="en-US" altLang="en-US"/>
              <a:pPr>
                <a:spcBef>
                  <a:spcPct val="0"/>
                </a:spcBef>
              </a:pPr>
              <a:t>1</a:t>
            </a:fld>
            <a:endParaRPr lang="en-US" alt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cs typeface="ＭＳ Ｐゴシック" charset="-128"/>
            </a:endParaRPr>
          </a:p>
        </p:txBody>
      </p:sp>
    </p:spTree>
    <p:extLst>
      <p:ext uri="{BB962C8B-B14F-4D97-AF65-F5344CB8AC3E}">
        <p14:creationId xmlns:p14="http://schemas.microsoft.com/office/powerpoint/2010/main" val="3761869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2505F4D-B158-464F-8E40-B3A937ED1BB8}" type="slidenum">
              <a:rPr lang="en-US" altLang="en-US"/>
              <a:pPr>
                <a:spcBef>
                  <a:spcPct val="0"/>
                </a:spcBef>
              </a:pPr>
              <a:t>10</a:t>
            </a:fld>
            <a:endParaRPr lang="en-US" altLang="en-US" dirty="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572146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1212D50-72F3-E649-A993-1D42647BC4EA}" type="slidenum">
              <a:rPr lang="en-US" altLang="en-US"/>
              <a:pPr>
                <a:spcBef>
                  <a:spcPct val="0"/>
                </a:spcBef>
              </a:pPr>
              <a:t>11</a:t>
            </a:fld>
            <a:endParaRPr lang="en-US" alt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775047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C46FF22-7ABC-6E47-9983-B246897EF8AC}" type="slidenum">
              <a:rPr lang="en-US" altLang="en-US"/>
              <a:pPr>
                <a:spcBef>
                  <a:spcPct val="0"/>
                </a:spcBef>
              </a:pPr>
              <a:t>12</a:t>
            </a:fld>
            <a:endParaRPr lang="en-US" alt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372289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355E7CE-9285-9041-9F63-200BA5CB4558}" type="slidenum">
              <a:rPr lang="en-US" altLang="en-US"/>
              <a:pPr>
                <a:spcBef>
                  <a:spcPct val="0"/>
                </a:spcBef>
              </a:pPr>
              <a:t>13</a:t>
            </a:fld>
            <a:endParaRPr lang="en-US" altLang="en-US" dirty="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454014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43E376B-F158-6C43-B64B-8C731BCBB87B}" type="slidenum">
              <a:rPr lang="en-US" altLang="en-US"/>
              <a:pPr>
                <a:spcBef>
                  <a:spcPct val="0"/>
                </a:spcBef>
              </a:pPr>
              <a:t>14</a:t>
            </a:fld>
            <a:endParaRPr lang="en-US" altLang="en-US" dirty="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413013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412B2B5-8270-C947-95EF-ACC041B8871A}" type="slidenum">
              <a:rPr lang="en-US" altLang="en-US"/>
              <a:pPr>
                <a:spcBef>
                  <a:spcPct val="0"/>
                </a:spcBef>
              </a:pPr>
              <a:t>15</a:t>
            </a:fld>
            <a:endParaRPr lang="en-US" alt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64384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FFE8B3E-B7E4-6F45-8A26-2905C6AA41CE}" type="slidenum">
              <a:rPr lang="en-US" altLang="en-US"/>
              <a:pPr>
                <a:spcBef>
                  <a:spcPct val="0"/>
                </a:spcBef>
              </a:pPr>
              <a:t>16</a:t>
            </a:fld>
            <a:endParaRPr lang="en-US" alt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702653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5980ABD-E7B3-0A42-BD8D-480F591965FD}" type="slidenum">
              <a:rPr lang="en-US" altLang="en-US"/>
              <a:pPr>
                <a:spcBef>
                  <a:spcPct val="0"/>
                </a:spcBef>
              </a:pPr>
              <a:t>17</a:t>
            </a:fld>
            <a:endParaRPr lang="en-US" alt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522068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B679180-CACB-1845-9F9B-67AA8451D4D9}" type="slidenum">
              <a:rPr lang="en-US" altLang="en-US"/>
              <a:pPr>
                <a:spcBef>
                  <a:spcPct val="0"/>
                </a:spcBef>
              </a:pPr>
              <a:t>18</a:t>
            </a:fld>
            <a:endParaRPr lang="en-US" alt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848611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499EB92-B0A9-A440-B541-7493089BB572}" type="slidenum">
              <a:rPr lang="en-US" altLang="en-US"/>
              <a:pPr>
                <a:spcBef>
                  <a:spcPct val="0"/>
                </a:spcBef>
              </a:pPr>
              <a:t>19</a:t>
            </a:fld>
            <a:endParaRPr lang="en-US" alt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182127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DD927A2-3D4B-DB49-907C-86D8CD6591DE}" type="slidenum">
              <a:rPr lang="en-US" altLang="en-US"/>
              <a:pPr>
                <a:spcBef>
                  <a:spcPct val="0"/>
                </a:spcBef>
              </a:pPr>
              <a:t>2</a:t>
            </a:fld>
            <a:endParaRPr lang="en-US" alt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2114004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2D1D4FF-A9C5-7B48-A6CB-A51BEB83BCDD}" type="slidenum">
              <a:rPr lang="en-US" altLang="en-US"/>
              <a:pPr>
                <a:spcBef>
                  <a:spcPct val="0"/>
                </a:spcBef>
              </a:pPr>
              <a:t>20</a:t>
            </a:fld>
            <a:endParaRPr lang="en-US" altLang="en-US" dirty="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639220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FED1F9B-1120-E74A-9F39-B5E5DA7BFAB7}" type="slidenum">
              <a:rPr lang="en-US" altLang="en-US"/>
              <a:pPr>
                <a:spcBef>
                  <a:spcPct val="0"/>
                </a:spcBef>
              </a:pPr>
              <a:t>21</a:t>
            </a:fld>
            <a:endParaRPr lang="en-US" altLang="en-US" dirty="0"/>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306446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46BCC92-8525-1846-87E2-6C8666BCE731}" type="slidenum">
              <a:rPr lang="en-US" altLang="en-US"/>
              <a:pPr>
                <a:spcBef>
                  <a:spcPct val="0"/>
                </a:spcBef>
              </a:pPr>
              <a:t>22</a:t>
            </a:fld>
            <a:endParaRPr lang="en-US" alt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774523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A8D904BD-8879-3246-A4B2-2EBAC5505CD8}" type="slidenum">
              <a:rPr lang="en-US" altLang="en-US"/>
              <a:pPr>
                <a:spcBef>
                  <a:spcPct val="0"/>
                </a:spcBef>
              </a:pPr>
              <a:t>23</a:t>
            </a:fld>
            <a:endParaRPr lang="en-US" alt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5111555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1CF40BA-B869-8540-95FC-02DA48705506}" type="slidenum">
              <a:rPr lang="en-US" altLang="en-US"/>
              <a:pPr>
                <a:spcBef>
                  <a:spcPct val="0"/>
                </a:spcBef>
              </a:pPr>
              <a:t>24</a:t>
            </a:fld>
            <a:endParaRPr lang="en-US" alt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849702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16A8530-4271-7B4C-806A-D0C6ABA199C4}" type="slidenum">
              <a:rPr lang="en-US" altLang="en-US"/>
              <a:pPr>
                <a:spcBef>
                  <a:spcPct val="0"/>
                </a:spcBef>
              </a:pPr>
              <a:t>25</a:t>
            </a:fld>
            <a:endParaRPr lang="en-US" alt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978677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651E188-93EE-AF43-891D-ED2B084A7470}" type="slidenum">
              <a:rPr lang="en-US" altLang="en-US"/>
              <a:pPr>
                <a:spcBef>
                  <a:spcPct val="0"/>
                </a:spcBef>
              </a:pPr>
              <a:t>26</a:t>
            </a:fld>
            <a:endParaRPr lang="en-US" alt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050027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DEA8F31-2F92-104D-85EE-88D1B39E90E5}" type="slidenum">
              <a:rPr lang="en-US" altLang="en-US"/>
              <a:pPr>
                <a:spcBef>
                  <a:spcPct val="0"/>
                </a:spcBef>
              </a:pPr>
              <a:t>27</a:t>
            </a:fld>
            <a:endParaRPr lang="en-US" alt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944981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DB6D5FD-3EA7-6B46-9B56-48DE925B6C24}" type="slidenum">
              <a:rPr lang="en-US" altLang="en-US"/>
              <a:pPr>
                <a:spcBef>
                  <a:spcPct val="0"/>
                </a:spcBef>
              </a:pPr>
              <a:t>28</a:t>
            </a:fld>
            <a:endParaRPr lang="en-US" alt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302365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0F3E9B6-20E9-E74A-8432-59AF8DB81853}" type="slidenum">
              <a:rPr lang="en-US" altLang="en-US"/>
              <a:pPr>
                <a:spcBef>
                  <a:spcPct val="0"/>
                </a:spcBef>
              </a:pPr>
              <a:t>29</a:t>
            </a:fld>
            <a:endParaRPr lang="en-US" alt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2482586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2CBB597-8D91-8541-B8C7-F1D1AE427493}" type="slidenum">
              <a:rPr lang="en-US" altLang="en-US"/>
              <a:pPr>
                <a:spcBef>
                  <a:spcPct val="0"/>
                </a:spcBef>
              </a:pPr>
              <a:t>3</a:t>
            </a:fld>
            <a:endParaRPr lang="en-US" alt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2109570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87864BA6-250A-D146-AC90-56C5C6F6B1D1}" type="slidenum">
              <a:rPr lang="en-US" altLang="en-US"/>
              <a:pPr>
                <a:spcBef>
                  <a:spcPct val="0"/>
                </a:spcBef>
              </a:pPr>
              <a:t>30</a:t>
            </a:fld>
            <a:endParaRPr lang="en-US" alt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423762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E08F48D-4F2C-3E4A-BF78-4D606C42D6F1}" type="slidenum">
              <a:rPr lang="en-US" altLang="en-US"/>
              <a:pPr>
                <a:spcBef>
                  <a:spcPct val="0"/>
                </a:spcBef>
              </a:pPr>
              <a:t>31</a:t>
            </a:fld>
            <a:endParaRPr lang="en-US" alt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9668246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3A0884D8-AEBE-0B4C-AD6E-C1105A0CEED5}" type="slidenum">
              <a:rPr lang="en-US" altLang="en-US"/>
              <a:pPr>
                <a:spcBef>
                  <a:spcPct val="0"/>
                </a:spcBef>
              </a:pPr>
              <a:t>32</a:t>
            </a:fld>
            <a:endParaRPr lang="en-US" alt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2056268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22BFD6E-CEE4-A441-BB53-5D0A08DA2095}" type="slidenum">
              <a:rPr lang="en-US" altLang="en-US"/>
              <a:pPr>
                <a:spcBef>
                  <a:spcPct val="0"/>
                </a:spcBef>
              </a:pPr>
              <a:t>33</a:t>
            </a:fld>
            <a:endParaRPr lang="en-US" alt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669716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E3AEA7B-B37D-E04D-858D-AA05DC5D1938}" type="slidenum">
              <a:rPr lang="en-US" altLang="en-US"/>
              <a:pPr>
                <a:spcBef>
                  <a:spcPct val="0"/>
                </a:spcBef>
              </a:pPr>
              <a:t>34</a:t>
            </a:fld>
            <a:endParaRPr lang="en-US" alt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970295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CF55B1B-3021-0743-BA26-39AF244D585C}" type="slidenum">
              <a:rPr lang="en-US" altLang="en-US"/>
              <a:pPr>
                <a:spcBef>
                  <a:spcPct val="0"/>
                </a:spcBef>
              </a:pPr>
              <a:t>35</a:t>
            </a:fld>
            <a:endParaRPr lang="en-US" alt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915422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23037931-5999-084E-8EBF-3CB77F5E5846}" type="slidenum">
              <a:rPr lang="en-US" altLang="en-US"/>
              <a:pPr>
                <a:spcBef>
                  <a:spcPct val="0"/>
                </a:spcBef>
              </a:pPr>
              <a:t>36</a:t>
            </a:fld>
            <a:endParaRPr lang="en-US" alt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7274503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B51DF65-E88E-B94A-ACDD-D7FEFED6B9ED}" type="slidenum">
              <a:rPr lang="en-US" altLang="en-US"/>
              <a:pPr>
                <a:spcBef>
                  <a:spcPct val="0"/>
                </a:spcBef>
              </a:pPr>
              <a:t>37</a:t>
            </a:fld>
            <a:endParaRPr lang="en-US" alt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426390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24E5B74-7CEA-4841-A8D3-6301571BFACB}" type="slidenum">
              <a:rPr lang="en-US" altLang="en-US"/>
              <a:pPr>
                <a:spcBef>
                  <a:spcPct val="0"/>
                </a:spcBef>
              </a:pPr>
              <a:t>38</a:t>
            </a:fld>
            <a:endParaRPr lang="en-US" alt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795685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931EB5EC-A354-3A47-ACF9-1F039FE7A865}" type="slidenum">
              <a:rPr lang="en-US" altLang="en-US"/>
              <a:pPr>
                <a:spcBef>
                  <a:spcPct val="0"/>
                </a:spcBef>
              </a:pPr>
              <a:t>39</a:t>
            </a:fld>
            <a:endParaRPr lang="en-US" alt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99815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2BF206E-C9F2-F74F-8EEE-B984374D45F1}" type="slidenum">
              <a:rPr lang="en-US" altLang="en-US"/>
              <a:pPr>
                <a:spcBef>
                  <a:spcPct val="0"/>
                </a:spcBef>
              </a:pPr>
              <a:t>4</a:t>
            </a:fld>
            <a:endParaRPr lang="en-US" alt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20204567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40785EC-2AA1-2149-8FB2-207DE6A0A4DD}" type="slidenum">
              <a:rPr lang="en-US" altLang="en-US"/>
              <a:pPr>
                <a:spcBef>
                  <a:spcPct val="0"/>
                </a:spcBef>
              </a:pPr>
              <a:t>40</a:t>
            </a:fld>
            <a:endParaRPr lang="en-US" alt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53546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A98949F-4647-8344-AC1E-44B99932A1A8}" type="slidenum">
              <a:rPr lang="en-US" altLang="en-US"/>
              <a:pPr>
                <a:spcBef>
                  <a:spcPct val="0"/>
                </a:spcBef>
              </a:pPr>
              <a:t>41</a:t>
            </a:fld>
            <a:endParaRPr lang="en-US" alt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739914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9EDFADC-FC31-5B45-82CC-1A1E33001143}" type="slidenum">
              <a:rPr lang="en-US" altLang="en-US"/>
              <a:pPr>
                <a:spcBef>
                  <a:spcPct val="0"/>
                </a:spcBef>
              </a:pPr>
              <a:t>42</a:t>
            </a:fld>
            <a:endParaRPr lang="en-US" alt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4546340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E3E249B-6980-F74A-9172-959BDED8DAA5}" type="slidenum">
              <a:rPr lang="en-US" altLang="en-US"/>
              <a:pPr>
                <a:spcBef>
                  <a:spcPct val="0"/>
                </a:spcBef>
              </a:pPr>
              <a:t>43</a:t>
            </a:fld>
            <a:endParaRPr lang="en-US" alt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872253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E90CBADE-FB81-E74C-9004-8CE63352868D}" type="slidenum">
              <a:rPr lang="en-US" altLang="en-US"/>
              <a:pPr>
                <a:spcBef>
                  <a:spcPct val="0"/>
                </a:spcBef>
              </a:pPr>
              <a:t>44</a:t>
            </a:fld>
            <a:endParaRPr lang="en-US" alt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005681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C4B3261E-F2F2-3E48-91B9-13AB557A8E5B}" type="slidenum">
              <a:rPr lang="en-US" altLang="en-US"/>
              <a:pPr>
                <a:spcBef>
                  <a:spcPct val="0"/>
                </a:spcBef>
              </a:pPr>
              <a:t>45</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98024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406F96A1-B1A5-BB4E-A473-D9C96568A607}" type="slidenum">
              <a:rPr lang="en-US" altLang="en-US"/>
              <a:pPr>
                <a:spcBef>
                  <a:spcPct val="0"/>
                </a:spcBef>
              </a:pPr>
              <a:t>46</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814379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DF7E6097-1DE3-8442-A489-9EF70A67374F}" type="slidenum">
              <a:rPr lang="en-US" altLang="en-US"/>
              <a:pPr>
                <a:spcBef>
                  <a:spcPct val="0"/>
                </a:spcBef>
              </a:pPr>
              <a:t>47</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1242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039B9C28-8916-0742-B759-2407BAB69669}" type="slidenum">
              <a:rPr lang="en-US" altLang="en-US"/>
              <a:pPr>
                <a:spcBef>
                  <a:spcPct val="0"/>
                </a:spcBef>
              </a:pPr>
              <a:t>48</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2087580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635D148A-4341-A949-BE97-4599B576E530}" type="slidenum">
              <a:rPr lang="en-US" altLang="en-US"/>
              <a:pPr>
                <a:spcBef>
                  <a:spcPct val="0"/>
                </a:spcBef>
              </a:pPr>
              <a:t>49</a:t>
            </a:fld>
            <a:endParaRPr lang="en-US" alt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a:ea typeface="MS PGothic" charset="-128"/>
            </a:endParaRPr>
          </a:p>
        </p:txBody>
      </p:sp>
    </p:spTree>
    <p:extLst>
      <p:ext uri="{BB962C8B-B14F-4D97-AF65-F5344CB8AC3E}">
        <p14:creationId xmlns:p14="http://schemas.microsoft.com/office/powerpoint/2010/main" val="38037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D5D8126-A87C-F944-AD49-A77A2E645B55}" type="slidenum">
              <a:rPr lang="en-US" altLang="en-US"/>
              <a:pPr>
                <a:spcBef>
                  <a:spcPct val="0"/>
                </a:spcBef>
              </a:pPr>
              <a:t>5</a:t>
            </a:fld>
            <a:endParaRPr lang="en-US" alt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91890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7A746333-9016-3E44-80FA-950047D9DBAA}" type="slidenum">
              <a:rPr lang="en-US" altLang="en-US"/>
              <a:pPr>
                <a:spcBef>
                  <a:spcPct val="0"/>
                </a:spcBef>
              </a:pPr>
              <a:t>6</a:t>
            </a:fld>
            <a:endParaRPr lang="en-US" alt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8258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50C9B772-118D-2A45-AD3C-29C84DFA3096}" type="slidenum">
              <a:rPr lang="en-US" altLang="en-US"/>
              <a:pPr>
                <a:spcBef>
                  <a:spcPct val="0"/>
                </a:spcBef>
              </a:pPr>
              <a:t>7</a:t>
            </a:fld>
            <a:endParaRPr lang="en-US" alt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77347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B0F86EE3-431C-564D-B59B-DEB02A10762C}" type="slidenum">
              <a:rPr lang="en-US" altLang="en-US"/>
              <a:pPr>
                <a:spcBef>
                  <a:spcPct val="0"/>
                </a:spcBef>
              </a:pPr>
              <a:t>8</a:t>
            </a:fld>
            <a:endParaRPr lang="en-US" altLang="en-US" dirty="0"/>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07335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ea typeface="MS PGothic" charset="-128"/>
              </a:defRPr>
            </a:lvl1pPr>
            <a:lvl2pPr marL="742950" indent="-285750">
              <a:spcBef>
                <a:spcPct val="30000"/>
              </a:spcBef>
              <a:defRPr sz="1200">
                <a:solidFill>
                  <a:schemeClr val="tx1"/>
                </a:solidFill>
                <a:latin typeface="Arial" charset="0"/>
                <a:ea typeface="MS PGothic" charset="-128"/>
              </a:defRPr>
            </a:lvl2pPr>
            <a:lvl3pPr marL="1143000" indent="-228600">
              <a:spcBef>
                <a:spcPct val="30000"/>
              </a:spcBef>
              <a:defRPr sz="1200">
                <a:solidFill>
                  <a:schemeClr val="tx1"/>
                </a:solidFill>
                <a:latin typeface="Arial" charset="0"/>
                <a:ea typeface="MS PGothic" charset="-128"/>
              </a:defRPr>
            </a:lvl3pPr>
            <a:lvl4pPr marL="1600200" indent="-228600">
              <a:spcBef>
                <a:spcPct val="30000"/>
              </a:spcBef>
              <a:defRPr sz="1200">
                <a:solidFill>
                  <a:schemeClr val="tx1"/>
                </a:solidFill>
                <a:latin typeface="Arial" charset="0"/>
                <a:ea typeface="MS PGothic" charset="-128"/>
              </a:defRPr>
            </a:lvl4pPr>
            <a:lvl5pPr marL="2057400" indent="-228600">
              <a:spcBef>
                <a:spcPct val="30000"/>
              </a:spcBef>
              <a:defRPr sz="1200">
                <a:solidFill>
                  <a:schemeClr val="tx1"/>
                </a:solidFill>
                <a:latin typeface="Arial" charset="0"/>
                <a:ea typeface="MS PGothic" charset="-128"/>
              </a:defRPr>
            </a:lvl5pPr>
            <a:lvl6pPr marL="2514600" indent="-228600" eaLnBrk="0" fontAlgn="base" hangingPunct="0">
              <a:spcBef>
                <a:spcPct val="30000"/>
              </a:spcBef>
              <a:spcAft>
                <a:spcPct val="0"/>
              </a:spcAft>
              <a:defRPr sz="1200">
                <a:solidFill>
                  <a:schemeClr val="tx1"/>
                </a:solidFill>
                <a:latin typeface="Arial" charset="0"/>
                <a:ea typeface="MS PGothic" charset="-128"/>
              </a:defRPr>
            </a:lvl6pPr>
            <a:lvl7pPr marL="2971800" indent="-228600" eaLnBrk="0" fontAlgn="base" hangingPunct="0">
              <a:spcBef>
                <a:spcPct val="30000"/>
              </a:spcBef>
              <a:spcAft>
                <a:spcPct val="0"/>
              </a:spcAft>
              <a:defRPr sz="1200">
                <a:solidFill>
                  <a:schemeClr val="tx1"/>
                </a:solidFill>
                <a:latin typeface="Arial" charset="0"/>
                <a:ea typeface="MS PGothic" charset="-128"/>
              </a:defRPr>
            </a:lvl7pPr>
            <a:lvl8pPr marL="3429000" indent="-228600" eaLnBrk="0" fontAlgn="base" hangingPunct="0">
              <a:spcBef>
                <a:spcPct val="30000"/>
              </a:spcBef>
              <a:spcAft>
                <a:spcPct val="0"/>
              </a:spcAft>
              <a:defRPr sz="1200">
                <a:solidFill>
                  <a:schemeClr val="tx1"/>
                </a:solidFill>
                <a:latin typeface="Arial" charset="0"/>
                <a:ea typeface="MS PGothic" charset="-128"/>
              </a:defRPr>
            </a:lvl8pPr>
            <a:lvl9pPr marL="3886200" indent="-228600" eaLnBrk="0" fontAlgn="base" hangingPunct="0">
              <a:spcBef>
                <a:spcPct val="30000"/>
              </a:spcBef>
              <a:spcAft>
                <a:spcPct val="0"/>
              </a:spcAft>
              <a:defRPr sz="1200">
                <a:solidFill>
                  <a:schemeClr val="tx1"/>
                </a:solidFill>
                <a:latin typeface="Arial" charset="0"/>
                <a:ea typeface="MS PGothic" charset="-128"/>
              </a:defRPr>
            </a:lvl9pPr>
          </a:lstStyle>
          <a:p>
            <a:pPr>
              <a:spcBef>
                <a:spcPct val="0"/>
              </a:spcBef>
            </a:pPr>
            <a:fld id="{17B02559-4BD2-8F44-9260-CD7D3C4F5276}" type="slidenum">
              <a:rPr lang="en-US" altLang="en-US"/>
              <a:pPr>
                <a:spcBef>
                  <a:spcPct val="0"/>
                </a:spcBef>
              </a:pPr>
              <a:t>9</a:t>
            </a:fld>
            <a:endParaRPr lang="en-US" alt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tLang="en-US" dirty="0">
              <a:ea typeface="MS PGothic" charset="-128"/>
            </a:endParaRPr>
          </a:p>
        </p:txBody>
      </p:sp>
    </p:spTree>
    <p:extLst>
      <p:ext uri="{BB962C8B-B14F-4D97-AF65-F5344CB8AC3E}">
        <p14:creationId xmlns:p14="http://schemas.microsoft.com/office/powerpoint/2010/main" val="1029758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7348C2-E1B5-C442-8167-AE25FB14FA45}" type="slidenum">
              <a:rPr lang="en-US" altLang="en-US"/>
              <a:pPr>
                <a:defRPr/>
              </a:pPr>
              <a:t>‹#›</a:t>
            </a:fld>
            <a:endParaRPr lang="en-US" altLang="en-US"/>
          </a:p>
        </p:txBody>
      </p:sp>
    </p:spTree>
    <p:extLst>
      <p:ext uri="{BB962C8B-B14F-4D97-AF65-F5344CB8AC3E}">
        <p14:creationId xmlns:p14="http://schemas.microsoft.com/office/powerpoint/2010/main" val="2107679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6D901E-7C57-D548-8A06-F396FA42C980}" type="slidenum">
              <a:rPr lang="en-US" altLang="en-US"/>
              <a:pPr>
                <a:defRPr/>
              </a:pPr>
              <a:t>‹#›</a:t>
            </a:fld>
            <a:endParaRPr lang="en-US" altLang="en-US"/>
          </a:p>
        </p:txBody>
      </p:sp>
      <p:sp>
        <p:nvSpPr>
          <p:cNvPr id="20" name="Text Placeholder 19">
            <a:extLst>
              <a:ext uri="{FF2B5EF4-FFF2-40B4-BE49-F238E27FC236}">
                <a16:creationId xmlns:a16="http://schemas.microsoft.com/office/drawing/2014/main" id="{221AB71B-2833-426C-9F07-48F893D631E7}"/>
              </a:ext>
            </a:extLst>
          </p:cNvPr>
          <p:cNvSpPr>
            <a:spLocks noGrp="1"/>
          </p:cNvSpPr>
          <p:nvPr>
            <p:ph type="body" sz="quarter" idx="22"/>
          </p:nvPr>
        </p:nvSpPr>
        <p:spPr>
          <a:xfrm>
            <a:off x="1042988" y="4941888"/>
            <a:ext cx="282575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C83B46F0-5B60-4AA7-BE6B-A9A2D94CCCA6}"/>
              </a:ext>
            </a:extLst>
          </p:cNvPr>
          <p:cNvSpPr>
            <a:spLocks noGrp="1"/>
          </p:cNvSpPr>
          <p:nvPr>
            <p:ph sz="quarter" idx="23"/>
          </p:nvPr>
        </p:nvSpPr>
        <p:spPr>
          <a:xfrm>
            <a:off x="4716463" y="4941888"/>
            <a:ext cx="21590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C52BE387-6457-4B58-8E1B-FF84F8E4D16A}"/>
              </a:ext>
            </a:extLst>
          </p:cNvPr>
          <p:cNvSpPr>
            <a:spLocks noGrp="1"/>
          </p:cNvSpPr>
          <p:nvPr>
            <p:ph sz="quarter" idx="24"/>
          </p:nvPr>
        </p:nvSpPr>
        <p:spPr>
          <a:xfrm>
            <a:off x="1835150" y="2060575"/>
            <a:ext cx="2376488"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7F26FC7-7C4A-424C-BFCE-3075E4F0FE14}"/>
              </a:ext>
            </a:extLst>
          </p:cNvPr>
          <p:cNvSpPr>
            <a:spLocks noGrp="1"/>
          </p:cNvSpPr>
          <p:nvPr>
            <p:ph sz="quarter" idx="25"/>
          </p:nvPr>
        </p:nvSpPr>
        <p:spPr>
          <a:xfrm>
            <a:off x="6227763" y="2133600"/>
            <a:ext cx="1728787"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1">
            <a:extLst>
              <a:ext uri="{FF2B5EF4-FFF2-40B4-BE49-F238E27FC236}">
                <a16:creationId xmlns:a16="http://schemas.microsoft.com/office/drawing/2014/main" id="{5990FEEA-D44F-4D7C-BDCF-BAB8F32A3997}"/>
              </a:ext>
            </a:extLst>
          </p:cNvPr>
          <p:cNvSpPr/>
          <p:nvPr userDrawn="1"/>
        </p:nvSpPr>
        <p:spPr bwMode="auto">
          <a:xfrm>
            <a:off x="755650" y="1700213"/>
            <a:ext cx="3295650" cy="511175"/>
          </a:xfrm>
          <a:prstGeom prst="roundRect">
            <a:avLst/>
          </a:prstGeom>
          <a:ln>
            <a:headEnd type="none" w="med" len="med"/>
            <a:tailEnd type="triangle" w="lg" len="lg"/>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eaLnBrk="1" hangingPunct="1">
              <a:defRPr/>
            </a:pPr>
            <a:r>
              <a:rPr lang="en-US" dirty="0">
                <a:solidFill>
                  <a:srgbClr val="008080"/>
                </a:solidFill>
              </a:rPr>
              <a:t>Sample Problem 11.4</a:t>
            </a:r>
          </a:p>
        </p:txBody>
      </p:sp>
    </p:spTree>
    <p:extLst>
      <p:ext uri="{BB962C8B-B14F-4D97-AF65-F5344CB8AC3E}">
        <p14:creationId xmlns:p14="http://schemas.microsoft.com/office/powerpoint/2010/main" val="3908620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796BD8-9BCD-E543-9A75-E0888682F4F3}" type="slidenum">
              <a:rPr lang="en-US" altLang="en-US"/>
              <a:pPr>
                <a:defRPr/>
              </a:pPr>
              <a:t>‹#›</a:t>
            </a:fld>
            <a:endParaRPr lang="en-US" altLang="en-US"/>
          </a:p>
        </p:txBody>
      </p:sp>
      <p:sp>
        <p:nvSpPr>
          <p:cNvPr id="5" name="Title 4">
            <a:extLst>
              <a:ext uri="{FF2B5EF4-FFF2-40B4-BE49-F238E27FC236}">
                <a16:creationId xmlns:a16="http://schemas.microsoft.com/office/drawing/2014/main" id="{3F995CCF-BCAB-4D66-8FAF-87FC11F56AE0}"/>
              </a:ext>
            </a:extLst>
          </p:cNvPr>
          <p:cNvSpPr>
            <a:spLocks noGrp="1"/>
          </p:cNvSpPr>
          <p:nvPr>
            <p:ph type="title"/>
          </p:nvPr>
        </p:nvSpPr>
        <p:spPr/>
        <p:txBody>
          <a:bodyPr/>
          <a:lstStyle/>
          <a:p>
            <a:r>
              <a:rPr lang="en-US"/>
              <a:t>Click to edit Master title style</a:t>
            </a:r>
          </a:p>
        </p:txBody>
      </p:sp>
      <p:sp>
        <p:nvSpPr>
          <p:cNvPr id="7" name="Content Placeholder 6">
            <a:extLst>
              <a:ext uri="{FF2B5EF4-FFF2-40B4-BE49-F238E27FC236}">
                <a16:creationId xmlns:a16="http://schemas.microsoft.com/office/drawing/2014/main" id="{F0B343B3-664A-4946-B4DF-B15C7D9BC9D7}"/>
              </a:ext>
            </a:extLst>
          </p:cNvPr>
          <p:cNvSpPr>
            <a:spLocks noGrp="1"/>
          </p:cNvSpPr>
          <p:nvPr>
            <p:ph sz="quarter" idx="13"/>
          </p:nvPr>
        </p:nvSpPr>
        <p:spPr>
          <a:xfrm>
            <a:off x="1331913" y="2349500"/>
            <a:ext cx="1792287" cy="574675"/>
          </a:xfrm>
        </p:spPr>
        <p:txBody>
          <a:bodyPr/>
          <a:lstStyle/>
          <a:p>
            <a:pPr lvl="0"/>
            <a:endParaRPr lang="en-US" dirty="0"/>
          </a:p>
        </p:txBody>
      </p:sp>
      <p:sp>
        <p:nvSpPr>
          <p:cNvPr id="8" name="Content Placeholder 6">
            <a:extLst>
              <a:ext uri="{FF2B5EF4-FFF2-40B4-BE49-F238E27FC236}">
                <a16:creationId xmlns:a16="http://schemas.microsoft.com/office/drawing/2014/main" id="{454032DB-3ACF-4FEE-9C6E-8D865D20C416}"/>
              </a:ext>
            </a:extLst>
          </p:cNvPr>
          <p:cNvSpPr>
            <a:spLocks noGrp="1"/>
          </p:cNvSpPr>
          <p:nvPr>
            <p:ph sz="quarter" idx="14"/>
          </p:nvPr>
        </p:nvSpPr>
        <p:spPr>
          <a:xfrm>
            <a:off x="1484313" y="2501900"/>
            <a:ext cx="1792287" cy="574675"/>
          </a:xfrm>
        </p:spPr>
        <p:txBody>
          <a:bodyPr/>
          <a:lstStyle/>
          <a:p>
            <a:pPr lvl="0"/>
            <a:endParaRPr lang="en-US" dirty="0"/>
          </a:p>
        </p:txBody>
      </p:sp>
      <p:sp>
        <p:nvSpPr>
          <p:cNvPr id="9" name="Content Placeholder 6">
            <a:extLst>
              <a:ext uri="{FF2B5EF4-FFF2-40B4-BE49-F238E27FC236}">
                <a16:creationId xmlns:a16="http://schemas.microsoft.com/office/drawing/2014/main" id="{2CAF2D41-E469-43F9-93C7-DAAA30A95048}"/>
              </a:ext>
            </a:extLst>
          </p:cNvPr>
          <p:cNvSpPr>
            <a:spLocks noGrp="1"/>
          </p:cNvSpPr>
          <p:nvPr>
            <p:ph sz="quarter" idx="15"/>
          </p:nvPr>
        </p:nvSpPr>
        <p:spPr>
          <a:xfrm>
            <a:off x="1636713" y="2654300"/>
            <a:ext cx="1792287" cy="574675"/>
          </a:xfrm>
        </p:spPr>
        <p:txBody>
          <a:bodyPr/>
          <a:lstStyle/>
          <a:p>
            <a:pPr lvl="0"/>
            <a:endParaRPr lang="en-US" dirty="0"/>
          </a:p>
        </p:txBody>
      </p:sp>
      <p:sp>
        <p:nvSpPr>
          <p:cNvPr id="10" name="Content Placeholder 6">
            <a:extLst>
              <a:ext uri="{FF2B5EF4-FFF2-40B4-BE49-F238E27FC236}">
                <a16:creationId xmlns:a16="http://schemas.microsoft.com/office/drawing/2014/main" id="{63BBD4A3-2351-4841-B206-2D56163EFCC7}"/>
              </a:ext>
            </a:extLst>
          </p:cNvPr>
          <p:cNvSpPr>
            <a:spLocks noGrp="1"/>
          </p:cNvSpPr>
          <p:nvPr>
            <p:ph sz="quarter" idx="16"/>
          </p:nvPr>
        </p:nvSpPr>
        <p:spPr>
          <a:xfrm>
            <a:off x="1789113" y="2806700"/>
            <a:ext cx="1792287" cy="574675"/>
          </a:xfrm>
        </p:spPr>
        <p:txBody>
          <a:bodyPr/>
          <a:lstStyle/>
          <a:p>
            <a:pPr lvl="0"/>
            <a:endParaRPr lang="en-US" dirty="0"/>
          </a:p>
        </p:txBody>
      </p:sp>
    </p:spTree>
    <p:extLst>
      <p:ext uri="{BB962C8B-B14F-4D97-AF65-F5344CB8AC3E}">
        <p14:creationId xmlns:p14="http://schemas.microsoft.com/office/powerpoint/2010/main" val="1561805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515FFF-8D14-4743-B259-5FB9F82805ED}" type="slidenum">
              <a:rPr lang="en-US" altLang="en-US"/>
              <a:pPr>
                <a:defRPr/>
              </a:pPr>
              <a:t>‹#›</a:t>
            </a:fld>
            <a:endParaRPr lang="en-US" altLang="en-US"/>
          </a:p>
        </p:txBody>
      </p:sp>
    </p:spTree>
    <p:extLst>
      <p:ext uri="{BB962C8B-B14F-4D97-AF65-F5344CB8AC3E}">
        <p14:creationId xmlns:p14="http://schemas.microsoft.com/office/powerpoint/2010/main" val="57963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CF7B1F-C208-1644-B063-ED6CB193A027}" type="slidenum">
              <a:rPr lang="en-US" altLang="en-US"/>
              <a:pPr>
                <a:defRPr/>
              </a:pPr>
              <a:t>‹#›</a:t>
            </a:fld>
            <a:endParaRPr lang="en-US" altLang="en-US"/>
          </a:p>
        </p:txBody>
      </p:sp>
    </p:spTree>
    <p:extLst>
      <p:ext uri="{BB962C8B-B14F-4D97-AF65-F5344CB8AC3E}">
        <p14:creationId xmlns:p14="http://schemas.microsoft.com/office/powerpoint/2010/main" val="879486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7DD2DC-1D97-424C-A642-B32CF079676E}" type="slidenum">
              <a:rPr lang="en-US" altLang="en-US"/>
              <a:pPr>
                <a:defRPr/>
              </a:pPr>
              <a:t>‹#›</a:t>
            </a:fld>
            <a:endParaRPr lang="en-US" altLang="en-US"/>
          </a:p>
        </p:txBody>
      </p:sp>
    </p:spTree>
    <p:extLst>
      <p:ext uri="{BB962C8B-B14F-4D97-AF65-F5344CB8AC3E}">
        <p14:creationId xmlns:p14="http://schemas.microsoft.com/office/powerpoint/2010/main" val="404066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5566D4-9D45-9644-AC36-3198B7898C14}" type="slidenum">
              <a:rPr lang="en-US" altLang="en-US"/>
              <a:pPr>
                <a:defRPr/>
              </a:pPr>
              <a:t>‹#›</a:t>
            </a:fld>
            <a:endParaRPr lang="en-US" altLang="en-US"/>
          </a:p>
        </p:txBody>
      </p:sp>
    </p:spTree>
    <p:extLst>
      <p:ext uri="{BB962C8B-B14F-4D97-AF65-F5344CB8AC3E}">
        <p14:creationId xmlns:p14="http://schemas.microsoft.com/office/powerpoint/2010/main" val="804609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6D901E-7C57-D548-8A06-F396FA42C980}"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85BB93B6-972C-4591-9593-2226D35E1372}"/>
              </a:ext>
            </a:extLst>
          </p:cNvPr>
          <p:cNvSpPr>
            <a:spLocks noGrp="1"/>
          </p:cNvSpPr>
          <p:nvPr>
            <p:ph sz="quarter" idx="13"/>
          </p:nvPr>
        </p:nvSpPr>
        <p:spPr>
          <a:xfrm>
            <a:off x="1403350" y="2133600"/>
            <a:ext cx="2447925" cy="9350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7204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EA96CD60-7009-CE47-9D43-514E6747C4CC}" type="slidenum">
              <a:rPr lang="en-US" altLang="en-US"/>
              <a:pPr>
                <a:defRPr/>
              </a:pPr>
              <a:t>‹#›</a:t>
            </a:fld>
            <a:endParaRPr lang="en-US" altLang="en-US" dirty="0"/>
          </a:p>
        </p:txBody>
      </p:sp>
      <p:sp>
        <p:nvSpPr>
          <p:cNvPr id="5" name="Red Bar">
            <a:extLst>
              <a:ext uri="{FF2B5EF4-FFF2-40B4-BE49-F238E27FC236}">
                <a16:creationId xmlns:a16="http://schemas.microsoft.com/office/drawing/2014/main" id="{83A0C26B-EA2D-41BA-8A00-62825DB0CEEC}"/>
              </a:ext>
            </a:extLst>
          </p:cNvPr>
          <p:cNvSpPr/>
          <p:nvPr userDrawn="1"/>
        </p:nvSpPr>
        <p:spPr>
          <a:xfrm>
            <a:off x="0" y="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6" name="MH Tagline" descr="Tagline: Because learning changes everything.™">
            <a:extLst>
              <a:ext uri="{FF2B5EF4-FFF2-40B4-BE49-F238E27FC236}">
                <a16:creationId xmlns:a16="http://schemas.microsoft.com/office/drawing/2014/main" id="{3BC621BE-D35F-465C-97D5-F96216AB37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15000" y="115695"/>
            <a:ext cx="3223119" cy="272375"/>
          </a:xfrm>
          <a:prstGeom prst="rect">
            <a:avLst/>
          </a:prstGeom>
        </p:spPr>
      </p:pic>
      <p:sp>
        <p:nvSpPr>
          <p:cNvPr id="7" name="Title 6">
            <a:extLst>
              <a:ext uri="{FF2B5EF4-FFF2-40B4-BE49-F238E27FC236}">
                <a16:creationId xmlns:a16="http://schemas.microsoft.com/office/drawing/2014/main" id="{0AC05717-D09B-4EE5-B99D-3AAA2218214D}"/>
              </a:ext>
            </a:extLst>
          </p:cNvPr>
          <p:cNvSpPr>
            <a:spLocks noGrp="1"/>
          </p:cNvSpPr>
          <p:nvPr>
            <p:ph type="title"/>
          </p:nvPr>
        </p:nvSpPr>
        <p:spPr>
          <a:xfrm>
            <a:off x="107504" y="659532"/>
            <a:ext cx="4223086" cy="1257300"/>
          </a:xfrm>
        </p:spPr>
        <p:txBody>
          <a:bodyPr/>
          <a:lstStyle/>
          <a:p>
            <a:r>
              <a:rPr lang="en-US"/>
              <a:t>Click to edit Master title style</a:t>
            </a:r>
          </a:p>
        </p:txBody>
      </p:sp>
      <p:sp>
        <p:nvSpPr>
          <p:cNvPr id="9" name="Content Placeholder 8">
            <a:extLst>
              <a:ext uri="{FF2B5EF4-FFF2-40B4-BE49-F238E27FC236}">
                <a16:creationId xmlns:a16="http://schemas.microsoft.com/office/drawing/2014/main" id="{DF8AB94A-7985-40D4-B6DC-B1FD923CDE01}"/>
              </a:ext>
            </a:extLst>
          </p:cNvPr>
          <p:cNvSpPr>
            <a:spLocks noGrp="1"/>
          </p:cNvSpPr>
          <p:nvPr>
            <p:ph sz="quarter" idx="13"/>
          </p:nvPr>
        </p:nvSpPr>
        <p:spPr>
          <a:xfrm>
            <a:off x="179388" y="2205038"/>
            <a:ext cx="3168650" cy="1584325"/>
          </a:xfrm>
        </p:spPr>
        <p:txBody>
          <a:bodyPr/>
          <a:lstStyle/>
          <a:p>
            <a:pPr lvl="0"/>
            <a:r>
              <a:rPr lang="en-US" dirty="0"/>
              <a:t>Edit Master text styles</a:t>
            </a:r>
          </a:p>
        </p:txBody>
      </p:sp>
      <p:sp>
        <p:nvSpPr>
          <p:cNvPr id="11" name="Content Placeholder 10">
            <a:extLst>
              <a:ext uri="{FF2B5EF4-FFF2-40B4-BE49-F238E27FC236}">
                <a16:creationId xmlns:a16="http://schemas.microsoft.com/office/drawing/2014/main" id="{C891E1B5-5651-47D7-9BC0-790A15F75336}"/>
              </a:ext>
            </a:extLst>
          </p:cNvPr>
          <p:cNvSpPr>
            <a:spLocks noGrp="1"/>
          </p:cNvSpPr>
          <p:nvPr>
            <p:ph sz="quarter" idx="14"/>
          </p:nvPr>
        </p:nvSpPr>
        <p:spPr>
          <a:xfrm>
            <a:off x="107950" y="4149725"/>
            <a:ext cx="3240088" cy="1079475"/>
          </a:xfrm>
        </p:spPr>
        <p:txBody>
          <a:bodyPr/>
          <a:lstStyle/>
          <a:p>
            <a:pPr lvl="0"/>
            <a:r>
              <a:rPr lang="en-US" dirty="0"/>
              <a:t>Edit Master text styles</a:t>
            </a:r>
          </a:p>
        </p:txBody>
      </p:sp>
      <p:sp>
        <p:nvSpPr>
          <p:cNvPr id="12" name="TextBox 11">
            <a:extLst>
              <a:ext uri="{FF2B5EF4-FFF2-40B4-BE49-F238E27FC236}">
                <a16:creationId xmlns:a16="http://schemas.microsoft.com/office/drawing/2014/main" id="{62CB71EA-0C70-448B-9192-EDB95E538DC2}"/>
              </a:ext>
            </a:extLst>
          </p:cNvPr>
          <p:cNvSpPr txBox="1"/>
          <p:nvPr userDrawn="1"/>
        </p:nvSpPr>
        <p:spPr bwMode="auto">
          <a:xfrm>
            <a:off x="7634436" y="6244932"/>
            <a:ext cx="1053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rtlCol="0">
            <a:spAutoFit/>
          </a:bodyPr>
          <a:lstStyle/>
          <a:p>
            <a:pPr marL="0" indent="0" algn="r" eaLnBrk="1" hangingPunct="1">
              <a:buFont typeface="Arial"/>
              <a:buNone/>
            </a:pPr>
            <a:fld id="{EA96CD60-7009-CE47-9D43-514E6747C4CC}" type="slidenum">
              <a:rPr lang="en-US" altLang="en-US" sz="1400" b="0" smtClean="0"/>
              <a:pPr marL="0" indent="0" algn="r" eaLnBrk="1" hangingPunct="1">
                <a:buFont typeface="Arial"/>
                <a:buNone/>
              </a:pPr>
              <a:t>‹#›</a:t>
            </a:fld>
            <a:endParaRPr lang="en-US" sz="1400" b="0" dirty="0"/>
          </a:p>
        </p:txBody>
      </p:sp>
      <p:sp>
        <p:nvSpPr>
          <p:cNvPr id="14" name="Content Placeholder 13">
            <a:extLst>
              <a:ext uri="{FF2B5EF4-FFF2-40B4-BE49-F238E27FC236}">
                <a16:creationId xmlns:a16="http://schemas.microsoft.com/office/drawing/2014/main" id="{FFD701B9-42B2-4F88-A1E2-5DFFC752EB4E}"/>
              </a:ext>
            </a:extLst>
          </p:cNvPr>
          <p:cNvSpPr>
            <a:spLocks noGrp="1"/>
          </p:cNvSpPr>
          <p:nvPr>
            <p:ph sz="quarter" idx="15"/>
          </p:nvPr>
        </p:nvSpPr>
        <p:spPr>
          <a:xfrm>
            <a:off x="5148263" y="2781300"/>
            <a:ext cx="2016125" cy="1008063"/>
          </a:xfrm>
        </p:spPr>
        <p:txBody>
          <a:bodyPr/>
          <a:lstStyle/>
          <a:p>
            <a:pPr lvl="0"/>
            <a:r>
              <a:rPr lang="en-US" dirty="0"/>
              <a:t>Edit Master text</a:t>
            </a:r>
          </a:p>
        </p:txBody>
      </p:sp>
      <p:sp>
        <p:nvSpPr>
          <p:cNvPr id="8" name="TextBox 7">
            <a:extLst>
              <a:ext uri="{FF2B5EF4-FFF2-40B4-BE49-F238E27FC236}">
                <a16:creationId xmlns:a16="http://schemas.microsoft.com/office/drawing/2014/main" id="{F1F27406-6D02-4CE5-9146-3AC98B5D8E5E}"/>
              </a:ext>
            </a:extLst>
          </p:cNvPr>
          <p:cNvSpPr txBox="1"/>
          <p:nvPr userDrawn="1"/>
        </p:nvSpPr>
        <p:spPr>
          <a:xfrm>
            <a:off x="403156" y="6548204"/>
            <a:ext cx="8579296" cy="2462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000" b="0" i="1" dirty="0">
                <a:latin typeface="Arial" panose="020B0604020202020204" pitchFamily="34" charset="0"/>
                <a:cs typeface="Arial" panose="020B0604020202020204" pitchFamily="34" charset="0"/>
              </a:rPr>
              <a:t>Copyright © McGraw-Hill Education. All rights reserved. No reproduction or distribution without the prior written consent of McGraw-Hill Education.</a:t>
            </a:r>
            <a:endParaRPr lang="en-US" altLang="en-US" sz="1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0188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6D901E-7C57-D548-8A06-F396FA42C980}" type="slidenum">
              <a:rPr lang="en-US" altLang="en-US"/>
              <a:pPr>
                <a:defRPr/>
              </a:pPr>
              <a:t>‹#›</a:t>
            </a:fld>
            <a:endParaRPr lang="en-US" altLang="en-US"/>
          </a:p>
        </p:txBody>
      </p:sp>
      <p:sp>
        <p:nvSpPr>
          <p:cNvPr id="20" name="Text Placeholder 19">
            <a:extLst>
              <a:ext uri="{FF2B5EF4-FFF2-40B4-BE49-F238E27FC236}">
                <a16:creationId xmlns:a16="http://schemas.microsoft.com/office/drawing/2014/main" id="{221AB71B-2833-426C-9F07-48F893D631E7}"/>
              </a:ext>
            </a:extLst>
          </p:cNvPr>
          <p:cNvSpPr>
            <a:spLocks noGrp="1"/>
          </p:cNvSpPr>
          <p:nvPr>
            <p:ph type="body" sz="quarter" idx="22"/>
          </p:nvPr>
        </p:nvSpPr>
        <p:spPr>
          <a:xfrm>
            <a:off x="1042988" y="4941888"/>
            <a:ext cx="282575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C83B46F0-5B60-4AA7-BE6B-A9A2D94CCCA6}"/>
              </a:ext>
            </a:extLst>
          </p:cNvPr>
          <p:cNvSpPr>
            <a:spLocks noGrp="1"/>
          </p:cNvSpPr>
          <p:nvPr>
            <p:ph sz="quarter" idx="23"/>
          </p:nvPr>
        </p:nvSpPr>
        <p:spPr>
          <a:xfrm>
            <a:off x="4716463" y="4941888"/>
            <a:ext cx="21590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C52BE387-6457-4B58-8E1B-FF84F8E4D16A}"/>
              </a:ext>
            </a:extLst>
          </p:cNvPr>
          <p:cNvSpPr>
            <a:spLocks noGrp="1"/>
          </p:cNvSpPr>
          <p:nvPr>
            <p:ph sz="quarter" idx="24"/>
          </p:nvPr>
        </p:nvSpPr>
        <p:spPr>
          <a:xfrm>
            <a:off x="1835150" y="2060575"/>
            <a:ext cx="2376488"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7F26FC7-7C4A-424C-BFCE-3075E4F0FE14}"/>
              </a:ext>
            </a:extLst>
          </p:cNvPr>
          <p:cNvSpPr>
            <a:spLocks noGrp="1"/>
          </p:cNvSpPr>
          <p:nvPr>
            <p:ph sz="quarter" idx="25"/>
          </p:nvPr>
        </p:nvSpPr>
        <p:spPr>
          <a:xfrm>
            <a:off x="6227763" y="2133600"/>
            <a:ext cx="1728787" cy="863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2B972FF3-8036-469C-B844-4A12C6A39274}"/>
              </a:ext>
            </a:extLst>
          </p:cNvPr>
          <p:cNvSpPr>
            <a:spLocks noGrp="1"/>
          </p:cNvSpPr>
          <p:nvPr>
            <p:ph sz="quarter" idx="26"/>
          </p:nvPr>
        </p:nvSpPr>
        <p:spPr>
          <a:xfrm>
            <a:off x="4500563" y="2997200"/>
            <a:ext cx="1727200" cy="1152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F0715480-9BDA-4939-ADB4-68BDD4446DE3}"/>
              </a:ext>
            </a:extLst>
          </p:cNvPr>
          <p:cNvSpPr>
            <a:spLocks noGrp="1"/>
          </p:cNvSpPr>
          <p:nvPr>
            <p:ph sz="quarter" idx="27"/>
          </p:nvPr>
        </p:nvSpPr>
        <p:spPr>
          <a:xfrm>
            <a:off x="4716463" y="1844675"/>
            <a:ext cx="1079500" cy="7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369ED4C-A6AC-45B7-BA38-E534D570E704}"/>
              </a:ext>
            </a:extLst>
          </p:cNvPr>
          <p:cNvSpPr>
            <a:spLocks noGrp="1"/>
          </p:cNvSpPr>
          <p:nvPr>
            <p:ph type="body" sz="quarter" idx="28"/>
          </p:nvPr>
        </p:nvSpPr>
        <p:spPr>
          <a:xfrm>
            <a:off x="179388" y="2565400"/>
            <a:ext cx="1079500" cy="9350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id="{C2E7F9AD-1028-4641-B185-01052A713D34}"/>
              </a:ext>
            </a:extLst>
          </p:cNvPr>
          <p:cNvSpPr>
            <a:spLocks noGrp="1"/>
          </p:cNvSpPr>
          <p:nvPr>
            <p:ph sz="quarter" idx="29"/>
          </p:nvPr>
        </p:nvSpPr>
        <p:spPr>
          <a:xfrm>
            <a:off x="323850" y="1628775"/>
            <a:ext cx="1223963" cy="504825"/>
          </a:xfrm>
        </p:spPr>
        <p:txBody>
          <a:bodyPr/>
          <a:lstStyle/>
          <a:p>
            <a:pPr lvl="0"/>
            <a:r>
              <a:rPr lang="en-US" dirty="0"/>
              <a:t>E</a:t>
            </a:r>
          </a:p>
        </p:txBody>
      </p:sp>
      <p:sp>
        <p:nvSpPr>
          <p:cNvPr id="15" name="Content Placeholder 7">
            <a:extLst>
              <a:ext uri="{FF2B5EF4-FFF2-40B4-BE49-F238E27FC236}">
                <a16:creationId xmlns:a16="http://schemas.microsoft.com/office/drawing/2014/main" id="{2F6C86BD-B9A4-41E9-8496-8CDA7FA7AFE0}"/>
              </a:ext>
            </a:extLst>
          </p:cNvPr>
          <p:cNvSpPr>
            <a:spLocks noGrp="1"/>
          </p:cNvSpPr>
          <p:nvPr>
            <p:ph sz="quarter" idx="30"/>
          </p:nvPr>
        </p:nvSpPr>
        <p:spPr>
          <a:xfrm>
            <a:off x="476250" y="1781175"/>
            <a:ext cx="1223963" cy="504825"/>
          </a:xfrm>
        </p:spPr>
        <p:txBody>
          <a:bodyPr/>
          <a:lstStyle/>
          <a:p>
            <a:pPr lvl="0"/>
            <a:r>
              <a:rPr lang="en-US" dirty="0"/>
              <a:t>E</a:t>
            </a:r>
          </a:p>
        </p:txBody>
      </p:sp>
      <p:sp>
        <p:nvSpPr>
          <p:cNvPr id="16" name="Content Placeholder 7">
            <a:extLst>
              <a:ext uri="{FF2B5EF4-FFF2-40B4-BE49-F238E27FC236}">
                <a16:creationId xmlns:a16="http://schemas.microsoft.com/office/drawing/2014/main" id="{B3C471CB-6526-4246-8300-CD402AAFAE0A}"/>
              </a:ext>
            </a:extLst>
          </p:cNvPr>
          <p:cNvSpPr>
            <a:spLocks noGrp="1"/>
          </p:cNvSpPr>
          <p:nvPr>
            <p:ph sz="quarter" idx="31"/>
          </p:nvPr>
        </p:nvSpPr>
        <p:spPr>
          <a:xfrm>
            <a:off x="628650" y="1933575"/>
            <a:ext cx="1223963" cy="504825"/>
          </a:xfrm>
        </p:spPr>
        <p:txBody>
          <a:bodyPr/>
          <a:lstStyle/>
          <a:p>
            <a:pPr lvl="0"/>
            <a:r>
              <a:rPr lang="en-US" dirty="0"/>
              <a:t>E</a:t>
            </a:r>
          </a:p>
        </p:txBody>
      </p:sp>
      <p:sp>
        <p:nvSpPr>
          <p:cNvPr id="17" name="Content Placeholder 7">
            <a:extLst>
              <a:ext uri="{FF2B5EF4-FFF2-40B4-BE49-F238E27FC236}">
                <a16:creationId xmlns:a16="http://schemas.microsoft.com/office/drawing/2014/main" id="{98075912-F0F3-4B3F-BF6A-1D2E37EA4F1B}"/>
              </a:ext>
            </a:extLst>
          </p:cNvPr>
          <p:cNvSpPr>
            <a:spLocks noGrp="1"/>
          </p:cNvSpPr>
          <p:nvPr>
            <p:ph sz="quarter" idx="32"/>
          </p:nvPr>
        </p:nvSpPr>
        <p:spPr>
          <a:xfrm>
            <a:off x="781050" y="2085975"/>
            <a:ext cx="1223963" cy="504825"/>
          </a:xfrm>
        </p:spPr>
        <p:txBody>
          <a:bodyPr/>
          <a:lstStyle/>
          <a:p>
            <a:pPr lvl="0"/>
            <a:r>
              <a:rPr lang="en-US" dirty="0"/>
              <a:t>E</a:t>
            </a:r>
          </a:p>
        </p:txBody>
      </p:sp>
      <p:sp>
        <p:nvSpPr>
          <p:cNvPr id="18" name="Content Placeholder 7">
            <a:extLst>
              <a:ext uri="{FF2B5EF4-FFF2-40B4-BE49-F238E27FC236}">
                <a16:creationId xmlns:a16="http://schemas.microsoft.com/office/drawing/2014/main" id="{76032DFD-8B1E-4F7F-860C-43C5890D6774}"/>
              </a:ext>
            </a:extLst>
          </p:cNvPr>
          <p:cNvSpPr>
            <a:spLocks noGrp="1"/>
          </p:cNvSpPr>
          <p:nvPr>
            <p:ph sz="quarter" idx="33"/>
          </p:nvPr>
        </p:nvSpPr>
        <p:spPr>
          <a:xfrm>
            <a:off x="933450" y="2238375"/>
            <a:ext cx="1223963" cy="504825"/>
          </a:xfrm>
        </p:spPr>
        <p:txBody>
          <a:bodyPr/>
          <a:lstStyle/>
          <a:p>
            <a:pPr lvl="0"/>
            <a:r>
              <a:rPr lang="en-US" dirty="0"/>
              <a:t>E</a:t>
            </a:r>
          </a:p>
        </p:txBody>
      </p:sp>
      <p:sp>
        <p:nvSpPr>
          <p:cNvPr id="19" name="Content Placeholder 7">
            <a:extLst>
              <a:ext uri="{FF2B5EF4-FFF2-40B4-BE49-F238E27FC236}">
                <a16:creationId xmlns:a16="http://schemas.microsoft.com/office/drawing/2014/main" id="{BD7A618D-EA87-4B12-8F63-6B0D608CB7E7}"/>
              </a:ext>
            </a:extLst>
          </p:cNvPr>
          <p:cNvSpPr>
            <a:spLocks noGrp="1"/>
          </p:cNvSpPr>
          <p:nvPr>
            <p:ph sz="quarter" idx="34"/>
          </p:nvPr>
        </p:nvSpPr>
        <p:spPr>
          <a:xfrm>
            <a:off x="1085850" y="2390775"/>
            <a:ext cx="1223963" cy="504825"/>
          </a:xfrm>
        </p:spPr>
        <p:txBody>
          <a:bodyPr/>
          <a:lstStyle/>
          <a:p>
            <a:pPr lvl="0"/>
            <a:r>
              <a:rPr lang="en-US" dirty="0"/>
              <a:t>E</a:t>
            </a:r>
          </a:p>
        </p:txBody>
      </p:sp>
      <p:sp>
        <p:nvSpPr>
          <p:cNvPr id="21" name="Content Placeholder 7">
            <a:extLst>
              <a:ext uri="{FF2B5EF4-FFF2-40B4-BE49-F238E27FC236}">
                <a16:creationId xmlns:a16="http://schemas.microsoft.com/office/drawing/2014/main" id="{1C0C70C0-4BC5-43AF-A2C9-633D8459DCE8}"/>
              </a:ext>
            </a:extLst>
          </p:cNvPr>
          <p:cNvSpPr>
            <a:spLocks noGrp="1"/>
          </p:cNvSpPr>
          <p:nvPr>
            <p:ph sz="quarter" idx="35"/>
          </p:nvPr>
        </p:nvSpPr>
        <p:spPr>
          <a:xfrm>
            <a:off x="1238250" y="2543175"/>
            <a:ext cx="1223963" cy="504825"/>
          </a:xfrm>
        </p:spPr>
        <p:txBody>
          <a:bodyPr/>
          <a:lstStyle/>
          <a:p>
            <a:pPr lvl="0"/>
            <a:r>
              <a:rPr lang="en-US" dirty="0"/>
              <a:t>E</a:t>
            </a:r>
          </a:p>
        </p:txBody>
      </p:sp>
      <p:sp>
        <p:nvSpPr>
          <p:cNvPr id="23" name="Content Placeholder 7">
            <a:extLst>
              <a:ext uri="{FF2B5EF4-FFF2-40B4-BE49-F238E27FC236}">
                <a16:creationId xmlns:a16="http://schemas.microsoft.com/office/drawing/2014/main" id="{FF65D6F9-153E-4721-B8A1-A4F7CC189077}"/>
              </a:ext>
            </a:extLst>
          </p:cNvPr>
          <p:cNvSpPr>
            <a:spLocks noGrp="1"/>
          </p:cNvSpPr>
          <p:nvPr>
            <p:ph sz="quarter" idx="36"/>
          </p:nvPr>
        </p:nvSpPr>
        <p:spPr>
          <a:xfrm>
            <a:off x="1390650" y="2695575"/>
            <a:ext cx="1223963" cy="504825"/>
          </a:xfrm>
        </p:spPr>
        <p:txBody>
          <a:bodyPr/>
          <a:lstStyle/>
          <a:p>
            <a:pPr lvl="0"/>
            <a:r>
              <a:rPr lang="en-US" dirty="0"/>
              <a:t>E</a:t>
            </a:r>
          </a:p>
        </p:txBody>
      </p:sp>
      <p:sp>
        <p:nvSpPr>
          <p:cNvPr id="24" name="Content Placeholder 7">
            <a:extLst>
              <a:ext uri="{FF2B5EF4-FFF2-40B4-BE49-F238E27FC236}">
                <a16:creationId xmlns:a16="http://schemas.microsoft.com/office/drawing/2014/main" id="{D15C4EA8-E223-41F5-AE7B-A021D0D97B77}"/>
              </a:ext>
            </a:extLst>
          </p:cNvPr>
          <p:cNvSpPr>
            <a:spLocks noGrp="1"/>
          </p:cNvSpPr>
          <p:nvPr>
            <p:ph sz="quarter" idx="37"/>
          </p:nvPr>
        </p:nvSpPr>
        <p:spPr>
          <a:xfrm>
            <a:off x="1543050" y="2847975"/>
            <a:ext cx="1223963" cy="504825"/>
          </a:xfrm>
        </p:spPr>
        <p:txBody>
          <a:bodyPr/>
          <a:lstStyle/>
          <a:p>
            <a:pPr lvl="0"/>
            <a:r>
              <a:rPr lang="en-US" dirty="0"/>
              <a:t>E</a:t>
            </a:r>
          </a:p>
        </p:txBody>
      </p:sp>
      <p:sp>
        <p:nvSpPr>
          <p:cNvPr id="25" name="Content Placeholder 7">
            <a:extLst>
              <a:ext uri="{FF2B5EF4-FFF2-40B4-BE49-F238E27FC236}">
                <a16:creationId xmlns:a16="http://schemas.microsoft.com/office/drawing/2014/main" id="{9935C538-41CD-44A2-AF76-510074DEBABB}"/>
              </a:ext>
            </a:extLst>
          </p:cNvPr>
          <p:cNvSpPr>
            <a:spLocks noGrp="1"/>
          </p:cNvSpPr>
          <p:nvPr>
            <p:ph sz="quarter" idx="38"/>
          </p:nvPr>
        </p:nvSpPr>
        <p:spPr>
          <a:xfrm>
            <a:off x="1695450" y="3000375"/>
            <a:ext cx="1223963" cy="504825"/>
          </a:xfrm>
        </p:spPr>
        <p:txBody>
          <a:bodyPr/>
          <a:lstStyle/>
          <a:p>
            <a:pPr lvl="0"/>
            <a:r>
              <a:rPr lang="en-US" dirty="0"/>
              <a:t>E</a:t>
            </a:r>
          </a:p>
        </p:txBody>
      </p:sp>
      <p:sp>
        <p:nvSpPr>
          <p:cNvPr id="26" name="Content Placeholder 7">
            <a:extLst>
              <a:ext uri="{FF2B5EF4-FFF2-40B4-BE49-F238E27FC236}">
                <a16:creationId xmlns:a16="http://schemas.microsoft.com/office/drawing/2014/main" id="{4B82C039-BB2E-4D0B-BA0D-421794315D78}"/>
              </a:ext>
            </a:extLst>
          </p:cNvPr>
          <p:cNvSpPr>
            <a:spLocks noGrp="1"/>
          </p:cNvSpPr>
          <p:nvPr>
            <p:ph sz="quarter" idx="39"/>
          </p:nvPr>
        </p:nvSpPr>
        <p:spPr>
          <a:xfrm>
            <a:off x="1847850" y="3152775"/>
            <a:ext cx="1223963" cy="504825"/>
          </a:xfrm>
        </p:spPr>
        <p:txBody>
          <a:bodyPr/>
          <a:lstStyle/>
          <a:p>
            <a:pPr lvl="0"/>
            <a:r>
              <a:rPr lang="en-US" dirty="0"/>
              <a:t>E</a:t>
            </a:r>
          </a:p>
        </p:txBody>
      </p:sp>
      <p:sp>
        <p:nvSpPr>
          <p:cNvPr id="27" name="Content Placeholder 7">
            <a:extLst>
              <a:ext uri="{FF2B5EF4-FFF2-40B4-BE49-F238E27FC236}">
                <a16:creationId xmlns:a16="http://schemas.microsoft.com/office/drawing/2014/main" id="{107F0DE4-6749-4396-B133-F8BB75CC6EB7}"/>
              </a:ext>
            </a:extLst>
          </p:cNvPr>
          <p:cNvSpPr>
            <a:spLocks noGrp="1"/>
          </p:cNvSpPr>
          <p:nvPr>
            <p:ph sz="quarter" idx="40"/>
          </p:nvPr>
        </p:nvSpPr>
        <p:spPr>
          <a:xfrm>
            <a:off x="2000250" y="3305175"/>
            <a:ext cx="1223963" cy="504825"/>
          </a:xfrm>
        </p:spPr>
        <p:txBody>
          <a:bodyPr/>
          <a:lstStyle/>
          <a:p>
            <a:pPr lvl="0"/>
            <a:r>
              <a:rPr lang="en-US" dirty="0"/>
              <a:t>E</a:t>
            </a:r>
          </a:p>
        </p:txBody>
      </p:sp>
      <p:sp>
        <p:nvSpPr>
          <p:cNvPr id="29" name="Content Placeholder 7">
            <a:extLst>
              <a:ext uri="{FF2B5EF4-FFF2-40B4-BE49-F238E27FC236}">
                <a16:creationId xmlns:a16="http://schemas.microsoft.com/office/drawing/2014/main" id="{D0B7A26F-67F6-4744-971B-BFA1D974C90D}"/>
              </a:ext>
            </a:extLst>
          </p:cNvPr>
          <p:cNvSpPr>
            <a:spLocks noGrp="1"/>
          </p:cNvSpPr>
          <p:nvPr>
            <p:ph sz="quarter" idx="41"/>
          </p:nvPr>
        </p:nvSpPr>
        <p:spPr>
          <a:xfrm>
            <a:off x="2152650" y="3457575"/>
            <a:ext cx="1223963" cy="504825"/>
          </a:xfrm>
        </p:spPr>
        <p:txBody>
          <a:bodyPr/>
          <a:lstStyle/>
          <a:p>
            <a:pPr lvl="0"/>
            <a:r>
              <a:rPr lang="en-US" dirty="0"/>
              <a:t>E</a:t>
            </a:r>
          </a:p>
        </p:txBody>
      </p:sp>
      <p:sp>
        <p:nvSpPr>
          <p:cNvPr id="31" name="Content Placeholder 7">
            <a:extLst>
              <a:ext uri="{FF2B5EF4-FFF2-40B4-BE49-F238E27FC236}">
                <a16:creationId xmlns:a16="http://schemas.microsoft.com/office/drawing/2014/main" id="{31FE5582-3E58-4ECA-99F1-FC9F641F7553}"/>
              </a:ext>
            </a:extLst>
          </p:cNvPr>
          <p:cNvSpPr>
            <a:spLocks noGrp="1"/>
          </p:cNvSpPr>
          <p:nvPr>
            <p:ph sz="quarter" idx="42"/>
          </p:nvPr>
        </p:nvSpPr>
        <p:spPr>
          <a:xfrm>
            <a:off x="2305050" y="3609975"/>
            <a:ext cx="1223963" cy="504825"/>
          </a:xfrm>
        </p:spPr>
        <p:txBody>
          <a:bodyPr/>
          <a:lstStyle/>
          <a:p>
            <a:pPr lvl="0"/>
            <a:r>
              <a:rPr lang="en-US" dirty="0"/>
              <a:t>E</a:t>
            </a:r>
          </a:p>
        </p:txBody>
      </p:sp>
      <p:sp>
        <p:nvSpPr>
          <p:cNvPr id="32" name="Content Placeholder 7">
            <a:extLst>
              <a:ext uri="{FF2B5EF4-FFF2-40B4-BE49-F238E27FC236}">
                <a16:creationId xmlns:a16="http://schemas.microsoft.com/office/drawing/2014/main" id="{36BC4CD5-C55F-40E6-A3C7-35DFB4F12A14}"/>
              </a:ext>
            </a:extLst>
          </p:cNvPr>
          <p:cNvSpPr>
            <a:spLocks noGrp="1"/>
          </p:cNvSpPr>
          <p:nvPr>
            <p:ph sz="quarter" idx="43"/>
          </p:nvPr>
        </p:nvSpPr>
        <p:spPr>
          <a:xfrm>
            <a:off x="2457450" y="3762375"/>
            <a:ext cx="1223963" cy="504825"/>
          </a:xfrm>
        </p:spPr>
        <p:txBody>
          <a:bodyPr/>
          <a:lstStyle/>
          <a:p>
            <a:pPr lvl="0"/>
            <a:r>
              <a:rPr lang="en-US" dirty="0"/>
              <a:t>E</a:t>
            </a:r>
          </a:p>
        </p:txBody>
      </p:sp>
      <p:sp>
        <p:nvSpPr>
          <p:cNvPr id="33" name="Content Placeholder 7">
            <a:extLst>
              <a:ext uri="{FF2B5EF4-FFF2-40B4-BE49-F238E27FC236}">
                <a16:creationId xmlns:a16="http://schemas.microsoft.com/office/drawing/2014/main" id="{B07A9082-6AA9-44D3-9724-B6C0F7B80C01}"/>
              </a:ext>
            </a:extLst>
          </p:cNvPr>
          <p:cNvSpPr>
            <a:spLocks noGrp="1"/>
          </p:cNvSpPr>
          <p:nvPr>
            <p:ph sz="quarter" idx="44"/>
          </p:nvPr>
        </p:nvSpPr>
        <p:spPr>
          <a:xfrm>
            <a:off x="2609850" y="3914775"/>
            <a:ext cx="1223963" cy="504825"/>
          </a:xfrm>
        </p:spPr>
        <p:txBody>
          <a:bodyPr/>
          <a:lstStyle/>
          <a:p>
            <a:pPr lvl="0"/>
            <a:r>
              <a:rPr lang="en-US" dirty="0"/>
              <a:t>E</a:t>
            </a:r>
          </a:p>
        </p:txBody>
      </p:sp>
      <p:sp>
        <p:nvSpPr>
          <p:cNvPr id="34" name="Content Placeholder 7">
            <a:extLst>
              <a:ext uri="{FF2B5EF4-FFF2-40B4-BE49-F238E27FC236}">
                <a16:creationId xmlns:a16="http://schemas.microsoft.com/office/drawing/2014/main" id="{370B7E42-FFE8-41AA-A096-6A2BCA6A4DF1}"/>
              </a:ext>
            </a:extLst>
          </p:cNvPr>
          <p:cNvSpPr>
            <a:spLocks noGrp="1"/>
          </p:cNvSpPr>
          <p:nvPr>
            <p:ph sz="quarter" idx="45"/>
          </p:nvPr>
        </p:nvSpPr>
        <p:spPr>
          <a:xfrm>
            <a:off x="2762250" y="4067175"/>
            <a:ext cx="1223963" cy="504825"/>
          </a:xfrm>
        </p:spPr>
        <p:txBody>
          <a:bodyPr/>
          <a:lstStyle/>
          <a:p>
            <a:pPr lvl="0"/>
            <a:r>
              <a:rPr lang="en-US" dirty="0"/>
              <a:t>E</a:t>
            </a:r>
          </a:p>
        </p:txBody>
      </p:sp>
      <p:sp>
        <p:nvSpPr>
          <p:cNvPr id="35" name="Content Placeholder 7">
            <a:extLst>
              <a:ext uri="{FF2B5EF4-FFF2-40B4-BE49-F238E27FC236}">
                <a16:creationId xmlns:a16="http://schemas.microsoft.com/office/drawing/2014/main" id="{83E7EC16-5D69-4B49-8FCC-9845D6E81E1F}"/>
              </a:ext>
            </a:extLst>
          </p:cNvPr>
          <p:cNvSpPr>
            <a:spLocks noGrp="1"/>
          </p:cNvSpPr>
          <p:nvPr>
            <p:ph sz="quarter" idx="46"/>
          </p:nvPr>
        </p:nvSpPr>
        <p:spPr>
          <a:xfrm>
            <a:off x="2914650" y="4219575"/>
            <a:ext cx="1223963" cy="504825"/>
          </a:xfrm>
        </p:spPr>
        <p:txBody>
          <a:bodyPr/>
          <a:lstStyle/>
          <a:p>
            <a:pPr lvl="0"/>
            <a:r>
              <a:rPr lang="en-US" dirty="0"/>
              <a:t>E</a:t>
            </a:r>
          </a:p>
        </p:txBody>
      </p:sp>
      <p:sp>
        <p:nvSpPr>
          <p:cNvPr id="36" name="Content Placeholder 7">
            <a:extLst>
              <a:ext uri="{FF2B5EF4-FFF2-40B4-BE49-F238E27FC236}">
                <a16:creationId xmlns:a16="http://schemas.microsoft.com/office/drawing/2014/main" id="{2F54C5BE-EA8D-47D0-8611-78AF61FA1C2E}"/>
              </a:ext>
            </a:extLst>
          </p:cNvPr>
          <p:cNvSpPr>
            <a:spLocks noGrp="1"/>
          </p:cNvSpPr>
          <p:nvPr>
            <p:ph sz="quarter" idx="47"/>
          </p:nvPr>
        </p:nvSpPr>
        <p:spPr>
          <a:xfrm>
            <a:off x="3067050" y="4371975"/>
            <a:ext cx="1223963" cy="504825"/>
          </a:xfrm>
        </p:spPr>
        <p:txBody>
          <a:bodyPr/>
          <a:lstStyle/>
          <a:p>
            <a:pPr lvl="0"/>
            <a:r>
              <a:rPr lang="en-US" dirty="0"/>
              <a:t>E</a:t>
            </a:r>
          </a:p>
        </p:txBody>
      </p:sp>
      <p:sp>
        <p:nvSpPr>
          <p:cNvPr id="37" name="Content Placeholder 7">
            <a:extLst>
              <a:ext uri="{FF2B5EF4-FFF2-40B4-BE49-F238E27FC236}">
                <a16:creationId xmlns:a16="http://schemas.microsoft.com/office/drawing/2014/main" id="{157BDD0B-C605-4800-9B9D-50D3A02B57EE}"/>
              </a:ext>
            </a:extLst>
          </p:cNvPr>
          <p:cNvSpPr>
            <a:spLocks noGrp="1"/>
          </p:cNvSpPr>
          <p:nvPr>
            <p:ph sz="quarter" idx="48"/>
          </p:nvPr>
        </p:nvSpPr>
        <p:spPr>
          <a:xfrm>
            <a:off x="3219450" y="4524375"/>
            <a:ext cx="1223963" cy="504825"/>
          </a:xfrm>
        </p:spPr>
        <p:txBody>
          <a:bodyPr/>
          <a:lstStyle/>
          <a:p>
            <a:pPr lvl="0"/>
            <a:r>
              <a:rPr lang="en-US" dirty="0"/>
              <a:t>E</a:t>
            </a:r>
          </a:p>
        </p:txBody>
      </p:sp>
      <p:sp>
        <p:nvSpPr>
          <p:cNvPr id="38" name="Content Placeholder 7">
            <a:extLst>
              <a:ext uri="{FF2B5EF4-FFF2-40B4-BE49-F238E27FC236}">
                <a16:creationId xmlns:a16="http://schemas.microsoft.com/office/drawing/2014/main" id="{7F002CC9-5F76-4ED7-B16D-658A15EA6A7B}"/>
              </a:ext>
            </a:extLst>
          </p:cNvPr>
          <p:cNvSpPr>
            <a:spLocks noGrp="1"/>
          </p:cNvSpPr>
          <p:nvPr>
            <p:ph sz="quarter" idx="49"/>
          </p:nvPr>
        </p:nvSpPr>
        <p:spPr>
          <a:xfrm>
            <a:off x="3371850" y="4676775"/>
            <a:ext cx="1223963" cy="504825"/>
          </a:xfrm>
        </p:spPr>
        <p:txBody>
          <a:bodyPr/>
          <a:lstStyle/>
          <a:p>
            <a:pPr lvl="0"/>
            <a:r>
              <a:rPr lang="en-US" dirty="0"/>
              <a:t>E</a:t>
            </a:r>
          </a:p>
        </p:txBody>
      </p:sp>
      <p:sp>
        <p:nvSpPr>
          <p:cNvPr id="39" name="Content Placeholder 7">
            <a:extLst>
              <a:ext uri="{FF2B5EF4-FFF2-40B4-BE49-F238E27FC236}">
                <a16:creationId xmlns:a16="http://schemas.microsoft.com/office/drawing/2014/main" id="{20B4555E-8A76-400D-B5F5-0CBCA733DE2C}"/>
              </a:ext>
            </a:extLst>
          </p:cNvPr>
          <p:cNvSpPr>
            <a:spLocks noGrp="1"/>
          </p:cNvSpPr>
          <p:nvPr>
            <p:ph sz="quarter" idx="50"/>
          </p:nvPr>
        </p:nvSpPr>
        <p:spPr>
          <a:xfrm>
            <a:off x="3524250" y="4829175"/>
            <a:ext cx="1223963" cy="504825"/>
          </a:xfrm>
        </p:spPr>
        <p:txBody>
          <a:bodyPr/>
          <a:lstStyle/>
          <a:p>
            <a:pPr lvl="0"/>
            <a:r>
              <a:rPr lang="en-US" dirty="0"/>
              <a:t>E</a:t>
            </a:r>
          </a:p>
        </p:txBody>
      </p:sp>
      <p:sp>
        <p:nvSpPr>
          <p:cNvPr id="40" name="Content Placeholder 7">
            <a:extLst>
              <a:ext uri="{FF2B5EF4-FFF2-40B4-BE49-F238E27FC236}">
                <a16:creationId xmlns:a16="http://schemas.microsoft.com/office/drawing/2014/main" id="{E2A608D0-0BB3-45E3-BE78-F577804B32E0}"/>
              </a:ext>
            </a:extLst>
          </p:cNvPr>
          <p:cNvSpPr>
            <a:spLocks noGrp="1"/>
          </p:cNvSpPr>
          <p:nvPr>
            <p:ph sz="quarter" idx="51"/>
          </p:nvPr>
        </p:nvSpPr>
        <p:spPr>
          <a:xfrm>
            <a:off x="3676650" y="4981575"/>
            <a:ext cx="1223963" cy="504825"/>
          </a:xfrm>
        </p:spPr>
        <p:txBody>
          <a:bodyPr/>
          <a:lstStyle/>
          <a:p>
            <a:pPr lvl="0"/>
            <a:r>
              <a:rPr lang="en-US" dirty="0"/>
              <a:t>E</a:t>
            </a:r>
          </a:p>
        </p:txBody>
      </p:sp>
      <p:sp>
        <p:nvSpPr>
          <p:cNvPr id="41" name="Content Placeholder 7">
            <a:extLst>
              <a:ext uri="{FF2B5EF4-FFF2-40B4-BE49-F238E27FC236}">
                <a16:creationId xmlns:a16="http://schemas.microsoft.com/office/drawing/2014/main" id="{1E601201-8B65-462E-9046-CE943F1CCC99}"/>
              </a:ext>
            </a:extLst>
          </p:cNvPr>
          <p:cNvSpPr>
            <a:spLocks noGrp="1"/>
          </p:cNvSpPr>
          <p:nvPr>
            <p:ph sz="quarter" idx="52"/>
          </p:nvPr>
        </p:nvSpPr>
        <p:spPr>
          <a:xfrm>
            <a:off x="3829050" y="5133975"/>
            <a:ext cx="1223963" cy="504825"/>
          </a:xfrm>
        </p:spPr>
        <p:txBody>
          <a:bodyPr/>
          <a:lstStyle/>
          <a:p>
            <a:pPr lvl="0"/>
            <a:r>
              <a:rPr lang="en-US" dirty="0"/>
              <a:t>E</a:t>
            </a:r>
          </a:p>
        </p:txBody>
      </p:sp>
      <p:sp>
        <p:nvSpPr>
          <p:cNvPr id="42" name="Content Placeholder 7">
            <a:extLst>
              <a:ext uri="{FF2B5EF4-FFF2-40B4-BE49-F238E27FC236}">
                <a16:creationId xmlns:a16="http://schemas.microsoft.com/office/drawing/2014/main" id="{70EC531C-9DEB-4E68-8B12-4DAFE1C0E39A}"/>
              </a:ext>
            </a:extLst>
          </p:cNvPr>
          <p:cNvSpPr>
            <a:spLocks noGrp="1"/>
          </p:cNvSpPr>
          <p:nvPr>
            <p:ph sz="quarter" idx="53"/>
          </p:nvPr>
        </p:nvSpPr>
        <p:spPr>
          <a:xfrm>
            <a:off x="3981450" y="5286375"/>
            <a:ext cx="1223963" cy="504825"/>
          </a:xfrm>
        </p:spPr>
        <p:txBody>
          <a:bodyPr/>
          <a:lstStyle/>
          <a:p>
            <a:pPr lvl="0"/>
            <a:r>
              <a:rPr lang="en-US" dirty="0"/>
              <a:t>E</a:t>
            </a:r>
          </a:p>
        </p:txBody>
      </p:sp>
      <p:sp>
        <p:nvSpPr>
          <p:cNvPr id="43" name="Content Placeholder 7">
            <a:extLst>
              <a:ext uri="{FF2B5EF4-FFF2-40B4-BE49-F238E27FC236}">
                <a16:creationId xmlns:a16="http://schemas.microsoft.com/office/drawing/2014/main" id="{4CF715F5-91FE-4DC2-ADD4-0AA23AD3D3C1}"/>
              </a:ext>
            </a:extLst>
          </p:cNvPr>
          <p:cNvSpPr>
            <a:spLocks noGrp="1"/>
          </p:cNvSpPr>
          <p:nvPr>
            <p:ph sz="quarter" idx="54"/>
          </p:nvPr>
        </p:nvSpPr>
        <p:spPr>
          <a:xfrm>
            <a:off x="4133850" y="5438775"/>
            <a:ext cx="1223963" cy="504825"/>
          </a:xfrm>
        </p:spPr>
        <p:txBody>
          <a:bodyPr/>
          <a:lstStyle/>
          <a:p>
            <a:pPr lvl="0"/>
            <a:r>
              <a:rPr lang="en-US" dirty="0"/>
              <a:t>E</a:t>
            </a:r>
          </a:p>
        </p:txBody>
      </p:sp>
      <p:sp>
        <p:nvSpPr>
          <p:cNvPr id="12" name="Text Placeholder 11">
            <a:extLst>
              <a:ext uri="{FF2B5EF4-FFF2-40B4-BE49-F238E27FC236}">
                <a16:creationId xmlns:a16="http://schemas.microsoft.com/office/drawing/2014/main" id="{20103812-A422-4FC1-AD4F-B7C6441E4DD7}"/>
              </a:ext>
            </a:extLst>
          </p:cNvPr>
          <p:cNvSpPr>
            <a:spLocks noGrp="1"/>
          </p:cNvSpPr>
          <p:nvPr>
            <p:ph type="body" sz="quarter" idx="55"/>
          </p:nvPr>
        </p:nvSpPr>
        <p:spPr>
          <a:xfrm>
            <a:off x="7457281" y="3785733"/>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0AA2B52E-4B02-44E9-86EF-76503B9B5817}"/>
              </a:ext>
            </a:extLst>
          </p:cNvPr>
          <p:cNvSpPr>
            <a:spLocks noGrp="1"/>
          </p:cNvSpPr>
          <p:nvPr>
            <p:ph type="body" sz="quarter" idx="56"/>
          </p:nvPr>
        </p:nvSpPr>
        <p:spPr>
          <a:xfrm>
            <a:off x="7024241" y="3851048"/>
            <a:ext cx="9144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5" name="Text Placeholder 44">
            <a:extLst>
              <a:ext uri="{FF2B5EF4-FFF2-40B4-BE49-F238E27FC236}">
                <a16:creationId xmlns:a16="http://schemas.microsoft.com/office/drawing/2014/main" id="{1414F2BE-F690-45C5-BC79-E950626EA602}"/>
              </a:ext>
            </a:extLst>
          </p:cNvPr>
          <p:cNvSpPr>
            <a:spLocks noGrp="1"/>
          </p:cNvSpPr>
          <p:nvPr>
            <p:ph type="body" sz="quarter" idx="57"/>
          </p:nvPr>
        </p:nvSpPr>
        <p:spPr>
          <a:xfrm>
            <a:off x="6227763" y="1628775"/>
            <a:ext cx="3373437" cy="304800"/>
          </a:xfrm>
        </p:spPr>
        <p:txBody>
          <a:bodyPr/>
          <a:lstStyle/>
          <a:p>
            <a:pPr lvl="0"/>
            <a:endParaRPr lang="en-US" dirty="0"/>
          </a:p>
        </p:txBody>
      </p:sp>
      <p:sp>
        <p:nvSpPr>
          <p:cNvPr id="10" name="Content Placeholder 9">
            <a:extLst>
              <a:ext uri="{FF2B5EF4-FFF2-40B4-BE49-F238E27FC236}">
                <a16:creationId xmlns:a16="http://schemas.microsoft.com/office/drawing/2014/main" id="{497FC52A-2696-439A-9919-0577DAE0B45C}"/>
              </a:ext>
            </a:extLst>
          </p:cNvPr>
          <p:cNvSpPr>
            <a:spLocks noGrp="1"/>
          </p:cNvSpPr>
          <p:nvPr>
            <p:ph sz="quarter" idx="58"/>
          </p:nvPr>
        </p:nvSpPr>
        <p:spPr>
          <a:xfrm>
            <a:off x="2152650" y="1628775"/>
            <a:ext cx="1981200" cy="463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0986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A07E5E-803E-A649-AB60-13DD43C405AF}" type="slidenum">
              <a:rPr lang="en-US" altLang="en-US"/>
              <a:pPr>
                <a:defRPr/>
              </a:pPr>
              <a:t>‹#›</a:t>
            </a:fld>
            <a:endParaRPr lang="en-US" altLang="en-US"/>
          </a:p>
        </p:txBody>
      </p:sp>
    </p:spTree>
    <p:extLst>
      <p:ext uri="{BB962C8B-B14F-4D97-AF65-F5344CB8AC3E}">
        <p14:creationId xmlns:p14="http://schemas.microsoft.com/office/powerpoint/2010/main" val="1018414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FC1988-BC35-2A41-9BED-775883936D06}" type="slidenum">
              <a:rPr lang="en-US" altLang="en-US"/>
              <a:pPr>
                <a:defRPr/>
              </a:pPr>
              <a:t>‹#›</a:t>
            </a:fld>
            <a:endParaRPr lang="en-US" altLang="en-US"/>
          </a:p>
        </p:txBody>
      </p:sp>
    </p:spTree>
    <p:extLst>
      <p:ext uri="{BB962C8B-B14F-4D97-AF65-F5344CB8AC3E}">
        <p14:creationId xmlns:p14="http://schemas.microsoft.com/office/powerpoint/2010/main" val="104322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385877-6B13-9843-B176-41C430E58245}" type="slidenum">
              <a:rPr lang="en-US" altLang="en-US"/>
              <a:pPr>
                <a:defRPr/>
              </a:pPr>
              <a:t>‹#›</a:t>
            </a:fld>
            <a:endParaRPr lang="en-US" altLang="en-US"/>
          </a:p>
        </p:txBody>
      </p:sp>
    </p:spTree>
    <p:extLst>
      <p:ext uri="{BB962C8B-B14F-4D97-AF65-F5344CB8AC3E}">
        <p14:creationId xmlns:p14="http://schemas.microsoft.com/office/powerpoint/2010/main" val="150662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CDD9F2A-DE10-5549-B2EC-358E0D38E73D}" type="slidenum">
              <a:rPr lang="en-US" altLang="en-US"/>
              <a:pPr>
                <a:defRPr/>
              </a:pPr>
              <a:t>‹#›</a:t>
            </a:fld>
            <a:endParaRPr lang="en-US" altLang="en-US"/>
          </a:p>
        </p:txBody>
      </p:sp>
    </p:spTree>
    <p:extLst>
      <p:ext uri="{BB962C8B-B14F-4D97-AF65-F5344CB8AC3E}">
        <p14:creationId xmlns:p14="http://schemas.microsoft.com/office/powerpoint/2010/main" val="78326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6D901E-7C57-D548-8A06-F396FA42C980}" type="slidenum">
              <a:rPr lang="en-US" altLang="en-US"/>
              <a:pPr>
                <a:defRPr/>
              </a:pPr>
              <a:t>‹#›</a:t>
            </a:fld>
            <a:endParaRPr lang="en-US" altLang="en-US"/>
          </a:p>
        </p:txBody>
      </p:sp>
      <p:sp>
        <p:nvSpPr>
          <p:cNvPr id="20" name="Text Placeholder 19">
            <a:extLst>
              <a:ext uri="{FF2B5EF4-FFF2-40B4-BE49-F238E27FC236}">
                <a16:creationId xmlns:a16="http://schemas.microsoft.com/office/drawing/2014/main" id="{221AB71B-2833-426C-9F07-48F893D631E7}"/>
              </a:ext>
            </a:extLst>
          </p:cNvPr>
          <p:cNvSpPr>
            <a:spLocks noGrp="1"/>
          </p:cNvSpPr>
          <p:nvPr>
            <p:ph type="body" sz="quarter" idx="22"/>
          </p:nvPr>
        </p:nvSpPr>
        <p:spPr>
          <a:xfrm>
            <a:off x="1042988" y="4941888"/>
            <a:ext cx="282575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C83B46F0-5B60-4AA7-BE6B-A9A2D94CCCA6}"/>
              </a:ext>
            </a:extLst>
          </p:cNvPr>
          <p:cNvSpPr>
            <a:spLocks noGrp="1"/>
          </p:cNvSpPr>
          <p:nvPr>
            <p:ph sz="quarter" idx="23"/>
          </p:nvPr>
        </p:nvSpPr>
        <p:spPr>
          <a:xfrm>
            <a:off x="4716463" y="4941888"/>
            <a:ext cx="21590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C52BE387-6457-4B58-8E1B-FF84F8E4D16A}"/>
              </a:ext>
            </a:extLst>
          </p:cNvPr>
          <p:cNvSpPr>
            <a:spLocks noGrp="1"/>
          </p:cNvSpPr>
          <p:nvPr>
            <p:ph sz="quarter" idx="24"/>
          </p:nvPr>
        </p:nvSpPr>
        <p:spPr>
          <a:xfrm>
            <a:off x="1835150" y="2060575"/>
            <a:ext cx="2376488"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7F26FC7-7C4A-424C-BFCE-3075E4F0FE14}"/>
              </a:ext>
            </a:extLst>
          </p:cNvPr>
          <p:cNvSpPr>
            <a:spLocks noGrp="1"/>
          </p:cNvSpPr>
          <p:nvPr>
            <p:ph sz="quarter" idx="25"/>
          </p:nvPr>
        </p:nvSpPr>
        <p:spPr>
          <a:xfrm>
            <a:off x="6227763" y="2133600"/>
            <a:ext cx="1728787"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B972FF3-8036-469C-B844-4A12C6A39274}"/>
              </a:ext>
            </a:extLst>
          </p:cNvPr>
          <p:cNvSpPr>
            <a:spLocks noGrp="1"/>
          </p:cNvSpPr>
          <p:nvPr>
            <p:ph sz="quarter" idx="26"/>
          </p:nvPr>
        </p:nvSpPr>
        <p:spPr>
          <a:xfrm>
            <a:off x="4500563" y="2997200"/>
            <a:ext cx="1727200" cy="1152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F0715480-9BDA-4939-ADB4-68BDD4446DE3}"/>
              </a:ext>
            </a:extLst>
          </p:cNvPr>
          <p:cNvSpPr>
            <a:spLocks noGrp="1"/>
          </p:cNvSpPr>
          <p:nvPr>
            <p:ph sz="quarter" idx="27"/>
          </p:nvPr>
        </p:nvSpPr>
        <p:spPr>
          <a:xfrm>
            <a:off x="4716463" y="1844675"/>
            <a:ext cx="1079500" cy="720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3369ED4C-A6AC-45B7-BA38-E534D570E704}"/>
              </a:ext>
            </a:extLst>
          </p:cNvPr>
          <p:cNvSpPr>
            <a:spLocks noGrp="1"/>
          </p:cNvSpPr>
          <p:nvPr>
            <p:ph type="body" sz="quarter" idx="28"/>
          </p:nvPr>
        </p:nvSpPr>
        <p:spPr>
          <a:xfrm>
            <a:off x="179388" y="2565400"/>
            <a:ext cx="1079500" cy="9350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10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6D901E-7C57-D548-8A06-F396FA42C980}" type="slidenum">
              <a:rPr lang="en-US" altLang="en-US"/>
              <a:pPr>
                <a:defRPr/>
              </a:pPr>
              <a:t>‹#›</a:t>
            </a:fld>
            <a:endParaRPr lang="en-US" altLang="en-US"/>
          </a:p>
        </p:txBody>
      </p:sp>
      <p:sp>
        <p:nvSpPr>
          <p:cNvPr id="20" name="Text Placeholder 19">
            <a:extLst>
              <a:ext uri="{FF2B5EF4-FFF2-40B4-BE49-F238E27FC236}">
                <a16:creationId xmlns:a16="http://schemas.microsoft.com/office/drawing/2014/main" id="{221AB71B-2833-426C-9F07-48F893D631E7}"/>
              </a:ext>
            </a:extLst>
          </p:cNvPr>
          <p:cNvSpPr>
            <a:spLocks noGrp="1"/>
          </p:cNvSpPr>
          <p:nvPr>
            <p:ph type="body" sz="quarter" idx="22"/>
          </p:nvPr>
        </p:nvSpPr>
        <p:spPr>
          <a:xfrm>
            <a:off x="1042988" y="4941888"/>
            <a:ext cx="282575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C83B46F0-5B60-4AA7-BE6B-A9A2D94CCCA6}"/>
              </a:ext>
            </a:extLst>
          </p:cNvPr>
          <p:cNvSpPr>
            <a:spLocks noGrp="1"/>
          </p:cNvSpPr>
          <p:nvPr>
            <p:ph sz="quarter" idx="23"/>
          </p:nvPr>
        </p:nvSpPr>
        <p:spPr>
          <a:xfrm>
            <a:off x="4716463" y="4941888"/>
            <a:ext cx="21590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C52BE387-6457-4B58-8E1B-FF84F8E4D16A}"/>
              </a:ext>
            </a:extLst>
          </p:cNvPr>
          <p:cNvSpPr>
            <a:spLocks noGrp="1"/>
          </p:cNvSpPr>
          <p:nvPr>
            <p:ph sz="quarter" idx="24"/>
          </p:nvPr>
        </p:nvSpPr>
        <p:spPr>
          <a:xfrm>
            <a:off x="1835150" y="2060575"/>
            <a:ext cx="2376488"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7F26FC7-7C4A-424C-BFCE-3075E4F0FE14}"/>
              </a:ext>
            </a:extLst>
          </p:cNvPr>
          <p:cNvSpPr>
            <a:spLocks noGrp="1"/>
          </p:cNvSpPr>
          <p:nvPr>
            <p:ph sz="quarter" idx="25"/>
          </p:nvPr>
        </p:nvSpPr>
        <p:spPr>
          <a:xfrm>
            <a:off x="6227763" y="2133600"/>
            <a:ext cx="1728787"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6">
            <a:extLst>
              <a:ext uri="{FF2B5EF4-FFF2-40B4-BE49-F238E27FC236}">
                <a16:creationId xmlns:a16="http://schemas.microsoft.com/office/drawing/2014/main" id="{AFA71EE7-E6B9-4898-A38F-4DDC1863EF2C}"/>
              </a:ext>
            </a:extLst>
          </p:cNvPr>
          <p:cNvSpPr/>
          <p:nvPr userDrawn="1"/>
        </p:nvSpPr>
        <p:spPr bwMode="auto">
          <a:xfrm>
            <a:off x="755650" y="1700213"/>
            <a:ext cx="3468688" cy="511175"/>
          </a:xfrm>
          <a:prstGeom prst="roundRect">
            <a:avLst/>
          </a:prstGeom>
          <a:ln>
            <a:headEnd type="none" w="med" len="med"/>
            <a:tailEnd type="triangle" w="lg" len="lg"/>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eaLnBrk="1" hangingPunct="1">
              <a:defRPr/>
            </a:pPr>
            <a:r>
              <a:rPr lang="en-US" dirty="0">
                <a:solidFill>
                  <a:srgbClr val="008080"/>
                </a:solidFill>
              </a:rPr>
              <a:t>Sample Problem 11.10</a:t>
            </a:r>
          </a:p>
        </p:txBody>
      </p:sp>
      <p:sp>
        <p:nvSpPr>
          <p:cNvPr id="11" name="Rounded Rectangle 8">
            <a:extLst>
              <a:ext uri="{FF2B5EF4-FFF2-40B4-BE49-F238E27FC236}">
                <a16:creationId xmlns:a16="http://schemas.microsoft.com/office/drawing/2014/main" id="{CB0B5CEB-029F-4B7D-95AB-358C2366E596}"/>
              </a:ext>
            </a:extLst>
          </p:cNvPr>
          <p:cNvSpPr/>
          <p:nvPr userDrawn="1"/>
        </p:nvSpPr>
        <p:spPr bwMode="auto">
          <a:xfrm>
            <a:off x="755650" y="3133725"/>
            <a:ext cx="1455738" cy="511175"/>
          </a:xfrm>
          <a:prstGeom prst="roundRect">
            <a:avLst/>
          </a:prstGeom>
          <a:ln>
            <a:headEnd type="none" w="med" len="med"/>
            <a:tailEnd type="triangle" w="lg" len="lg"/>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eaLnBrk="1" hangingPunct="1">
              <a:defRPr/>
            </a:pPr>
            <a:r>
              <a:rPr lang="en-US" dirty="0">
                <a:solidFill>
                  <a:srgbClr val="008080"/>
                </a:solidFill>
              </a:rPr>
              <a:t>Solution</a:t>
            </a:r>
          </a:p>
        </p:txBody>
      </p:sp>
    </p:spTree>
    <p:extLst>
      <p:ext uri="{BB962C8B-B14F-4D97-AF65-F5344CB8AC3E}">
        <p14:creationId xmlns:p14="http://schemas.microsoft.com/office/powerpoint/2010/main" val="318580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6D901E-7C57-D548-8A06-F396FA42C980}" type="slidenum">
              <a:rPr lang="en-US" altLang="en-US"/>
              <a:pPr>
                <a:defRPr/>
              </a:pPr>
              <a:t>‹#›</a:t>
            </a:fld>
            <a:endParaRPr lang="en-US" altLang="en-US"/>
          </a:p>
        </p:txBody>
      </p:sp>
      <p:sp>
        <p:nvSpPr>
          <p:cNvPr id="20" name="Text Placeholder 19">
            <a:extLst>
              <a:ext uri="{FF2B5EF4-FFF2-40B4-BE49-F238E27FC236}">
                <a16:creationId xmlns:a16="http://schemas.microsoft.com/office/drawing/2014/main" id="{221AB71B-2833-426C-9F07-48F893D631E7}"/>
              </a:ext>
            </a:extLst>
          </p:cNvPr>
          <p:cNvSpPr>
            <a:spLocks noGrp="1"/>
          </p:cNvSpPr>
          <p:nvPr>
            <p:ph type="body" sz="quarter" idx="22"/>
          </p:nvPr>
        </p:nvSpPr>
        <p:spPr>
          <a:xfrm>
            <a:off x="1042988" y="4941888"/>
            <a:ext cx="282575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C83B46F0-5B60-4AA7-BE6B-A9A2D94CCCA6}"/>
              </a:ext>
            </a:extLst>
          </p:cNvPr>
          <p:cNvSpPr>
            <a:spLocks noGrp="1"/>
          </p:cNvSpPr>
          <p:nvPr>
            <p:ph sz="quarter" idx="23"/>
          </p:nvPr>
        </p:nvSpPr>
        <p:spPr>
          <a:xfrm>
            <a:off x="4716463" y="4941888"/>
            <a:ext cx="21590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C52BE387-6457-4B58-8E1B-FF84F8E4D16A}"/>
              </a:ext>
            </a:extLst>
          </p:cNvPr>
          <p:cNvSpPr>
            <a:spLocks noGrp="1"/>
          </p:cNvSpPr>
          <p:nvPr>
            <p:ph sz="quarter" idx="24"/>
          </p:nvPr>
        </p:nvSpPr>
        <p:spPr>
          <a:xfrm>
            <a:off x="1835150" y="2060575"/>
            <a:ext cx="2376488"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7F26FC7-7C4A-424C-BFCE-3075E4F0FE14}"/>
              </a:ext>
            </a:extLst>
          </p:cNvPr>
          <p:cNvSpPr>
            <a:spLocks noGrp="1"/>
          </p:cNvSpPr>
          <p:nvPr>
            <p:ph sz="quarter" idx="25"/>
          </p:nvPr>
        </p:nvSpPr>
        <p:spPr>
          <a:xfrm>
            <a:off x="6227763" y="2133600"/>
            <a:ext cx="1728787"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1">
            <a:extLst>
              <a:ext uri="{FF2B5EF4-FFF2-40B4-BE49-F238E27FC236}">
                <a16:creationId xmlns:a16="http://schemas.microsoft.com/office/drawing/2014/main" id="{ABE52E0E-F7C1-410E-9DB1-A14D8C050FF7}"/>
              </a:ext>
            </a:extLst>
          </p:cNvPr>
          <p:cNvSpPr/>
          <p:nvPr userDrawn="1"/>
        </p:nvSpPr>
        <p:spPr bwMode="auto">
          <a:xfrm>
            <a:off x="755650" y="1700213"/>
            <a:ext cx="3295650" cy="511175"/>
          </a:xfrm>
          <a:prstGeom prst="roundRect">
            <a:avLst/>
          </a:prstGeom>
          <a:ln>
            <a:headEnd type="none" w="med" len="med"/>
            <a:tailEnd type="triangle" w="lg" len="lg"/>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eaLnBrk="1" hangingPunct="1">
              <a:defRPr/>
            </a:pPr>
            <a:r>
              <a:rPr lang="en-US" dirty="0">
                <a:solidFill>
                  <a:srgbClr val="008080"/>
                </a:solidFill>
              </a:rPr>
              <a:t>Sample Problem 11.4</a:t>
            </a:r>
          </a:p>
        </p:txBody>
      </p:sp>
      <p:sp>
        <p:nvSpPr>
          <p:cNvPr id="11" name="Rounded Rectangle 7">
            <a:extLst>
              <a:ext uri="{FF2B5EF4-FFF2-40B4-BE49-F238E27FC236}">
                <a16:creationId xmlns:a16="http://schemas.microsoft.com/office/drawing/2014/main" id="{4193E481-743C-49BD-AEF6-3A8C104E174B}"/>
              </a:ext>
            </a:extLst>
          </p:cNvPr>
          <p:cNvSpPr/>
          <p:nvPr userDrawn="1"/>
        </p:nvSpPr>
        <p:spPr bwMode="auto">
          <a:xfrm>
            <a:off x="684213" y="2636838"/>
            <a:ext cx="1455737" cy="511175"/>
          </a:xfrm>
          <a:prstGeom prst="roundRect">
            <a:avLst/>
          </a:prstGeom>
          <a:ln>
            <a:headEnd type="none" w="med" len="med"/>
            <a:tailEnd type="triangle" w="lg" len="lg"/>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eaLnBrk="1" hangingPunct="1">
              <a:defRPr/>
            </a:pPr>
            <a:r>
              <a:rPr lang="en-US" dirty="0">
                <a:solidFill>
                  <a:srgbClr val="008080"/>
                </a:solidFill>
              </a:rPr>
              <a:t>Solution</a:t>
            </a:r>
          </a:p>
        </p:txBody>
      </p:sp>
    </p:spTree>
    <p:extLst>
      <p:ext uri="{BB962C8B-B14F-4D97-AF65-F5344CB8AC3E}">
        <p14:creationId xmlns:p14="http://schemas.microsoft.com/office/powerpoint/2010/main" val="1514605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56D901E-7C57-D548-8A06-F396FA42C980}" type="slidenum">
              <a:rPr lang="en-US" altLang="en-US"/>
              <a:pPr>
                <a:defRPr/>
              </a:pPr>
              <a:t>‹#›</a:t>
            </a:fld>
            <a:endParaRPr lang="en-US" altLang="en-US"/>
          </a:p>
        </p:txBody>
      </p:sp>
      <p:sp>
        <p:nvSpPr>
          <p:cNvPr id="20" name="Text Placeholder 19">
            <a:extLst>
              <a:ext uri="{FF2B5EF4-FFF2-40B4-BE49-F238E27FC236}">
                <a16:creationId xmlns:a16="http://schemas.microsoft.com/office/drawing/2014/main" id="{221AB71B-2833-426C-9F07-48F893D631E7}"/>
              </a:ext>
            </a:extLst>
          </p:cNvPr>
          <p:cNvSpPr>
            <a:spLocks noGrp="1"/>
          </p:cNvSpPr>
          <p:nvPr>
            <p:ph type="body" sz="quarter" idx="22"/>
          </p:nvPr>
        </p:nvSpPr>
        <p:spPr>
          <a:xfrm>
            <a:off x="1042988" y="4941888"/>
            <a:ext cx="282575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C83B46F0-5B60-4AA7-BE6B-A9A2D94CCCA6}"/>
              </a:ext>
            </a:extLst>
          </p:cNvPr>
          <p:cNvSpPr>
            <a:spLocks noGrp="1"/>
          </p:cNvSpPr>
          <p:nvPr>
            <p:ph sz="quarter" idx="23"/>
          </p:nvPr>
        </p:nvSpPr>
        <p:spPr>
          <a:xfrm>
            <a:off x="4716463" y="4941888"/>
            <a:ext cx="2159000"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C52BE387-6457-4B58-8E1B-FF84F8E4D16A}"/>
              </a:ext>
            </a:extLst>
          </p:cNvPr>
          <p:cNvSpPr>
            <a:spLocks noGrp="1"/>
          </p:cNvSpPr>
          <p:nvPr>
            <p:ph sz="quarter" idx="24"/>
          </p:nvPr>
        </p:nvSpPr>
        <p:spPr>
          <a:xfrm>
            <a:off x="1835150" y="2060575"/>
            <a:ext cx="2376488" cy="647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E7F26FC7-7C4A-424C-BFCE-3075E4F0FE14}"/>
              </a:ext>
            </a:extLst>
          </p:cNvPr>
          <p:cNvSpPr>
            <a:spLocks noGrp="1"/>
          </p:cNvSpPr>
          <p:nvPr>
            <p:ph sz="quarter" idx="25"/>
          </p:nvPr>
        </p:nvSpPr>
        <p:spPr>
          <a:xfrm>
            <a:off x="6227763" y="2133600"/>
            <a:ext cx="1728787" cy="863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ounded Rectangle 1">
            <a:extLst>
              <a:ext uri="{FF2B5EF4-FFF2-40B4-BE49-F238E27FC236}">
                <a16:creationId xmlns:a16="http://schemas.microsoft.com/office/drawing/2014/main" id="{ABE52E0E-F7C1-410E-9DB1-A14D8C050FF7}"/>
              </a:ext>
            </a:extLst>
          </p:cNvPr>
          <p:cNvSpPr/>
          <p:nvPr userDrawn="1"/>
        </p:nvSpPr>
        <p:spPr bwMode="auto">
          <a:xfrm>
            <a:off x="755650" y="1700213"/>
            <a:ext cx="3295650" cy="511175"/>
          </a:xfrm>
          <a:prstGeom prst="roundRect">
            <a:avLst/>
          </a:prstGeom>
          <a:ln>
            <a:headEnd type="none" w="med" len="med"/>
            <a:tailEnd type="triangle" w="lg" len="lg"/>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eaLnBrk="1" hangingPunct="1">
              <a:defRPr/>
            </a:pPr>
            <a:r>
              <a:rPr lang="en-US" dirty="0">
                <a:solidFill>
                  <a:srgbClr val="008080"/>
                </a:solidFill>
              </a:rPr>
              <a:t>Sample Problem 11.4</a:t>
            </a:r>
          </a:p>
        </p:txBody>
      </p:sp>
      <p:sp>
        <p:nvSpPr>
          <p:cNvPr id="11" name="Rounded Rectangle 7">
            <a:extLst>
              <a:ext uri="{FF2B5EF4-FFF2-40B4-BE49-F238E27FC236}">
                <a16:creationId xmlns:a16="http://schemas.microsoft.com/office/drawing/2014/main" id="{4193E481-743C-49BD-AEF6-3A8C104E174B}"/>
              </a:ext>
            </a:extLst>
          </p:cNvPr>
          <p:cNvSpPr/>
          <p:nvPr userDrawn="1"/>
        </p:nvSpPr>
        <p:spPr bwMode="auto">
          <a:xfrm>
            <a:off x="684213" y="2636838"/>
            <a:ext cx="1455737" cy="511175"/>
          </a:xfrm>
          <a:prstGeom prst="roundRect">
            <a:avLst/>
          </a:prstGeom>
          <a:ln>
            <a:headEnd type="none" w="med" len="med"/>
            <a:tailEnd type="triangle" w="lg" len="lg"/>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eaLnBrk="1" hangingPunct="1">
              <a:defRPr/>
            </a:pPr>
            <a:r>
              <a:rPr lang="en-US" dirty="0">
                <a:solidFill>
                  <a:srgbClr val="008080"/>
                </a:solidFill>
              </a:rPr>
              <a:t>Solution</a:t>
            </a:r>
          </a:p>
        </p:txBody>
      </p:sp>
    </p:spTree>
    <p:extLst>
      <p:ext uri="{BB962C8B-B14F-4D97-AF65-F5344CB8AC3E}">
        <p14:creationId xmlns:p14="http://schemas.microsoft.com/office/powerpoint/2010/main" val="1915715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Arial" panose="020B0604020202020204" pitchFamily="34" charset="0"/>
                <a:ea typeface="ＭＳ Ｐゴシック" panose="020B0600070205080204" pitchFamily="34" charset="-128"/>
              </a:defRPr>
            </a:lvl1pPr>
          </a:lstStyle>
          <a:p>
            <a:pPr>
              <a:defRPr/>
            </a:pPr>
            <a:fld id="{6AEB25D6-C6F6-1E40-8899-25BD9CA20A47}" type="slidenum">
              <a:rPr lang="en-US" altLang="en-US"/>
              <a:pPr>
                <a:defRPr/>
              </a:pPr>
              <a:t>‹#›</a:t>
            </a:fld>
            <a:endParaRPr lang="en-US" altLang="en-US" dirty="0"/>
          </a:p>
        </p:txBody>
      </p:sp>
      <p:sp>
        <p:nvSpPr>
          <p:cNvPr id="2" name="TextBox 1">
            <a:extLst>
              <a:ext uri="{FF2B5EF4-FFF2-40B4-BE49-F238E27FC236}">
                <a16:creationId xmlns:a16="http://schemas.microsoft.com/office/drawing/2014/main" id="{508AB465-DB79-44F3-9DE3-550ADAC0E0D8}"/>
              </a:ext>
            </a:extLst>
          </p:cNvPr>
          <p:cNvSpPr txBox="1"/>
          <p:nvPr userDrawn="1"/>
        </p:nvSpPr>
        <p:spPr>
          <a:xfrm>
            <a:off x="7069161" y="6245857"/>
            <a:ext cx="1619200" cy="307777"/>
          </a:xfrm>
          <a:prstGeom prst="rect">
            <a:avLst/>
          </a:prstGeom>
          <a:noFill/>
        </p:spPr>
        <p:txBody>
          <a:bodyPr wrap="square" rtlCol="0">
            <a:spAutoFit/>
          </a:bodyPr>
          <a:lstStyle/>
          <a:p>
            <a:pPr algn="r">
              <a:defRPr/>
            </a:pPr>
            <a:fld id="{6AEB25D6-C6F6-1E40-8899-25BD9CA20A47}" type="slidenum">
              <a:rPr lang="en-US" altLang="en-US" sz="1400" smtClean="0"/>
              <a:pPr algn="r">
                <a:defRPr/>
              </a:pPr>
              <a:t>‹#›</a:t>
            </a:fld>
            <a:endParaRPr lang="en-US" altLang="en-US" sz="14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6" r:id="rId7"/>
    <p:sldLayoutId id="2147483674" r:id="rId8"/>
    <p:sldLayoutId id="2147483675" r:id="rId9"/>
    <p:sldLayoutId id="2147483673" r:id="rId10"/>
    <p:sldLayoutId id="2147483667" r:id="rId11"/>
    <p:sldLayoutId id="2147483668" r:id="rId12"/>
    <p:sldLayoutId id="2147483669" r:id="rId13"/>
    <p:sldLayoutId id="2147483670" r:id="rId14"/>
    <p:sldLayoutId id="2147483671" r:id="rId15"/>
    <p:sldLayoutId id="2147483672" r:id="rId16"/>
    <p:sldLayoutId id="2147483677" r:id="rId17"/>
    <p:sldLayoutId id="2147483678" r:id="rId18"/>
  </p:sldLayoutIdLst>
  <p:hf hdr="0" ftr="0" dt="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13.xml"/><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7.jpeg"/><Relationship Id="rId5" Type="http://schemas.openxmlformats.org/officeDocument/2006/relationships/image" Target="../media/image15.wmf"/><Relationship Id="rId4" Type="http://schemas.openxmlformats.org/officeDocument/2006/relationships/oleObject" Target="../embeddings/oleObject2.bin"/><Relationship Id="rId9"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8.bin"/><Relationship Id="rId3" Type="http://schemas.openxmlformats.org/officeDocument/2006/relationships/notesSlide" Target="../notesSlides/notesSlide17.xml"/><Relationship Id="rId7" Type="http://schemas.openxmlformats.org/officeDocument/2006/relationships/oleObject" Target="../embeddings/oleObject5.bin"/><Relationship Id="rId12" Type="http://schemas.openxmlformats.org/officeDocument/2006/relationships/image" Target="../media/image25.wmf"/><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27.jpeg"/><Relationship Id="rId11" Type="http://schemas.openxmlformats.org/officeDocument/2006/relationships/oleObject" Target="../embeddings/oleObject7.bin"/><Relationship Id="rId5" Type="http://schemas.openxmlformats.org/officeDocument/2006/relationships/image" Target="../media/image22.wmf"/><Relationship Id="rId10" Type="http://schemas.openxmlformats.org/officeDocument/2006/relationships/image" Target="../media/image24.wmf"/><Relationship Id="rId4" Type="http://schemas.openxmlformats.org/officeDocument/2006/relationships/oleObject" Target="../embeddings/oleObject4.bin"/><Relationship Id="rId9" Type="http://schemas.openxmlformats.org/officeDocument/2006/relationships/oleObject" Target="../embeddings/oleObject6.bin"/><Relationship Id="rId1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1FEF0258-F784-48B1-9BEE-24343458C9E4}"/>
              </a:ext>
            </a:extLst>
          </p:cNvPr>
          <p:cNvSpPr>
            <a:spLocks noGrp="1"/>
          </p:cNvSpPr>
          <p:nvPr>
            <p:ph type="title"/>
          </p:nvPr>
        </p:nvSpPr>
        <p:spPr>
          <a:xfrm>
            <a:off x="359216" y="1336015"/>
            <a:ext cx="3352841" cy="848423"/>
          </a:xfrm>
        </p:spPr>
        <p:txBody>
          <a:bodyPr/>
          <a:lstStyle/>
          <a:p>
            <a:pPr eaLnBrk="1" hangingPunct="1">
              <a:defRPr/>
            </a:pPr>
            <a:r>
              <a:rPr lang="en-US" altLang="en-US" sz="4800" b="1" dirty="0"/>
              <a:t>Chapter 11</a:t>
            </a:r>
          </a:p>
        </p:txBody>
      </p:sp>
      <p:sp>
        <p:nvSpPr>
          <p:cNvPr id="13" name="Content Placeholder 13">
            <a:extLst>
              <a:ext uri="{FF2B5EF4-FFF2-40B4-BE49-F238E27FC236}">
                <a16:creationId xmlns:a16="http://schemas.microsoft.com/office/drawing/2014/main" id="{9076233B-9BF1-4769-843A-3DDF3A1D4A96}"/>
              </a:ext>
            </a:extLst>
          </p:cNvPr>
          <p:cNvSpPr>
            <a:spLocks noGrp="1"/>
          </p:cNvSpPr>
          <p:nvPr>
            <p:ph sz="quarter" idx="15"/>
          </p:nvPr>
        </p:nvSpPr>
        <p:spPr>
          <a:xfrm>
            <a:off x="406953" y="2076979"/>
            <a:ext cx="3246990" cy="1471793"/>
          </a:xfrm>
        </p:spPr>
        <p:txBody>
          <a:bodyPr/>
          <a:lstStyle/>
          <a:p>
            <a:pPr marL="0" lvl="0" indent="0" algn="ctr">
              <a:buNone/>
            </a:pPr>
            <a:r>
              <a:rPr lang="en-US" altLang="en-US" sz="4800" b="1" dirty="0">
                <a:latin typeface="+mj-lt"/>
              </a:rPr>
              <a:t>Lecture Outline</a:t>
            </a:r>
            <a:endParaRPr lang="en-US" sz="4800" dirty="0">
              <a:latin typeface="+mj-lt"/>
            </a:endParaRPr>
          </a:p>
        </p:txBody>
      </p:sp>
      <p:sp>
        <p:nvSpPr>
          <p:cNvPr id="15" name="Content Placeholder 6">
            <a:extLst>
              <a:ext uri="{FF2B5EF4-FFF2-40B4-BE49-F238E27FC236}">
                <a16:creationId xmlns:a16="http://schemas.microsoft.com/office/drawing/2014/main" id="{CA205B03-B32A-4EEF-AB97-8EE8C3AEDA30}"/>
              </a:ext>
            </a:extLst>
          </p:cNvPr>
          <p:cNvSpPr>
            <a:spLocks noGrp="1"/>
          </p:cNvSpPr>
          <p:nvPr>
            <p:ph sz="quarter" idx="13"/>
          </p:nvPr>
        </p:nvSpPr>
        <p:spPr>
          <a:xfrm>
            <a:off x="154172" y="4401621"/>
            <a:ext cx="3758581" cy="848423"/>
          </a:xfrm>
        </p:spPr>
        <p:txBody>
          <a:bodyPr/>
          <a:lstStyle/>
          <a:p>
            <a:pPr marL="0" indent="0" algn="ctr" eaLnBrk="1" hangingPunct="1">
              <a:lnSpc>
                <a:spcPct val="90000"/>
              </a:lnSpc>
              <a:spcBef>
                <a:spcPts val="580"/>
              </a:spcBef>
              <a:buNone/>
              <a:defRPr/>
            </a:pPr>
            <a:r>
              <a:rPr lang="en-US" altLang="en-US" sz="2000" b="1" dirty="0">
                <a:latin typeface="Arial" panose="020B0604020202020204" pitchFamily="34" charset="0"/>
                <a:cs typeface="Arial" panose="020B0604020202020204" pitchFamily="34" charset="0"/>
              </a:rPr>
              <a:t>Prepared by</a:t>
            </a:r>
          </a:p>
          <a:p>
            <a:pPr marL="0" indent="0" algn="ctr" eaLnBrk="1" hangingPunct="1">
              <a:lnSpc>
                <a:spcPct val="90000"/>
              </a:lnSpc>
              <a:spcBef>
                <a:spcPts val="200"/>
              </a:spcBef>
              <a:buNone/>
              <a:defRPr/>
            </a:pPr>
            <a:r>
              <a:rPr lang="en-US" altLang="en-US" sz="2000" b="1" dirty="0">
                <a:latin typeface="Arial" panose="020B0604020202020204" pitchFamily="34" charset="0"/>
                <a:cs typeface="Arial" panose="020B0604020202020204" pitchFamily="34" charset="0"/>
              </a:rPr>
              <a:t>Harpreet Malhotra</a:t>
            </a:r>
          </a:p>
          <a:p>
            <a:pPr marL="0" indent="0" algn="ctr" eaLnBrk="1" hangingPunct="1">
              <a:lnSpc>
                <a:spcPct val="90000"/>
              </a:lnSpc>
              <a:spcBef>
                <a:spcPts val="0"/>
              </a:spcBef>
              <a:buNone/>
              <a:defRPr/>
            </a:pPr>
            <a:r>
              <a:rPr lang="en-US" altLang="en-US" sz="1600" b="1" i="1" dirty="0">
                <a:latin typeface="Arial" panose="020B0604020202020204" pitchFamily="34" charset="0"/>
                <a:cs typeface="Arial" panose="020B0604020202020204" pitchFamily="34" charset="0"/>
              </a:rPr>
              <a:t>Florida State College at Jacksonville</a:t>
            </a:r>
            <a:endParaRPr lang="en-US" sz="2000" b="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10D1BBF-A0D0-4EBE-B8DF-19F601473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175" y="901316"/>
            <a:ext cx="4272260" cy="5193136"/>
          </a:xfrm>
          <a:prstGeom prst="rect">
            <a:avLst/>
          </a:prstGeom>
        </p:spPr>
      </p:pic>
      <p:pic>
        <p:nvPicPr>
          <p:cNvPr id="12" name="MH Logo" descr="Logo: McGraw-Hill Edu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Tree>
    <p:extLst>
      <p:ext uri="{BB962C8B-B14F-4D97-AF65-F5344CB8AC3E}">
        <p14:creationId xmlns:p14="http://schemas.microsoft.com/office/powerpoint/2010/main" val="3787445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5336-EE8B-4C5D-A8C9-E276E58EFAAA}"/>
              </a:ext>
            </a:extLst>
          </p:cNvPr>
          <p:cNvSpPr>
            <a:spLocks noGrp="1"/>
          </p:cNvSpPr>
          <p:nvPr>
            <p:ph type="title"/>
          </p:nvPr>
        </p:nvSpPr>
        <p:spPr>
          <a:xfrm>
            <a:off x="134906" y="188640"/>
            <a:ext cx="8874189" cy="954325"/>
          </a:xfrm>
        </p:spPr>
        <p:txBody>
          <a:bodyPr/>
          <a:lstStyle/>
          <a:p>
            <a:r>
              <a:rPr lang="en-US" altLang="en-US" sz="3200" b="1" dirty="0">
                <a:ea typeface="MS PGothic" charset="-128"/>
                <a:cs typeface="ＭＳ Ｐゴシック" charset="-128"/>
              </a:rPr>
              <a:t>11.2	Characteristics of Organic Compounds</a:t>
            </a:r>
            <a:r>
              <a:rPr lang="en-US" altLang="en-US" sz="3200" b="1" dirty="0">
                <a:solidFill>
                  <a:srgbClr val="000000"/>
                </a:solidFill>
                <a:ea typeface="MS PGothic" charset="-128"/>
                <a:cs typeface="ＭＳ Ｐゴシック" charset="-128"/>
              </a:rPr>
              <a:t> (8)</a:t>
            </a:r>
            <a:endParaRPr lang="en-US" sz="3200" dirty="0"/>
          </a:p>
        </p:txBody>
      </p:sp>
      <p:pic>
        <p:nvPicPr>
          <p:cNvPr id="32771" name="Picture 1" descr="This figure summarizes the usual number of covalent bonds formed by some common atoms like H, C, N, O and halogens. H makes one hond and has no lone pairs. Carbon makes 4 bonds and has no lone pairs. Nitrogen makes three bonds and has one lone pair. Oxygen makes two bonds and has two lone pairs. Halogens make one bond and has three lone pai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2663" y="2060575"/>
            <a:ext cx="717867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0069-BF48-43A6-B2F6-1883CC5DF9EA}"/>
              </a:ext>
            </a:extLst>
          </p:cNvPr>
          <p:cNvSpPr>
            <a:spLocks noGrp="1"/>
          </p:cNvSpPr>
          <p:nvPr>
            <p:ph type="title"/>
          </p:nvPr>
        </p:nvSpPr>
        <p:spPr>
          <a:xfrm>
            <a:off x="204057" y="138537"/>
            <a:ext cx="8735887" cy="1047430"/>
          </a:xfrm>
        </p:spPr>
        <p:txBody>
          <a:bodyPr/>
          <a:lstStyle/>
          <a:p>
            <a:r>
              <a:rPr lang="en-US" altLang="en-US" sz="3200" b="1" dirty="0">
                <a:ea typeface="MS PGothic" charset="-128"/>
                <a:cs typeface="ＭＳ Ｐゴシック" charset="-128"/>
              </a:rPr>
              <a:t>11.2	Characteristics of Organic Compounds</a:t>
            </a:r>
            <a:r>
              <a:rPr lang="en-US" altLang="en-US" sz="3200" b="1" dirty="0">
                <a:solidFill>
                  <a:srgbClr val="000000"/>
                </a:solidFill>
                <a:ea typeface="MS PGothic" charset="-128"/>
                <a:cs typeface="ＭＳ Ｐゴシック" charset="-128"/>
              </a:rPr>
              <a:t> (9)</a:t>
            </a:r>
            <a:endParaRPr lang="en-US" sz="3200" dirty="0"/>
          </a:p>
        </p:txBody>
      </p:sp>
      <p:sp>
        <p:nvSpPr>
          <p:cNvPr id="8" name="Content Placeholder 27">
            <a:extLst>
              <a:ext uri="{FF2B5EF4-FFF2-40B4-BE49-F238E27FC236}">
                <a16:creationId xmlns:a16="http://schemas.microsoft.com/office/drawing/2014/main" id="{1D64ABD4-D837-4C5E-8E0E-47FF36A2F9D4}"/>
              </a:ext>
            </a:extLst>
          </p:cNvPr>
          <p:cNvSpPr>
            <a:spLocks noGrp="1"/>
          </p:cNvSpPr>
          <p:nvPr>
            <p:ph sz="quarter" idx="24"/>
          </p:nvPr>
        </p:nvSpPr>
        <p:spPr>
          <a:xfrm>
            <a:off x="977950" y="1388736"/>
            <a:ext cx="7715200" cy="928820"/>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most common multiple bond between carbon and a heteroatom is a </a:t>
            </a:r>
            <a:r>
              <a:rPr lang="en-US" altLang="en-US" sz="2400" b="1" kern="1200" dirty="0">
                <a:solidFill>
                  <a:srgbClr val="3366FF"/>
                </a:solidFill>
                <a:latin typeface="Arial" charset="0"/>
                <a:ea typeface="MS PGothic" charset="-128"/>
                <a:cs typeface="+mn-cs"/>
              </a:rPr>
              <a:t>carbon–oxygen double bond</a:t>
            </a:r>
            <a:r>
              <a:rPr lang="en-US" altLang="en-US" sz="2400" b="1" kern="1200" dirty="0">
                <a:solidFill>
                  <a:prstClr val="black"/>
                </a:solidFill>
                <a:latin typeface="Arial" charset="0"/>
                <a:ea typeface="MS PGothic" charset="-128"/>
                <a:cs typeface="+mn-cs"/>
              </a:rPr>
              <a:t>.</a:t>
            </a:r>
          </a:p>
        </p:txBody>
      </p:sp>
      <p:pic>
        <p:nvPicPr>
          <p:cNvPr id="34820" name="Picture 12" descr="Structures of methanol (CH3OH) and formaldehyde (H2C═O). In methanol (CH3OH), there is a single bond between Carbon and oxygen. There are three hydrogens attached to carbon and one hydrogen attached to oxygen. In formaldehyde (H2C═O), there is a double bond between Carbon and oxygen and there are two hydrogens attached to the car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2894013"/>
            <a:ext cx="88265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6C4AE6-9070-4633-991D-B4C027B912EA}"/>
              </a:ext>
            </a:extLst>
          </p:cNvPr>
          <p:cNvSpPr>
            <a:spLocks noGrp="1"/>
          </p:cNvSpPr>
          <p:nvPr>
            <p:ph type="title"/>
          </p:nvPr>
        </p:nvSpPr>
        <p:spPr>
          <a:xfrm>
            <a:off x="457200" y="323197"/>
            <a:ext cx="8229600" cy="569573"/>
          </a:xfrm>
        </p:spPr>
        <p:txBody>
          <a:bodyPr/>
          <a:lstStyle/>
          <a:p>
            <a:r>
              <a:rPr lang="en-US" altLang="en-US" sz="3200" b="1" dirty="0">
                <a:solidFill>
                  <a:srgbClr val="000000"/>
                </a:solidFill>
                <a:ea typeface="MS PGothic" charset="-128"/>
                <a:cs typeface="ＭＳ Ｐゴシック" charset="-128"/>
              </a:rPr>
              <a:t>11.3	Shapes of Organic Molecules (1) </a:t>
            </a:r>
            <a:endParaRPr lang="en-US" sz="3200" dirty="0"/>
          </a:p>
        </p:txBody>
      </p:sp>
      <p:sp>
        <p:nvSpPr>
          <p:cNvPr id="9" name="Content Placeholder 27">
            <a:extLst>
              <a:ext uri="{FF2B5EF4-FFF2-40B4-BE49-F238E27FC236}">
                <a16:creationId xmlns:a16="http://schemas.microsoft.com/office/drawing/2014/main" id="{4D878B23-0904-4600-B916-07DB676A3D7A}"/>
              </a:ext>
            </a:extLst>
          </p:cNvPr>
          <p:cNvSpPr>
            <a:spLocks noGrp="1"/>
          </p:cNvSpPr>
          <p:nvPr>
            <p:ph sz="quarter" idx="24"/>
          </p:nvPr>
        </p:nvSpPr>
        <p:spPr>
          <a:xfrm>
            <a:off x="818059" y="1105694"/>
            <a:ext cx="7868741" cy="2323306"/>
          </a:xfrm>
        </p:spPr>
        <p:txBody>
          <a:bodyPr/>
          <a:lstStyle/>
          <a:p>
            <a:pPr marL="0" lvl="0" indent="0" eaLnBrk="1" hangingPunct="1">
              <a:spcBef>
                <a:spcPct val="0"/>
              </a:spcBef>
              <a:spcAft>
                <a:spcPts val="2500"/>
              </a:spcAft>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VSEPR theory</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The most stable arrangement keeps the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groups on a central atom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far away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from each other as possible.</a:t>
            </a:r>
          </a:p>
          <a:p>
            <a:pPr marL="465138" lvl="0" indent="-222250" eaLnBrk="1" hangingPunct="1">
              <a:spcBef>
                <a:spcPct val="0"/>
              </a:spcBef>
              <a:buFont typeface="Arial" panose="020B0604020202020204" pitchFamily="34" charset="0"/>
              <a:buChar char="•"/>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An atom surrounded by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two groups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linear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and has a bond angle of </a:t>
            </a:r>
          </a:p>
        </p:txBody>
      </p:sp>
      <p:graphicFrame>
        <p:nvGraphicFramePr>
          <p:cNvPr id="2" name="Object 1">
            <a:extLst>
              <a:ext uri="{FF2B5EF4-FFF2-40B4-BE49-F238E27FC236}">
                <a16:creationId xmlns:a16="http://schemas.microsoft.com/office/drawing/2014/main" id="{D2235119-8704-46F8-9246-9659FAD101BE}"/>
              </a:ext>
            </a:extLst>
          </p:cNvPr>
          <p:cNvGraphicFramePr>
            <a:graphicFrameLocks noChangeAspect="1"/>
          </p:cNvGraphicFramePr>
          <p:nvPr>
            <p:extLst>
              <p:ext uri="{D42A27DB-BD31-4B8C-83A1-F6EECF244321}">
                <p14:modId xmlns:p14="http://schemas.microsoft.com/office/powerpoint/2010/main" val="1741741285"/>
              </p:ext>
            </p:extLst>
          </p:nvPr>
        </p:nvGraphicFramePr>
        <p:xfrm>
          <a:off x="4347774" y="2981702"/>
          <a:ext cx="660400" cy="279400"/>
        </p:xfrm>
        <a:graphic>
          <a:graphicData uri="http://schemas.openxmlformats.org/presentationml/2006/ole">
            <mc:AlternateContent xmlns:mc="http://schemas.openxmlformats.org/markup-compatibility/2006">
              <mc:Choice xmlns:v="urn:schemas-microsoft-com:vml" Requires="v">
                <p:oleObj spid="_x0000_s2077" name="Equation" r:id="rId4" imgW="660240" imgH="279360" progId="Equation.DSMT4">
                  <p:embed/>
                </p:oleObj>
              </mc:Choice>
              <mc:Fallback>
                <p:oleObj name="Equation" r:id="rId4" imgW="660240" imgH="279360" progId="Equation.DSMT4">
                  <p:embed/>
                  <p:pic>
                    <p:nvPicPr>
                      <p:cNvPr id="0" name=""/>
                      <p:cNvPicPr/>
                      <p:nvPr/>
                    </p:nvPicPr>
                    <p:blipFill>
                      <a:blip r:embed="rId5"/>
                      <a:stretch>
                        <a:fillRect/>
                      </a:stretch>
                    </p:blipFill>
                    <p:spPr>
                      <a:xfrm>
                        <a:off x="4347774" y="2981702"/>
                        <a:ext cx="660400" cy="279400"/>
                      </a:xfrm>
                      <a:prstGeom prst="rect">
                        <a:avLst/>
                      </a:prstGeom>
                    </p:spPr>
                  </p:pic>
                </p:oleObj>
              </mc:Fallback>
            </mc:AlternateContent>
          </a:graphicData>
        </a:graphic>
      </p:graphicFrame>
      <p:pic>
        <p:nvPicPr>
          <p:cNvPr id="13318" name="Picture 8" descr="This figure shows the structural and ball and stick model of acetylene. Each carbon in acetylene (HCCH) is surrounded by two atoms and no lone pairs. Thus, each H─C─C bond angle is 180°, making all four atoms of acetylene linea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813" y="3690938"/>
            <a:ext cx="61214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144C0-8647-48A3-A48D-CB6B1EF6BD52}"/>
              </a:ext>
            </a:extLst>
          </p:cNvPr>
          <p:cNvSpPr>
            <a:spLocks noGrp="1"/>
          </p:cNvSpPr>
          <p:nvPr>
            <p:ph type="title"/>
          </p:nvPr>
        </p:nvSpPr>
        <p:spPr>
          <a:xfrm>
            <a:off x="700156" y="316068"/>
            <a:ext cx="7760523" cy="569573"/>
          </a:xfrm>
        </p:spPr>
        <p:txBody>
          <a:bodyPr/>
          <a:lstStyle/>
          <a:p>
            <a:r>
              <a:rPr lang="en-US" altLang="en-US" sz="3200" b="1" dirty="0">
                <a:solidFill>
                  <a:srgbClr val="000000"/>
                </a:solidFill>
                <a:ea typeface="MS PGothic" charset="-128"/>
                <a:cs typeface="ＭＳ Ｐゴシック" charset="-128"/>
              </a:rPr>
              <a:t>11.3	Shapes of Organic Molecules (2)</a:t>
            </a:r>
            <a:endParaRPr lang="en-US" sz="3200" dirty="0"/>
          </a:p>
        </p:txBody>
      </p:sp>
      <p:sp>
        <p:nvSpPr>
          <p:cNvPr id="10" name="Content Placeholder 27">
            <a:extLst>
              <a:ext uri="{FF2B5EF4-FFF2-40B4-BE49-F238E27FC236}">
                <a16:creationId xmlns:a16="http://schemas.microsoft.com/office/drawing/2014/main" id="{A42B95B6-48ED-4037-BAAC-4E92427AE604}"/>
              </a:ext>
            </a:extLst>
          </p:cNvPr>
          <p:cNvSpPr>
            <a:spLocks noGrp="1"/>
          </p:cNvSpPr>
          <p:nvPr>
            <p:ph sz="quarter" idx="24"/>
          </p:nvPr>
        </p:nvSpPr>
        <p:spPr>
          <a:xfrm>
            <a:off x="1294544" y="913831"/>
            <a:ext cx="7379455" cy="794966"/>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An atom surrounded by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three groups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trigonal planar</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and has a bond angle of </a:t>
            </a:r>
          </a:p>
        </p:txBody>
      </p:sp>
      <p:graphicFrame>
        <p:nvGraphicFramePr>
          <p:cNvPr id="3" name="Object 2">
            <a:extLst>
              <a:ext uri="{FF2B5EF4-FFF2-40B4-BE49-F238E27FC236}">
                <a16:creationId xmlns:a16="http://schemas.microsoft.com/office/drawing/2014/main" id="{4814AA17-E21C-40F2-97B0-F6C032B29006}"/>
              </a:ext>
            </a:extLst>
          </p:cNvPr>
          <p:cNvGraphicFramePr>
            <a:graphicFrameLocks noChangeAspect="1"/>
          </p:cNvGraphicFramePr>
          <p:nvPr>
            <p:extLst>
              <p:ext uri="{D42A27DB-BD31-4B8C-83A1-F6EECF244321}">
                <p14:modId xmlns:p14="http://schemas.microsoft.com/office/powerpoint/2010/main" val="4005712101"/>
              </p:ext>
            </p:extLst>
          </p:nvPr>
        </p:nvGraphicFramePr>
        <p:xfrm>
          <a:off x="5952366" y="1380474"/>
          <a:ext cx="660400" cy="279400"/>
        </p:xfrm>
        <a:graphic>
          <a:graphicData uri="http://schemas.openxmlformats.org/presentationml/2006/ole">
            <mc:AlternateContent xmlns:mc="http://schemas.openxmlformats.org/markup-compatibility/2006">
              <mc:Choice xmlns:v="urn:schemas-microsoft-com:vml" Requires="v">
                <p:oleObj spid="_x0000_s3128" name="Equation" r:id="rId4" imgW="660240" imgH="279360" progId="Equation.DSMT4">
                  <p:embed/>
                </p:oleObj>
              </mc:Choice>
              <mc:Fallback>
                <p:oleObj name="Equation" r:id="rId4" imgW="660240" imgH="279360" progId="Equation.DSMT4">
                  <p:embed/>
                  <p:pic>
                    <p:nvPicPr>
                      <p:cNvPr id="0" name=""/>
                      <p:cNvPicPr/>
                      <p:nvPr/>
                    </p:nvPicPr>
                    <p:blipFill>
                      <a:blip r:embed="rId5"/>
                      <a:stretch>
                        <a:fillRect/>
                      </a:stretch>
                    </p:blipFill>
                    <p:spPr>
                      <a:xfrm>
                        <a:off x="5952366" y="1380474"/>
                        <a:ext cx="660400" cy="279400"/>
                      </a:xfrm>
                      <a:prstGeom prst="rect">
                        <a:avLst/>
                      </a:prstGeom>
                    </p:spPr>
                  </p:pic>
                </p:oleObj>
              </mc:Fallback>
            </mc:AlternateContent>
          </a:graphicData>
        </a:graphic>
      </p:graphicFrame>
      <p:pic>
        <p:nvPicPr>
          <p:cNvPr id="38915" name="Picture 15" descr="This figure shows the structural and ball and stick model of ethylene. Each carbon in ethylene (CH2═CH2) is surrounded by three atoms and no lone pairs. Thus, each H─C─C bond angle is 120°, and all six atoms of ethylene lie in one pla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24063" y="1844675"/>
            <a:ext cx="477996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1">
            <a:extLst>
              <a:ext uri="{FF2B5EF4-FFF2-40B4-BE49-F238E27FC236}">
                <a16:creationId xmlns:a16="http://schemas.microsoft.com/office/drawing/2014/main" id="{44BA6FEE-B936-4C37-8EB4-898B463A10E6}"/>
              </a:ext>
            </a:extLst>
          </p:cNvPr>
          <p:cNvSpPr>
            <a:spLocks noGrp="1"/>
          </p:cNvSpPr>
          <p:nvPr>
            <p:ph sz="quarter" idx="23"/>
          </p:nvPr>
        </p:nvSpPr>
        <p:spPr>
          <a:xfrm>
            <a:off x="1303709" y="3573016"/>
            <a:ext cx="6652667" cy="794966"/>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An atom surrounded by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four groups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tetrahedral</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and has bond angles of </a:t>
            </a:r>
          </a:p>
        </p:txBody>
      </p:sp>
      <p:graphicFrame>
        <p:nvGraphicFramePr>
          <p:cNvPr id="4" name="Object 3">
            <a:extLst>
              <a:ext uri="{FF2B5EF4-FFF2-40B4-BE49-F238E27FC236}">
                <a16:creationId xmlns:a16="http://schemas.microsoft.com/office/drawing/2014/main" id="{0BD03BA0-CE35-4A16-BCDA-03DC536EFE56}"/>
              </a:ext>
            </a:extLst>
          </p:cNvPr>
          <p:cNvGraphicFramePr>
            <a:graphicFrameLocks noChangeAspect="1"/>
          </p:cNvGraphicFramePr>
          <p:nvPr>
            <p:extLst>
              <p:ext uri="{D42A27DB-BD31-4B8C-83A1-F6EECF244321}">
                <p14:modId xmlns:p14="http://schemas.microsoft.com/office/powerpoint/2010/main" val="2382595085"/>
              </p:ext>
            </p:extLst>
          </p:nvPr>
        </p:nvGraphicFramePr>
        <p:xfrm>
          <a:off x="6554195" y="4033262"/>
          <a:ext cx="889000" cy="279400"/>
        </p:xfrm>
        <a:graphic>
          <a:graphicData uri="http://schemas.openxmlformats.org/presentationml/2006/ole">
            <mc:AlternateContent xmlns:mc="http://schemas.openxmlformats.org/markup-compatibility/2006">
              <mc:Choice xmlns:v="urn:schemas-microsoft-com:vml" Requires="v">
                <p:oleObj spid="_x0000_s3129" name="Equation" r:id="rId7" imgW="888840" imgH="279360" progId="Equation.DSMT4">
                  <p:embed/>
                </p:oleObj>
              </mc:Choice>
              <mc:Fallback>
                <p:oleObj name="Equation" r:id="rId7" imgW="888840" imgH="279360" progId="Equation.DSMT4">
                  <p:embed/>
                  <p:pic>
                    <p:nvPicPr>
                      <p:cNvPr id="0" name=""/>
                      <p:cNvPicPr/>
                      <p:nvPr/>
                    </p:nvPicPr>
                    <p:blipFill>
                      <a:blip r:embed="rId8"/>
                      <a:stretch>
                        <a:fillRect/>
                      </a:stretch>
                    </p:blipFill>
                    <p:spPr>
                      <a:xfrm>
                        <a:off x="6554195" y="4033262"/>
                        <a:ext cx="889000" cy="279400"/>
                      </a:xfrm>
                      <a:prstGeom prst="rect">
                        <a:avLst/>
                      </a:prstGeom>
                    </p:spPr>
                  </p:pic>
                </p:oleObj>
              </mc:Fallback>
            </mc:AlternateContent>
          </a:graphicData>
        </a:graphic>
      </p:graphicFrame>
      <p:pic>
        <p:nvPicPr>
          <p:cNvPr id="14343" name="Picture 14" descr="Structural formula for methane: the carbon atom in methane (CH4) is bonded to four hydrogen atoms, pointing to the corners of a tetrahedron. "/>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8413" y="4568825"/>
            <a:ext cx="1987550"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98098-EEDB-4794-A1F5-BC8579B3FBBA}"/>
              </a:ext>
            </a:extLst>
          </p:cNvPr>
          <p:cNvSpPr>
            <a:spLocks noGrp="1"/>
          </p:cNvSpPr>
          <p:nvPr>
            <p:ph type="title"/>
          </p:nvPr>
        </p:nvSpPr>
        <p:spPr>
          <a:xfrm>
            <a:off x="716744" y="263381"/>
            <a:ext cx="7726463" cy="688107"/>
          </a:xfrm>
        </p:spPr>
        <p:txBody>
          <a:bodyPr/>
          <a:lstStyle/>
          <a:p>
            <a:r>
              <a:rPr lang="en-US" altLang="en-US" sz="3200" b="1" dirty="0">
                <a:solidFill>
                  <a:srgbClr val="000000"/>
                </a:solidFill>
                <a:ea typeface="MS PGothic" charset="-128"/>
                <a:cs typeface="ＭＳ Ｐゴシック" charset="-128"/>
              </a:rPr>
              <a:t>11.3	Shapes of Organic Molecules (3)</a:t>
            </a:r>
            <a:endParaRPr lang="en-US" dirty="0"/>
          </a:p>
        </p:txBody>
      </p:sp>
      <p:sp>
        <p:nvSpPr>
          <p:cNvPr id="13" name="Content Placeholder 29">
            <a:extLst>
              <a:ext uri="{FF2B5EF4-FFF2-40B4-BE49-F238E27FC236}">
                <a16:creationId xmlns:a16="http://schemas.microsoft.com/office/drawing/2014/main" id="{FC4D569D-5B1B-4B93-A4F2-A751673147E6}"/>
              </a:ext>
            </a:extLst>
          </p:cNvPr>
          <p:cNvSpPr>
            <a:spLocks noGrp="1"/>
          </p:cNvSpPr>
          <p:nvPr>
            <p:ph sz="quarter" idx="25"/>
          </p:nvPr>
        </p:nvSpPr>
        <p:spPr>
          <a:xfrm>
            <a:off x="822251" y="1140619"/>
            <a:ext cx="7216849" cy="2170112"/>
          </a:xfrm>
        </p:spPr>
        <p:txBody>
          <a:bodyPr/>
          <a:lstStyle/>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To draw a 3D tetrahedron on a page, we use:</a:t>
            </a:r>
          </a:p>
          <a:p>
            <a:pPr marL="401638" indent="-295275" eaLnBrk="1" hangingPunct="1">
              <a:spcBef>
                <a:spcPct val="0"/>
              </a:spcBef>
              <a:spcAft>
                <a:spcPts val="1500"/>
              </a:spcAft>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solid line </a:t>
            </a:r>
            <a:r>
              <a:rPr lang="en-US" altLang="en-US" sz="2400" b="1" kern="1200" dirty="0">
                <a:solidFill>
                  <a:prstClr val="black"/>
                </a:solidFill>
                <a:latin typeface="Arial" charset="0"/>
                <a:ea typeface="MS PGothic" charset="-128"/>
                <a:cs typeface="+mn-cs"/>
              </a:rPr>
              <a:t>for bonds </a:t>
            </a:r>
            <a:r>
              <a:rPr lang="en-US" altLang="en-US" sz="2400" b="1" kern="1200" dirty="0">
                <a:solidFill>
                  <a:srgbClr val="3366FF"/>
                </a:solidFill>
                <a:latin typeface="Arial" charset="0"/>
                <a:ea typeface="MS PGothic" charset="-128"/>
                <a:cs typeface="+mn-cs"/>
              </a:rPr>
              <a:t>in</a:t>
            </a:r>
            <a:r>
              <a:rPr lang="en-US" altLang="en-US" sz="2400" b="1" kern="1200" dirty="0">
                <a:solidFill>
                  <a:prstClr val="black"/>
                </a:solidFill>
                <a:latin typeface="Arial" charset="0"/>
                <a:ea typeface="MS PGothic" charset="-128"/>
                <a:cs typeface="+mn-cs"/>
              </a:rPr>
              <a:t> the plane</a:t>
            </a:r>
          </a:p>
          <a:p>
            <a:pPr marL="401638" indent="-295275" eaLnBrk="1" hangingPunct="1">
              <a:spcBef>
                <a:spcPct val="0"/>
              </a:spcBef>
              <a:spcAft>
                <a:spcPts val="1500"/>
              </a:spcAft>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wedge </a:t>
            </a:r>
            <a:r>
              <a:rPr lang="en-US" altLang="en-US" sz="2400" b="1" kern="1200" dirty="0">
                <a:solidFill>
                  <a:prstClr val="black"/>
                </a:solidFill>
                <a:latin typeface="Arial" charset="0"/>
                <a:ea typeface="MS PGothic" charset="-128"/>
                <a:cs typeface="+mn-cs"/>
              </a:rPr>
              <a:t>for a bond in </a:t>
            </a:r>
            <a:r>
              <a:rPr lang="en-US" altLang="en-US" sz="2400" b="1" kern="1200" dirty="0">
                <a:solidFill>
                  <a:srgbClr val="3366FF"/>
                </a:solidFill>
                <a:latin typeface="Arial" charset="0"/>
                <a:ea typeface="MS PGothic" charset="-128"/>
                <a:cs typeface="+mn-cs"/>
              </a:rPr>
              <a:t>front</a:t>
            </a:r>
            <a:r>
              <a:rPr lang="en-US" altLang="en-US" sz="2400" b="1" kern="1200" dirty="0">
                <a:solidFill>
                  <a:prstClr val="black"/>
                </a:solidFill>
                <a:latin typeface="Arial" charset="0"/>
                <a:ea typeface="MS PGothic" charset="-128"/>
                <a:cs typeface="+mn-cs"/>
              </a:rPr>
              <a:t> of the plane</a:t>
            </a:r>
          </a:p>
          <a:p>
            <a:pPr marL="401638" indent="-295275" eaLnBrk="1" hangingPunct="1">
              <a:spcBef>
                <a:spcPct val="0"/>
              </a:spcBef>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dashed line </a:t>
            </a:r>
            <a:r>
              <a:rPr lang="en-US" altLang="en-US" sz="2400" b="1" kern="1200" dirty="0">
                <a:solidFill>
                  <a:prstClr val="black"/>
                </a:solidFill>
                <a:latin typeface="Arial" charset="0"/>
                <a:ea typeface="MS PGothic" charset="-128"/>
                <a:cs typeface="+mn-cs"/>
              </a:rPr>
              <a:t>for a bond </a:t>
            </a:r>
            <a:r>
              <a:rPr lang="en-US" altLang="en-US" sz="2400" b="1" kern="1200" dirty="0">
                <a:solidFill>
                  <a:srgbClr val="3366FF"/>
                </a:solidFill>
                <a:latin typeface="Arial" charset="0"/>
                <a:ea typeface="MS PGothic" charset="-128"/>
                <a:cs typeface="+mn-cs"/>
              </a:rPr>
              <a:t>behind</a:t>
            </a:r>
            <a:r>
              <a:rPr lang="en-US" altLang="en-US" sz="2400" b="1" kern="1200" dirty="0">
                <a:solidFill>
                  <a:prstClr val="black"/>
                </a:solidFill>
                <a:latin typeface="Arial" charset="0"/>
                <a:ea typeface="MS PGothic" charset="-128"/>
                <a:cs typeface="+mn-cs"/>
              </a:rPr>
              <a:t> the plane</a:t>
            </a:r>
          </a:p>
        </p:txBody>
      </p:sp>
      <p:pic>
        <p:nvPicPr>
          <p:cNvPr id="40968" name="Picture 13" descr="Structural and ball and stick model of methane: In structural formula, to draw the three-dimensional tetrahedron on a two-dimensional page, two of the bonds are placed in the plane of the page, one bond in front, and one bond behi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500438"/>
            <a:ext cx="619283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7">
            <a:extLst>
              <a:ext uri="{FF2B5EF4-FFF2-40B4-BE49-F238E27FC236}">
                <a16:creationId xmlns:a16="http://schemas.microsoft.com/office/drawing/2014/main" id="{3A77440F-DB9F-4773-86C1-EAA660E645B1}"/>
              </a:ext>
            </a:extLst>
          </p:cNvPr>
          <p:cNvSpPr>
            <a:spLocks noGrp="1"/>
          </p:cNvSpPr>
          <p:nvPr>
            <p:ph sz="quarter" idx="24"/>
          </p:nvPr>
        </p:nvSpPr>
        <p:spPr>
          <a:xfrm>
            <a:off x="824408" y="5944518"/>
            <a:ext cx="7640805" cy="436810"/>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Every carbon </a:t>
            </a:r>
            <a:r>
              <a:rPr lang="en-US" altLang="en-US" sz="2400" b="1" kern="1200" dirty="0">
                <a:solidFill>
                  <a:prstClr val="black"/>
                </a:solidFill>
                <a:latin typeface="Arial" charset="0"/>
                <a:ea typeface="MS PGothic" charset="-128"/>
                <a:cs typeface="+mn-cs"/>
              </a:rPr>
              <a:t>with </a:t>
            </a:r>
            <a:r>
              <a:rPr lang="en-US" altLang="en-US" sz="2400" b="1" kern="1200" dirty="0">
                <a:solidFill>
                  <a:srgbClr val="3366FF"/>
                </a:solidFill>
                <a:latin typeface="Arial" charset="0"/>
                <a:ea typeface="MS PGothic" charset="-128"/>
                <a:cs typeface="+mn-cs"/>
              </a:rPr>
              <a:t>four</a:t>
            </a:r>
            <a:r>
              <a:rPr lang="en-US" altLang="en-US" sz="2400" b="1" kern="1200" dirty="0">
                <a:solidFill>
                  <a:prstClr val="black"/>
                </a:solidFill>
                <a:latin typeface="Arial" charset="0"/>
                <a:ea typeface="MS PGothic" charset="-128"/>
                <a:cs typeface="+mn-cs"/>
              </a:rPr>
              <a:t> single bonds is </a:t>
            </a:r>
            <a:r>
              <a:rPr lang="en-US" altLang="en-US" sz="2400" b="1" kern="1200" dirty="0">
                <a:solidFill>
                  <a:srgbClr val="3366FF"/>
                </a:solidFill>
                <a:latin typeface="Arial" charset="0"/>
                <a:ea typeface="MS PGothic" charset="-128"/>
                <a:cs typeface="+mn-cs"/>
              </a:rPr>
              <a:t>tetrahedral</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4F4B-B513-440A-B1DE-84741F481C79}"/>
              </a:ext>
            </a:extLst>
          </p:cNvPr>
          <p:cNvSpPr>
            <a:spLocks noGrp="1"/>
          </p:cNvSpPr>
          <p:nvPr>
            <p:ph type="title"/>
          </p:nvPr>
        </p:nvSpPr>
        <p:spPr>
          <a:xfrm>
            <a:off x="686302" y="214539"/>
            <a:ext cx="7832531" cy="681294"/>
          </a:xfrm>
        </p:spPr>
        <p:txBody>
          <a:bodyPr/>
          <a:lstStyle/>
          <a:p>
            <a:r>
              <a:rPr lang="en-US" altLang="en-US" sz="3200" b="1" dirty="0">
                <a:solidFill>
                  <a:srgbClr val="000000"/>
                </a:solidFill>
                <a:ea typeface="MS PGothic" charset="-128"/>
                <a:cs typeface="ＭＳ Ｐゴシック" charset="-128"/>
              </a:rPr>
              <a:t>11.3	Shapes of Organic Molecules (4)</a:t>
            </a:r>
            <a:endParaRPr lang="en-US" sz="3200" dirty="0"/>
          </a:p>
        </p:txBody>
      </p:sp>
      <p:sp>
        <p:nvSpPr>
          <p:cNvPr id="8" name="Content Placeholder 27">
            <a:extLst>
              <a:ext uri="{FF2B5EF4-FFF2-40B4-BE49-F238E27FC236}">
                <a16:creationId xmlns:a16="http://schemas.microsoft.com/office/drawing/2014/main" id="{82C99ECA-FC92-40BE-9D5D-C5675F21F5C5}"/>
              </a:ext>
            </a:extLst>
          </p:cNvPr>
          <p:cNvSpPr>
            <a:spLocks noGrp="1"/>
          </p:cNvSpPr>
          <p:nvPr>
            <p:ph sz="quarter" idx="24"/>
          </p:nvPr>
        </p:nvSpPr>
        <p:spPr>
          <a:xfrm>
            <a:off x="982137" y="1393152"/>
            <a:ext cx="7842105" cy="811712"/>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Nitrogen is attached to </a:t>
            </a:r>
            <a:r>
              <a:rPr lang="en-US" altLang="en-US" sz="2400" b="1" kern="1200" dirty="0">
                <a:solidFill>
                  <a:srgbClr val="3366FF"/>
                </a:solidFill>
                <a:latin typeface="Arial" charset="0"/>
                <a:ea typeface="MS PGothic" charset="-128"/>
                <a:cs typeface="+mn-cs"/>
              </a:rPr>
              <a:t>3 atoms </a:t>
            </a:r>
            <a:r>
              <a:rPr lang="en-US" altLang="en-US" sz="2400" b="1" kern="1200" dirty="0">
                <a:solidFill>
                  <a:prstClr val="black"/>
                </a:solidFill>
                <a:latin typeface="Arial" charset="0"/>
                <a:ea typeface="MS PGothic" charset="-128"/>
                <a:cs typeface="+mn-cs"/>
              </a:rPr>
              <a:t>and has </a:t>
            </a:r>
            <a:r>
              <a:rPr lang="en-US" altLang="en-US" sz="2400" b="1" kern="1200" dirty="0">
                <a:solidFill>
                  <a:srgbClr val="3366FF"/>
                </a:solidFill>
                <a:latin typeface="Arial" charset="0"/>
                <a:ea typeface="MS PGothic" charset="-128"/>
                <a:cs typeface="+mn-cs"/>
              </a:rPr>
              <a:t>1 lone pair</a:t>
            </a:r>
            <a:r>
              <a:rPr lang="en-US" altLang="en-US" sz="2400" b="1" kern="1200" dirty="0">
                <a:solidFill>
                  <a:prstClr val="black"/>
                </a:solidFill>
                <a:latin typeface="Arial" charset="0"/>
                <a:ea typeface="MS PGothic" charset="-128"/>
                <a:cs typeface="+mn-cs"/>
              </a:rPr>
              <a:t>, making its shape a </a:t>
            </a:r>
            <a:r>
              <a:rPr lang="en-US" altLang="en-US" sz="2400" b="1" kern="1200" dirty="0">
                <a:solidFill>
                  <a:srgbClr val="3366FF"/>
                </a:solidFill>
                <a:latin typeface="Arial" charset="0"/>
                <a:ea typeface="MS PGothic" charset="-128"/>
                <a:cs typeface="+mn-cs"/>
              </a:rPr>
              <a:t>trigonal pyramid</a:t>
            </a:r>
            <a:r>
              <a:rPr lang="en-US" altLang="en-US" sz="2400" b="1" kern="1200" dirty="0">
                <a:solidFill>
                  <a:prstClr val="black"/>
                </a:solidFill>
                <a:latin typeface="Arial" charset="0"/>
                <a:ea typeface="MS PGothic" charset="-128"/>
                <a:cs typeface="+mn-cs"/>
              </a:rPr>
              <a:t>. </a:t>
            </a:r>
          </a:p>
        </p:txBody>
      </p:sp>
      <p:pic>
        <p:nvPicPr>
          <p:cNvPr id="43012" name="Picture 8" descr="Structural and ball and stick model of methylamine: The N atom in methylamine (CH3NH2) is surrounded by three atoms and one lone pair—four groups. The H─N─C bond angle of 112° and the molecular shape is trigonal pyrami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13" y="2708275"/>
            <a:ext cx="7412037"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D221-0695-40F0-B8AE-F0260EDC889C}"/>
              </a:ext>
            </a:extLst>
          </p:cNvPr>
          <p:cNvSpPr>
            <a:spLocks noGrp="1"/>
          </p:cNvSpPr>
          <p:nvPr>
            <p:ph type="title"/>
          </p:nvPr>
        </p:nvSpPr>
        <p:spPr>
          <a:xfrm>
            <a:off x="450760" y="230205"/>
            <a:ext cx="8242480" cy="745120"/>
          </a:xfrm>
        </p:spPr>
        <p:txBody>
          <a:bodyPr/>
          <a:lstStyle/>
          <a:p>
            <a:r>
              <a:rPr lang="en-US" altLang="en-US" sz="3200" b="1" dirty="0">
                <a:solidFill>
                  <a:srgbClr val="000000"/>
                </a:solidFill>
                <a:ea typeface="MS PGothic" charset="-128"/>
                <a:cs typeface="ＭＳ Ｐゴシック" charset="-128"/>
              </a:rPr>
              <a:t>11.3	Shapes of Organic Molecules (5)</a:t>
            </a:r>
            <a:endParaRPr lang="en-US" sz="3200" dirty="0"/>
          </a:p>
        </p:txBody>
      </p:sp>
      <p:sp>
        <p:nvSpPr>
          <p:cNvPr id="8" name="Content Placeholder 27">
            <a:extLst>
              <a:ext uri="{FF2B5EF4-FFF2-40B4-BE49-F238E27FC236}">
                <a16:creationId xmlns:a16="http://schemas.microsoft.com/office/drawing/2014/main" id="{3A941638-180D-4B00-B1A1-38D3D543CD66}"/>
              </a:ext>
            </a:extLst>
          </p:cNvPr>
          <p:cNvSpPr>
            <a:spLocks noGrp="1"/>
          </p:cNvSpPr>
          <p:nvPr>
            <p:ph sz="quarter" idx="24"/>
          </p:nvPr>
        </p:nvSpPr>
        <p:spPr>
          <a:xfrm>
            <a:off x="995640" y="1384978"/>
            <a:ext cx="7458442" cy="83893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Oxygen is attached to </a:t>
            </a:r>
            <a:r>
              <a:rPr lang="en-US" altLang="en-US" sz="2400" b="1" kern="1200" dirty="0">
                <a:solidFill>
                  <a:srgbClr val="3366FF"/>
                </a:solidFill>
                <a:latin typeface="Arial" charset="0"/>
                <a:ea typeface="MS PGothic" charset="-128"/>
                <a:cs typeface="+mn-cs"/>
              </a:rPr>
              <a:t>2 atoms </a:t>
            </a:r>
            <a:r>
              <a:rPr lang="en-US" altLang="en-US" sz="2400" b="1" kern="1200" dirty="0">
                <a:solidFill>
                  <a:prstClr val="black"/>
                </a:solidFill>
                <a:latin typeface="Arial" charset="0"/>
                <a:ea typeface="MS PGothic" charset="-128"/>
                <a:cs typeface="+mn-cs"/>
              </a:rPr>
              <a:t>and has </a:t>
            </a:r>
            <a:r>
              <a:rPr lang="en-US" altLang="en-US" sz="2400" b="1" kern="1200" dirty="0">
                <a:solidFill>
                  <a:srgbClr val="3366FF"/>
                </a:solidFill>
                <a:latin typeface="Arial" charset="0"/>
                <a:ea typeface="MS PGothic" charset="-128"/>
                <a:cs typeface="+mn-cs"/>
              </a:rPr>
              <a:t>2 lone pairs</a:t>
            </a:r>
            <a:r>
              <a:rPr lang="en-US" altLang="en-US" sz="2400" b="1" kern="1200" dirty="0">
                <a:solidFill>
                  <a:prstClr val="black"/>
                </a:solidFill>
                <a:latin typeface="Arial" charset="0"/>
                <a:ea typeface="MS PGothic" charset="-128"/>
                <a:cs typeface="+mn-cs"/>
              </a:rPr>
              <a:t>, making its shape </a:t>
            </a:r>
            <a:r>
              <a:rPr lang="en-US" altLang="en-US" sz="2400" b="1" kern="1200" dirty="0">
                <a:solidFill>
                  <a:srgbClr val="3366FF"/>
                </a:solidFill>
                <a:latin typeface="Arial" charset="0"/>
                <a:ea typeface="MS PGothic" charset="-128"/>
                <a:cs typeface="+mn-cs"/>
              </a:rPr>
              <a:t>bent</a:t>
            </a:r>
            <a:r>
              <a:rPr lang="en-US" altLang="en-US" sz="2400" b="1" kern="1200" dirty="0">
                <a:solidFill>
                  <a:prstClr val="black"/>
                </a:solidFill>
                <a:latin typeface="Arial" charset="0"/>
                <a:ea typeface="MS PGothic" charset="-128"/>
                <a:cs typeface="+mn-cs"/>
              </a:rPr>
              <a:t>. </a:t>
            </a:r>
          </a:p>
        </p:txBody>
      </p:sp>
      <p:pic>
        <p:nvPicPr>
          <p:cNvPr id="45060" name="Picture 7" descr="Structural and ball and stick model of methanol CH3OH: the O atom in methanol (CH3OH) is surrounded by two atoms and two lone pairs—four groups. To keep these groups as far apart as possible, each of these groups occupies the corner of a tetrahedron. The C─O─H bond angle is 109°. Methanol has a bent molecular shape around O because two of the groups around oxygen are lone p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854325"/>
            <a:ext cx="771525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41F13-555F-47AF-8493-6DC9DC7D0416}"/>
              </a:ext>
            </a:extLst>
          </p:cNvPr>
          <p:cNvSpPr>
            <a:spLocks noGrp="1"/>
          </p:cNvSpPr>
          <p:nvPr>
            <p:ph type="title"/>
          </p:nvPr>
        </p:nvSpPr>
        <p:spPr>
          <a:xfrm>
            <a:off x="687147" y="289974"/>
            <a:ext cx="7797417" cy="622934"/>
          </a:xfrm>
        </p:spPr>
        <p:txBody>
          <a:bodyPr/>
          <a:lstStyle/>
          <a:p>
            <a:r>
              <a:rPr lang="en-US" altLang="en-US" sz="3200" b="1" dirty="0">
                <a:solidFill>
                  <a:srgbClr val="000000"/>
                </a:solidFill>
                <a:ea typeface="MS PGothic" charset="-128"/>
                <a:cs typeface="ＭＳ Ｐゴシック" charset="-128"/>
              </a:rPr>
              <a:t>11.3	Shapes of Organic Molecules (6)</a:t>
            </a:r>
            <a:endParaRPr lang="en-US" sz="3200" dirty="0"/>
          </a:p>
        </p:txBody>
      </p:sp>
      <p:sp>
        <p:nvSpPr>
          <p:cNvPr id="9" name="Content Placeholder 8">
            <a:extLst>
              <a:ext uri="{FF2B5EF4-FFF2-40B4-BE49-F238E27FC236}">
                <a16:creationId xmlns:a16="http://schemas.microsoft.com/office/drawing/2014/main" id="{723FC83D-21F7-4B05-A6BC-CB8E54A46177}"/>
              </a:ext>
            </a:extLst>
          </p:cNvPr>
          <p:cNvSpPr>
            <a:spLocks noGrp="1"/>
          </p:cNvSpPr>
          <p:nvPr>
            <p:ph sz="quarter" idx="27"/>
          </p:nvPr>
        </p:nvSpPr>
        <p:spPr>
          <a:xfrm>
            <a:off x="2042194" y="1575842"/>
            <a:ext cx="5770166" cy="278469"/>
          </a:xfrm>
        </p:spPr>
        <p:txBody>
          <a:bodyPr/>
          <a:lstStyle/>
          <a:p>
            <a:pPr marL="0" lvl="0" indent="0">
              <a:buNone/>
            </a:pPr>
            <a:r>
              <a:rPr lang="en-US" sz="1300" b="1" dirty="0"/>
              <a:t>Table 11.1 Molecular Shape Around Atoms in Organic Compounds</a:t>
            </a:r>
          </a:p>
        </p:txBody>
      </p:sp>
      <p:sp>
        <p:nvSpPr>
          <p:cNvPr id="7" name="Content Placeholder 29">
            <a:extLst>
              <a:ext uri="{FF2B5EF4-FFF2-40B4-BE49-F238E27FC236}">
                <a16:creationId xmlns:a16="http://schemas.microsoft.com/office/drawing/2014/main" id="{BDB2E5CB-2AEA-452D-B837-D3898EB1EB8B}"/>
              </a:ext>
            </a:extLst>
          </p:cNvPr>
          <p:cNvSpPr>
            <a:spLocks noGrp="1"/>
          </p:cNvSpPr>
          <p:nvPr>
            <p:ph sz="quarter" idx="25"/>
          </p:nvPr>
        </p:nvSpPr>
        <p:spPr>
          <a:xfrm>
            <a:off x="2173537" y="1823353"/>
            <a:ext cx="967471" cy="319862"/>
          </a:xfrm>
        </p:spPr>
        <p:txBody>
          <a:bodyPr/>
          <a:lstStyle/>
          <a:p>
            <a:pPr marL="0" lvl="0" indent="0" algn="ctr">
              <a:buNone/>
            </a:pPr>
            <a:r>
              <a:rPr lang="en-US" sz="900" b="1" dirty="0"/>
              <a:t>Total Number of Groups</a:t>
            </a:r>
          </a:p>
        </p:txBody>
      </p:sp>
      <p:sp>
        <p:nvSpPr>
          <p:cNvPr id="8" name="Content Placeholder 6">
            <a:extLst>
              <a:ext uri="{FF2B5EF4-FFF2-40B4-BE49-F238E27FC236}">
                <a16:creationId xmlns:a16="http://schemas.microsoft.com/office/drawing/2014/main" id="{7094138B-529A-4DE8-B8E6-0FB4A95D44E4}"/>
              </a:ext>
            </a:extLst>
          </p:cNvPr>
          <p:cNvSpPr>
            <a:spLocks noGrp="1"/>
          </p:cNvSpPr>
          <p:nvPr>
            <p:ph sz="quarter" idx="26"/>
          </p:nvPr>
        </p:nvSpPr>
        <p:spPr>
          <a:xfrm>
            <a:off x="3279006" y="1818084"/>
            <a:ext cx="701322" cy="359222"/>
          </a:xfrm>
        </p:spPr>
        <p:txBody>
          <a:bodyPr/>
          <a:lstStyle/>
          <a:p>
            <a:pPr marL="0" lvl="0" indent="0" algn="ctr">
              <a:buNone/>
            </a:pPr>
            <a:r>
              <a:rPr lang="en-US" sz="900" b="1" dirty="0"/>
              <a:t>Number of Atoms</a:t>
            </a:r>
          </a:p>
        </p:txBody>
      </p:sp>
      <p:sp>
        <p:nvSpPr>
          <p:cNvPr id="6" name="Content Placeholder 27">
            <a:extLst>
              <a:ext uri="{FF2B5EF4-FFF2-40B4-BE49-F238E27FC236}">
                <a16:creationId xmlns:a16="http://schemas.microsoft.com/office/drawing/2014/main" id="{957F5872-8F94-4097-A478-DCD73050E7E7}"/>
              </a:ext>
            </a:extLst>
          </p:cNvPr>
          <p:cNvSpPr>
            <a:spLocks noGrp="1"/>
          </p:cNvSpPr>
          <p:nvPr>
            <p:ph sz="quarter" idx="24"/>
          </p:nvPr>
        </p:nvSpPr>
        <p:spPr>
          <a:xfrm>
            <a:off x="4228298" y="1823616"/>
            <a:ext cx="803526" cy="302167"/>
          </a:xfrm>
        </p:spPr>
        <p:txBody>
          <a:bodyPr/>
          <a:lstStyle/>
          <a:p>
            <a:pPr marL="0" lvl="0" indent="0" algn="ctr">
              <a:buNone/>
            </a:pPr>
            <a:r>
              <a:rPr lang="en-US" sz="900" b="1" dirty="0"/>
              <a:t>Number of Lone Pairs</a:t>
            </a:r>
          </a:p>
        </p:txBody>
      </p:sp>
      <p:sp>
        <p:nvSpPr>
          <p:cNvPr id="4" name="Text Placeholder 19">
            <a:extLst>
              <a:ext uri="{FF2B5EF4-FFF2-40B4-BE49-F238E27FC236}">
                <a16:creationId xmlns:a16="http://schemas.microsoft.com/office/drawing/2014/main" id="{ABC232B9-010A-4B95-80BE-AD762FE8A86F}"/>
              </a:ext>
            </a:extLst>
          </p:cNvPr>
          <p:cNvSpPr>
            <a:spLocks noGrp="1"/>
          </p:cNvSpPr>
          <p:nvPr>
            <p:ph type="body" sz="quarter" idx="22"/>
          </p:nvPr>
        </p:nvSpPr>
        <p:spPr>
          <a:xfrm>
            <a:off x="5088661" y="1814601"/>
            <a:ext cx="1000911" cy="324605"/>
          </a:xfrm>
        </p:spPr>
        <p:txBody>
          <a:bodyPr/>
          <a:lstStyle/>
          <a:p>
            <a:pPr marL="0" lvl="0" indent="0" algn="ctr">
              <a:buNone/>
            </a:pPr>
            <a:r>
              <a:rPr lang="en-US" sz="900" b="1" dirty="0"/>
              <a:t>Shape Around an Atom (A)</a:t>
            </a:r>
          </a:p>
        </p:txBody>
      </p:sp>
      <p:graphicFrame>
        <p:nvGraphicFramePr>
          <p:cNvPr id="22" name="Object 21">
            <a:extLst>
              <a:ext uri="{FF2B5EF4-FFF2-40B4-BE49-F238E27FC236}">
                <a16:creationId xmlns:a16="http://schemas.microsoft.com/office/drawing/2014/main" id="{D840C59F-541F-4424-BD55-3866235D1319}"/>
              </a:ext>
            </a:extLst>
          </p:cNvPr>
          <p:cNvGraphicFramePr>
            <a:graphicFrameLocks noChangeAspect="1"/>
          </p:cNvGraphicFramePr>
          <p:nvPr>
            <p:extLst>
              <p:ext uri="{D42A27DB-BD31-4B8C-83A1-F6EECF244321}">
                <p14:modId xmlns:p14="http://schemas.microsoft.com/office/powerpoint/2010/main" val="3965045307"/>
              </p:ext>
            </p:extLst>
          </p:nvPr>
        </p:nvGraphicFramePr>
        <p:xfrm>
          <a:off x="6140157" y="1839186"/>
          <a:ext cx="1409700" cy="203200"/>
        </p:xfrm>
        <a:graphic>
          <a:graphicData uri="http://schemas.openxmlformats.org/presentationml/2006/ole">
            <mc:AlternateContent xmlns:mc="http://schemas.openxmlformats.org/markup-compatibility/2006">
              <mc:Choice xmlns:v="urn:schemas-microsoft-com:vml" Requires="v">
                <p:oleObj spid="_x0000_s1368" name="Equation" r:id="rId4" imgW="1409400" imgH="203040" progId="Equation.DSMT4">
                  <p:embed/>
                </p:oleObj>
              </mc:Choice>
              <mc:Fallback>
                <p:oleObj name="Equation" r:id="rId4" imgW="1409400" imgH="203040" progId="Equation.DSMT4">
                  <p:embed/>
                  <p:pic>
                    <p:nvPicPr>
                      <p:cNvPr id="0" name=""/>
                      <p:cNvPicPr/>
                      <p:nvPr/>
                    </p:nvPicPr>
                    <p:blipFill>
                      <a:blip r:embed="rId5"/>
                      <a:stretch>
                        <a:fillRect/>
                      </a:stretch>
                    </p:blipFill>
                    <p:spPr>
                      <a:xfrm>
                        <a:off x="6140157" y="1839186"/>
                        <a:ext cx="1409700" cy="203200"/>
                      </a:xfrm>
                      <a:prstGeom prst="rect">
                        <a:avLst/>
                      </a:prstGeom>
                    </p:spPr>
                  </p:pic>
                </p:oleObj>
              </mc:Fallback>
            </mc:AlternateContent>
          </a:graphicData>
        </a:graphic>
      </p:graphicFrame>
      <p:sp>
        <p:nvSpPr>
          <p:cNvPr id="11" name="Content Placeholder 7">
            <a:extLst>
              <a:ext uri="{FF2B5EF4-FFF2-40B4-BE49-F238E27FC236}">
                <a16:creationId xmlns:a16="http://schemas.microsoft.com/office/drawing/2014/main" id="{B06E0C79-DB98-428E-B5DB-AE5B1410B067}"/>
              </a:ext>
            </a:extLst>
          </p:cNvPr>
          <p:cNvSpPr>
            <a:spLocks noGrp="1"/>
          </p:cNvSpPr>
          <p:nvPr>
            <p:ph sz="quarter" idx="29"/>
          </p:nvPr>
        </p:nvSpPr>
        <p:spPr>
          <a:xfrm>
            <a:off x="2504705" y="2290589"/>
            <a:ext cx="363486" cy="245791"/>
          </a:xfrm>
        </p:spPr>
        <p:txBody>
          <a:bodyPr/>
          <a:lstStyle/>
          <a:p>
            <a:pPr marL="0" lvl="0" indent="0">
              <a:buNone/>
            </a:pPr>
            <a:r>
              <a:rPr lang="en-US" sz="900" dirty="0"/>
              <a:t>2</a:t>
            </a:r>
          </a:p>
        </p:txBody>
      </p:sp>
      <p:sp>
        <p:nvSpPr>
          <p:cNvPr id="31" name="Content Placeholder 7">
            <a:extLst>
              <a:ext uri="{FF2B5EF4-FFF2-40B4-BE49-F238E27FC236}">
                <a16:creationId xmlns:a16="http://schemas.microsoft.com/office/drawing/2014/main" id="{54496197-4DDA-48B4-BEAA-1DA6B51B7794}"/>
              </a:ext>
            </a:extLst>
          </p:cNvPr>
          <p:cNvSpPr>
            <a:spLocks noGrp="1"/>
          </p:cNvSpPr>
          <p:nvPr>
            <p:ph sz="quarter" idx="49"/>
          </p:nvPr>
        </p:nvSpPr>
        <p:spPr>
          <a:xfrm>
            <a:off x="3473999" y="2273367"/>
            <a:ext cx="237914" cy="258683"/>
          </a:xfrm>
        </p:spPr>
        <p:txBody>
          <a:bodyPr/>
          <a:lstStyle/>
          <a:p>
            <a:pPr marL="0" lvl="0" indent="0">
              <a:buNone/>
            </a:pPr>
            <a:r>
              <a:rPr lang="en-US" sz="900" dirty="0"/>
              <a:t>2</a:t>
            </a:r>
          </a:p>
        </p:txBody>
      </p:sp>
      <p:sp>
        <p:nvSpPr>
          <p:cNvPr id="15" name="Content Placeholder 7">
            <a:extLst>
              <a:ext uri="{FF2B5EF4-FFF2-40B4-BE49-F238E27FC236}">
                <a16:creationId xmlns:a16="http://schemas.microsoft.com/office/drawing/2014/main" id="{8AB98DD1-746F-431A-94D2-3C20D00A408E}"/>
              </a:ext>
            </a:extLst>
          </p:cNvPr>
          <p:cNvSpPr>
            <a:spLocks noGrp="1"/>
          </p:cNvSpPr>
          <p:nvPr>
            <p:ph sz="quarter" idx="33"/>
          </p:nvPr>
        </p:nvSpPr>
        <p:spPr>
          <a:xfrm>
            <a:off x="4453496" y="2273366"/>
            <a:ext cx="241560" cy="236297"/>
          </a:xfrm>
        </p:spPr>
        <p:txBody>
          <a:bodyPr/>
          <a:lstStyle/>
          <a:p>
            <a:pPr marL="0" lvl="0" indent="0">
              <a:buNone/>
            </a:pPr>
            <a:r>
              <a:rPr lang="en-US" sz="900" dirty="0"/>
              <a:t>0</a:t>
            </a:r>
          </a:p>
        </p:txBody>
      </p:sp>
      <p:pic>
        <p:nvPicPr>
          <p:cNvPr id="41" name="Picture 1">
            <a:extLst>
              <a:ext uri="{FF2B5EF4-FFF2-40B4-BE49-F238E27FC236}">
                <a16:creationId xmlns:a16="http://schemas.microsoft.com/office/drawing/2014/main" id="{C601ABA0-13EC-41F2-9DCB-6206F6525A97}"/>
              </a:ext>
            </a:extLst>
          </p:cNvPr>
          <p:cNvPicPr>
            <a:picLocks noChangeAspect="1"/>
          </p:cNvPicPr>
          <p:nvPr/>
        </p:nvPicPr>
        <p:blipFill rotWithShape="1">
          <a:blip r:embed="rId6">
            <a:extLst>
              <a:ext uri="{28A0092B-C50C-407E-A947-70E740481C1C}">
                <a14:useLocalDpi xmlns:a14="http://schemas.microsoft.com/office/drawing/2010/main" val="0"/>
              </a:ext>
            </a:extLst>
          </a:blip>
          <a:srcRect l="61022" t="19869" r="20470" b="72480"/>
          <a:stretch/>
        </p:blipFill>
        <p:spPr bwMode="auto">
          <a:xfrm>
            <a:off x="5107807" y="2206032"/>
            <a:ext cx="904354" cy="30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Content Placeholder 7">
            <a:extLst>
              <a:ext uri="{FF2B5EF4-FFF2-40B4-BE49-F238E27FC236}">
                <a16:creationId xmlns:a16="http://schemas.microsoft.com/office/drawing/2014/main" id="{9CDAA456-755B-4846-8E46-59CACF61DDAB}"/>
              </a:ext>
            </a:extLst>
          </p:cNvPr>
          <p:cNvSpPr>
            <a:spLocks noGrp="1"/>
          </p:cNvSpPr>
          <p:nvPr>
            <p:ph sz="quarter" idx="44"/>
          </p:nvPr>
        </p:nvSpPr>
        <p:spPr>
          <a:xfrm>
            <a:off x="6347902" y="2276307"/>
            <a:ext cx="417676" cy="207912"/>
          </a:xfrm>
        </p:spPr>
        <p:txBody>
          <a:bodyPr/>
          <a:lstStyle/>
          <a:p>
            <a:pPr marL="0" lvl="0" indent="0">
              <a:buNone/>
            </a:pPr>
            <a:r>
              <a:rPr lang="en-US" sz="830" dirty="0"/>
              <a:t>180</a:t>
            </a:r>
          </a:p>
        </p:txBody>
      </p:sp>
      <p:sp>
        <p:nvSpPr>
          <p:cNvPr id="12" name="Content Placeholder 7">
            <a:extLst>
              <a:ext uri="{FF2B5EF4-FFF2-40B4-BE49-F238E27FC236}">
                <a16:creationId xmlns:a16="http://schemas.microsoft.com/office/drawing/2014/main" id="{D6737971-83E3-42DA-A755-23944A0EBF0E}"/>
              </a:ext>
            </a:extLst>
          </p:cNvPr>
          <p:cNvSpPr>
            <a:spLocks noGrp="1"/>
          </p:cNvSpPr>
          <p:nvPr>
            <p:ph sz="quarter" idx="30"/>
          </p:nvPr>
        </p:nvSpPr>
        <p:spPr>
          <a:xfrm>
            <a:off x="2507296" y="2852936"/>
            <a:ext cx="304799" cy="304800"/>
          </a:xfrm>
        </p:spPr>
        <p:txBody>
          <a:bodyPr/>
          <a:lstStyle/>
          <a:p>
            <a:pPr marL="0" lvl="0" indent="0">
              <a:buNone/>
            </a:pPr>
            <a:r>
              <a:rPr lang="en-US" sz="900" dirty="0"/>
              <a:t>3</a:t>
            </a:r>
          </a:p>
        </p:txBody>
      </p:sp>
      <p:sp>
        <p:nvSpPr>
          <p:cNvPr id="30" name="Content Placeholder 7">
            <a:extLst>
              <a:ext uri="{FF2B5EF4-FFF2-40B4-BE49-F238E27FC236}">
                <a16:creationId xmlns:a16="http://schemas.microsoft.com/office/drawing/2014/main" id="{574218AD-8257-4FF2-BCA9-B7944C9F09C3}"/>
              </a:ext>
            </a:extLst>
          </p:cNvPr>
          <p:cNvSpPr>
            <a:spLocks noGrp="1"/>
          </p:cNvSpPr>
          <p:nvPr>
            <p:ph sz="quarter" idx="48"/>
          </p:nvPr>
        </p:nvSpPr>
        <p:spPr>
          <a:xfrm>
            <a:off x="3481951" y="2840076"/>
            <a:ext cx="304799" cy="352425"/>
          </a:xfrm>
        </p:spPr>
        <p:txBody>
          <a:bodyPr/>
          <a:lstStyle/>
          <a:p>
            <a:pPr marL="0" lvl="0" indent="0">
              <a:buNone/>
            </a:pPr>
            <a:r>
              <a:rPr lang="en-US" sz="900" dirty="0"/>
              <a:t>3</a:t>
            </a:r>
          </a:p>
        </p:txBody>
      </p:sp>
      <p:sp>
        <p:nvSpPr>
          <p:cNvPr id="16" name="Content Placeholder 7">
            <a:extLst>
              <a:ext uri="{FF2B5EF4-FFF2-40B4-BE49-F238E27FC236}">
                <a16:creationId xmlns:a16="http://schemas.microsoft.com/office/drawing/2014/main" id="{A11A8348-2020-4122-AFE0-E403321DE874}"/>
              </a:ext>
            </a:extLst>
          </p:cNvPr>
          <p:cNvSpPr>
            <a:spLocks noGrp="1"/>
          </p:cNvSpPr>
          <p:nvPr>
            <p:ph sz="quarter" idx="34"/>
          </p:nvPr>
        </p:nvSpPr>
        <p:spPr>
          <a:xfrm>
            <a:off x="4460543" y="2848775"/>
            <a:ext cx="304799" cy="304800"/>
          </a:xfrm>
        </p:spPr>
        <p:txBody>
          <a:bodyPr/>
          <a:lstStyle/>
          <a:p>
            <a:pPr marL="0" lvl="0" indent="0">
              <a:buNone/>
            </a:pPr>
            <a:r>
              <a:rPr lang="en-US" sz="900" dirty="0"/>
              <a:t>0</a:t>
            </a:r>
          </a:p>
        </p:txBody>
      </p:sp>
      <p:pic>
        <p:nvPicPr>
          <p:cNvPr id="42" name="Picture 1">
            <a:extLst>
              <a:ext uri="{FF2B5EF4-FFF2-40B4-BE49-F238E27FC236}">
                <a16:creationId xmlns:a16="http://schemas.microsoft.com/office/drawing/2014/main" id="{A3106E98-3C02-4D52-8D6C-0C2494E40534}"/>
              </a:ext>
            </a:extLst>
          </p:cNvPr>
          <p:cNvPicPr>
            <a:picLocks noChangeAspect="1"/>
          </p:cNvPicPr>
          <p:nvPr/>
        </p:nvPicPr>
        <p:blipFill rotWithShape="1">
          <a:blip r:embed="rId6">
            <a:extLst>
              <a:ext uri="{28A0092B-C50C-407E-A947-70E740481C1C}">
                <a14:useLocalDpi xmlns:a14="http://schemas.microsoft.com/office/drawing/2010/main" val="0"/>
              </a:ext>
            </a:extLst>
          </a:blip>
          <a:srcRect l="60524" t="29377" r="21777" b="53090"/>
          <a:stretch/>
        </p:blipFill>
        <p:spPr bwMode="auto">
          <a:xfrm>
            <a:off x="5086229" y="2610511"/>
            <a:ext cx="853924" cy="69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7">
            <a:extLst>
              <a:ext uri="{FF2B5EF4-FFF2-40B4-BE49-F238E27FC236}">
                <a16:creationId xmlns:a16="http://schemas.microsoft.com/office/drawing/2014/main" id="{E489A3E2-1A3C-4889-AC8C-A9E414A19989}"/>
              </a:ext>
            </a:extLst>
          </p:cNvPr>
          <p:cNvSpPr>
            <a:spLocks noGrp="1"/>
          </p:cNvSpPr>
          <p:nvPr>
            <p:ph sz="quarter" idx="45"/>
          </p:nvPr>
        </p:nvSpPr>
        <p:spPr>
          <a:xfrm>
            <a:off x="6341044" y="2848349"/>
            <a:ext cx="381107" cy="172418"/>
          </a:xfrm>
        </p:spPr>
        <p:txBody>
          <a:bodyPr/>
          <a:lstStyle/>
          <a:p>
            <a:pPr marL="0" lvl="0" indent="0">
              <a:buNone/>
            </a:pPr>
            <a:r>
              <a:rPr lang="en-US" sz="830" dirty="0"/>
              <a:t>120</a:t>
            </a:r>
          </a:p>
        </p:txBody>
      </p:sp>
      <p:sp>
        <p:nvSpPr>
          <p:cNvPr id="14" name="Content Placeholder 7">
            <a:extLst>
              <a:ext uri="{FF2B5EF4-FFF2-40B4-BE49-F238E27FC236}">
                <a16:creationId xmlns:a16="http://schemas.microsoft.com/office/drawing/2014/main" id="{FF847E51-06E5-44B6-BCE7-63998A15DA03}"/>
              </a:ext>
            </a:extLst>
          </p:cNvPr>
          <p:cNvSpPr>
            <a:spLocks noGrp="1"/>
          </p:cNvSpPr>
          <p:nvPr>
            <p:ph sz="quarter" idx="32"/>
          </p:nvPr>
        </p:nvSpPr>
        <p:spPr>
          <a:xfrm>
            <a:off x="2502658" y="3625542"/>
            <a:ext cx="266370" cy="235506"/>
          </a:xfrm>
        </p:spPr>
        <p:txBody>
          <a:bodyPr/>
          <a:lstStyle/>
          <a:p>
            <a:pPr marL="0" lvl="0" indent="0">
              <a:buNone/>
            </a:pPr>
            <a:r>
              <a:rPr lang="en-US" sz="900" dirty="0"/>
              <a:t>4</a:t>
            </a:r>
          </a:p>
        </p:txBody>
      </p:sp>
      <p:sp>
        <p:nvSpPr>
          <p:cNvPr id="29" name="Content Placeholder 7">
            <a:extLst>
              <a:ext uri="{FF2B5EF4-FFF2-40B4-BE49-F238E27FC236}">
                <a16:creationId xmlns:a16="http://schemas.microsoft.com/office/drawing/2014/main" id="{45825787-2877-474F-BF54-8B5D1E3305D1}"/>
              </a:ext>
            </a:extLst>
          </p:cNvPr>
          <p:cNvSpPr>
            <a:spLocks noGrp="1"/>
          </p:cNvSpPr>
          <p:nvPr>
            <p:ph sz="quarter" idx="47"/>
          </p:nvPr>
        </p:nvSpPr>
        <p:spPr>
          <a:xfrm>
            <a:off x="3490104" y="3608636"/>
            <a:ext cx="304800" cy="234062"/>
          </a:xfrm>
        </p:spPr>
        <p:txBody>
          <a:bodyPr/>
          <a:lstStyle/>
          <a:p>
            <a:pPr marL="0" lvl="0" indent="0">
              <a:buNone/>
            </a:pPr>
            <a:r>
              <a:rPr lang="en-US" sz="900" dirty="0"/>
              <a:t>4</a:t>
            </a:r>
          </a:p>
        </p:txBody>
      </p:sp>
      <p:sp>
        <p:nvSpPr>
          <p:cNvPr id="28" name="Content Placeholder 7">
            <a:extLst>
              <a:ext uri="{FF2B5EF4-FFF2-40B4-BE49-F238E27FC236}">
                <a16:creationId xmlns:a16="http://schemas.microsoft.com/office/drawing/2014/main" id="{84D3C080-86D1-4790-9EDA-2244FC22BD13}"/>
              </a:ext>
            </a:extLst>
          </p:cNvPr>
          <p:cNvSpPr>
            <a:spLocks noGrp="1"/>
          </p:cNvSpPr>
          <p:nvPr>
            <p:ph sz="quarter" idx="46"/>
          </p:nvPr>
        </p:nvSpPr>
        <p:spPr>
          <a:xfrm>
            <a:off x="4454933" y="3626395"/>
            <a:ext cx="309563" cy="200024"/>
          </a:xfrm>
        </p:spPr>
        <p:txBody>
          <a:bodyPr/>
          <a:lstStyle/>
          <a:p>
            <a:pPr marL="0" lvl="0" indent="0">
              <a:buNone/>
            </a:pPr>
            <a:r>
              <a:rPr lang="en-US" sz="900" dirty="0"/>
              <a:t>0</a:t>
            </a:r>
          </a:p>
        </p:txBody>
      </p:sp>
      <p:pic>
        <p:nvPicPr>
          <p:cNvPr id="43" name="Picture 1">
            <a:extLst>
              <a:ext uri="{FF2B5EF4-FFF2-40B4-BE49-F238E27FC236}">
                <a16:creationId xmlns:a16="http://schemas.microsoft.com/office/drawing/2014/main" id="{DD3BA23D-DCFB-4AEB-B920-EEAFFB6EA0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524" t="47690" r="22000" b="32719"/>
          <a:stretch/>
        </p:blipFill>
        <p:spPr bwMode="auto">
          <a:xfrm>
            <a:off x="5086228" y="3337323"/>
            <a:ext cx="853925" cy="777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ontent Placeholder 7">
            <a:extLst>
              <a:ext uri="{FF2B5EF4-FFF2-40B4-BE49-F238E27FC236}">
                <a16:creationId xmlns:a16="http://schemas.microsoft.com/office/drawing/2014/main" id="{4CA6465C-0F59-4731-A377-0D7C727FB3D3}"/>
              </a:ext>
            </a:extLst>
          </p:cNvPr>
          <p:cNvSpPr>
            <a:spLocks noGrp="1"/>
          </p:cNvSpPr>
          <p:nvPr>
            <p:ph sz="quarter" idx="53"/>
          </p:nvPr>
        </p:nvSpPr>
        <p:spPr>
          <a:xfrm>
            <a:off x="6302371" y="3634482"/>
            <a:ext cx="505630" cy="208215"/>
          </a:xfrm>
        </p:spPr>
        <p:txBody>
          <a:bodyPr/>
          <a:lstStyle/>
          <a:p>
            <a:pPr marL="0" lvl="0" indent="0">
              <a:buNone/>
            </a:pPr>
            <a:r>
              <a:rPr lang="en-US" sz="830" dirty="0"/>
              <a:t>109.5</a:t>
            </a:r>
          </a:p>
        </p:txBody>
      </p:sp>
      <p:sp>
        <p:nvSpPr>
          <p:cNvPr id="13" name="Content Placeholder 7">
            <a:extLst>
              <a:ext uri="{FF2B5EF4-FFF2-40B4-BE49-F238E27FC236}">
                <a16:creationId xmlns:a16="http://schemas.microsoft.com/office/drawing/2014/main" id="{0EDE401E-CBC5-411B-AD54-2506853B9F65}"/>
              </a:ext>
            </a:extLst>
          </p:cNvPr>
          <p:cNvSpPr>
            <a:spLocks noGrp="1"/>
          </p:cNvSpPr>
          <p:nvPr>
            <p:ph sz="quarter" idx="31"/>
          </p:nvPr>
        </p:nvSpPr>
        <p:spPr>
          <a:xfrm>
            <a:off x="2510627" y="4339679"/>
            <a:ext cx="266369" cy="313457"/>
          </a:xfrm>
        </p:spPr>
        <p:txBody>
          <a:bodyPr/>
          <a:lstStyle/>
          <a:p>
            <a:pPr marL="0" lvl="0" indent="0">
              <a:buNone/>
            </a:pPr>
            <a:r>
              <a:rPr lang="en-US" sz="900" dirty="0"/>
              <a:t>4</a:t>
            </a:r>
          </a:p>
        </p:txBody>
      </p:sp>
      <p:sp>
        <p:nvSpPr>
          <p:cNvPr id="25" name="Content Placeholder 7">
            <a:extLst>
              <a:ext uri="{FF2B5EF4-FFF2-40B4-BE49-F238E27FC236}">
                <a16:creationId xmlns:a16="http://schemas.microsoft.com/office/drawing/2014/main" id="{25950BFB-8ACE-4531-9818-D1BE467135B4}"/>
              </a:ext>
            </a:extLst>
          </p:cNvPr>
          <p:cNvSpPr>
            <a:spLocks noGrp="1"/>
          </p:cNvSpPr>
          <p:nvPr>
            <p:ph sz="quarter" idx="43"/>
          </p:nvPr>
        </p:nvSpPr>
        <p:spPr>
          <a:xfrm>
            <a:off x="3481466" y="4344081"/>
            <a:ext cx="304800" cy="504825"/>
          </a:xfrm>
        </p:spPr>
        <p:txBody>
          <a:bodyPr/>
          <a:lstStyle/>
          <a:p>
            <a:pPr marL="0" lvl="0" indent="0">
              <a:buNone/>
            </a:pPr>
            <a:r>
              <a:rPr lang="en-US" sz="900" dirty="0"/>
              <a:t>3</a:t>
            </a:r>
          </a:p>
        </p:txBody>
      </p:sp>
      <p:sp>
        <p:nvSpPr>
          <p:cNvPr id="32" name="Content Placeholder 7">
            <a:extLst>
              <a:ext uri="{FF2B5EF4-FFF2-40B4-BE49-F238E27FC236}">
                <a16:creationId xmlns:a16="http://schemas.microsoft.com/office/drawing/2014/main" id="{69748E9E-6AA6-4283-9AD1-DFAC13F64848}"/>
              </a:ext>
            </a:extLst>
          </p:cNvPr>
          <p:cNvSpPr>
            <a:spLocks noGrp="1"/>
          </p:cNvSpPr>
          <p:nvPr>
            <p:ph sz="quarter" idx="50"/>
          </p:nvPr>
        </p:nvSpPr>
        <p:spPr>
          <a:xfrm>
            <a:off x="4448968" y="4344007"/>
            <a:ext cx="300038" cy="304800"/>
          </a:xfrm>
        </p:spPr>
        <p:txBody>
          <a:bodyPr/>
          <a:lstStyle/>
          <a:p>
            <a:pPr marL="0" lvl="0" indent="0">
              <a:buNone/>
            </a:pPr>
            <a:r>
              <a:rPr lang="en-US" sz="900" dirty="0"/>
              <a:t>1</a:t>
            </a:r>
          </a:p>
        </p:txBody>
      </p:sp>
      <p:pic>
        <p:nvPicPr>
          <p:cNvPr id="44" name="Picture 1">
            <a:extLst>
              <a:ext uri="{FF2B5EF4-FFF2-40B4-BE49-F238E27FC236}">
                <a16:creationId xmlns:a16="http://schemas.microsoft.com/office/drawing/2014/main" id="{96DBCDCE-FD31-496B-9696-D9736065387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0524" t="68295" r="20229" b="17102"/>
          <a:stretch/>
        </p:blipFill>
        <p:spPr bwMode="auto">
          <a:xfrm>
            <a:off x="5086228" y="4155109"/>
            <a:ext cx="940512" cy="57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ontent Placeholder 7">
            <a:extLst>
              <a:ext uri="{FF2B5EF4-FFF2-40B4-BE49-F238E27FC236}">
                <a16:creationId xmlns:a16="http://schemas.microsoft.com/office/drawing/2014/main" id="{772B110F-553F-4F38-8169-2F64192E0E12}"/>
              </a:ext>
            </a:extLst>
          </p:cNvPr>
          <p:cNvSpPr>
            <a:spLocks noGrp="1"/>
          </p:cNvSpPr>
          <p:nvPr>
            <p:ph sz="quarter" idx="42"/>
          </p:nvPr>
        </p:nvSpPr>
        <p:spPr>
          <a:xfrm>
            <a:off x="6093516" y="4362971"/>
            <a:ext cx="1172141" cy="190599"/>
          </a:xfrm>
        </p:spPr>
        <p:txBody>
          <a:bodyPr/>
          <a:lstStyle/>
          <a:p>
            <a:pPr marL="0" lvl="0" indent="0">
              <a:buNone/>
            </a:pPr>
            <a:r>
              <a:rPr lang="en-US" sz="830" dirty="0"/>
              <a:t>approximately </a:t>
            </a:r>
            <a:endParaRPr lang="en-US" sz="830" i="1" dirty="0"/>
          </a:p>
        </p:txBody>
      </p:sp>
      <p:graphicFrame>
        <p:nvGraphicFramePr>
          <p:cNvPr id="5" name="Object 4">
            <a:extLst>
              <a:ext uri="{FF2B5EF4-FFF2-40B4-BE49-F238E27FC236}">
                <a16:creationId xmlns:a16="http://schemas.microsoft.com/office/drawing/2014/main" id="{F4E6562D-0464-4691-B6DD-EF35EBE6311D}"/>
              </a:ext>
            </a:extLst>
          </p:cNvPr>
          <p:cNvGraphicFramePr>
            <a:graphicFrameLocks noChangeAspect="1"/>
          </p:cNvGraphicFramePr>
          <p:nvPr>
            <p:extLst>
              <p:ext uri="{D42A27DB-BD31-4B8C-83A1-F6EECF244321}">
                <p14:modId xmlns:p14="http://schemas.microsoft.com/office/powerpoint/2010/main" val="3918057216"/>
              </p:ext>
            </p:extLst>
          </p:nvPr>
        </p:nvGraphicFramePr>
        <p:xfrm>
          <a:off x="6857998" y="4385295"/>
          <a:ext cx="304800" cy="165100"/>
        </p:xfrm>
        <a:graphic>
          <a:graphicData uri="http://schemas.openxmlformats.org/presentationml/2006/ole">
            <mc:AlternateContent xmlns:mc="http://schemas.openxmlformats.org/markup-compatibility/2006">
              <mc:Choice xmlns:v="urn:schemas-microsoft-com:vml" Requires="v">
                <p:oleObj spid="_x0000_s1369" name="Equation" r:id="rId7" imgW="304560" imgH="164880" progId="Equation.DSMT4">
                  <p:embed/>
                </p:oleObj>
              </mc:Choice>
              <mc:Fallback>
                <p:oleObj name="Equation" r:id="rId7" imgW="304560" imgH="164880" progId="Equation.DSMT4">
                  <p:embed/>
                  <p:pic>
                    <p:nvPicPr>
                      <p:cNvPr id="0" name=""/>
                      <p:cNvPicPr/>
                      <p:nvPr/>
                    </p:nvPicPr>
                    <p:blipFill>
                      <a:blip r:embed="rId8"/>
                      <a:stretch>
                        <a:fillRect/>
                      </a:stretch>
                    </p:blipFill>
                    <p:spPr>
                      <a:xfrm>
                        <a:off x="6857998" y="4385295"/>
                        <a:ext cx="304800" cy="165100"/>
                      </a:xfrm>
                      <a:prstGeom prst="rect">
                        <a:avLst/>
                      </a:prstGeom>
                    </p:spPr>
                  </p:pic>
                </p:oleObj>
              </mc:Fallback>
            </mc:AlternateContent>
          </a:graphicData>
        </a:graphic>
      </p:graphicFrame>
      <p:sp>
        <p:nvSpPr>
          <p:cNvPr id="17" name="Content Placeholder 7">
            <a:extLst>
              <a:ext uri="{FF2B5EF4-FFF2-40B4-BE49-F238E27FC236}">
                <a16:creationId xmlns:a16="http://schemas.microsoft.com/office/drawing/2014/main" id="{7273097C-03BB-4191-8C48-22AE9C488B6F}"/>
              </a:ext>
            </a:extLst>
          </p:cNvPr>
          <p:cNvSpPr>
            <a:spLocks noGrp="1"/>
          </p:cNvSpPr>
          <p:nvPr>
            <p:ph sz="quarter" idx="35"/>
          </p:nvPr>
        </p:nvSpPr>
        <p:spPr>
          <a:xfrm>
            <a:off x="2517868" y="4903315"/>
            <a:ext cx="293006" cy="176938"/>
          </a:xfrm>
        </p:spPr>
        <p:txBody>
          <a:bodyPr/>
          <a:lstStyle/>
          <a:p>
            <a:pPr marL="0" lvl="0" indent="0">
              <a:buNone/>
            </a:pPr>
            <a:r>
              <a:rPr lang="en-US" sz="900" dirty="0"/>
              <a:t>4</a:t>
            </a:r>
          </a:p>
        </p:txBody>
      </p:sp>
      <p:sp>
        <p:nvSpPr>
          <p:cNvPr id="21" name="Content Placeholder 7">
            <a:extLst>
              <a:ext uri="{FF2B5EF4-FFF2-40B4-BE49-F238E27FC236}">
                <a16:creationId xmlns:a16="http://schemas.microsoft.com/office/drawing/2014/main" id="{E1637B7A-9429-4899-B22C-8B726BF0B6F2}"/>
              </a:ext>
            </a:extLst>
          </p:cNvPr>
          <p:cNvSpPr>
            <a:spLocks noGrp="1"/>
          </p:cNvSpPr>
          <p:nvPr>
            <p:ph sz="quarter" idx="39"/>
          </p:nvPr>
        </p:nvSpPr>
        <p:spPr>
          <a:xfrm>
            <a:off x="3489417" y="4903315"/>
            <a:ext cx="198643" cy="304800"/>
          </a:xfrm>
        </p:spPr>
        <p:txBody>
          <a:bodyPr/>
          <a:lstStyle/>
          <a:p>
            <a:pPr marL="0" lvl="0" indent="0">
              <a:buNone/>
            </a:pPr>
            <a:r>
              <a:rPr lang="en-US" sz="900" dirty="0"/>
              <a:t>2</a:t>
            </a:r>
          </a:p>
        </p:txBody>
      </p:sp>
      <p:sp>
        <p:nvSpPr>
          <p:cNvPr id="33" name="Content Placeholder 7">
            <a:extLst>
              <a:ext uri="{FF2B5EF4-FFF2-40B4-BE49-F238E27FC236}">
                <a16:creationId xmlns:a16="http://schemas.microsoft.com/office/drawing/2014/main" id="{D09A89CB-7721-453F-A489-9DC24554A228}"/>
              </a:ext>
            </a:extLst>
          </p:cNvPr>
          <p:cNvSpPr>
            <a:spLocks noGrp="1"/>
          </p:cNvSpPr>
          <p:nvPr>
            <p:ph sz="quarter" idx="51"/>
          </p:nvPr>
        </p:nvSpPr>
        <p:spPr>
          <a:xfrm>
            <a:off x="4456894" y="4911266"/>
            <a:ext cx="198643" cy="194126"/>
          </a:xfrm>
        </p:spPr>
        <p:txBody>
          <a:bodyPr/>
          <a:lstStyle/>
          <a:p>
            <a:pPr marL="0" lvl="0" indent="0">
              <a:buNone/>
            </a:pPr>
            <a:r>
              <a:rPr lang="en-US" sz="900" dirty="0"/>
              <a:t>2</a:t>
            </a:r>
          </a:p>
        </p:txBody>
      </p:sp>
      <p:pic>
        <p:nvPicPr>
          <p:cNvPr id="46" name="Picture 1">
            <a:extLst>
              <a:ext uri="{FF2B5EF4-FFF2-40B4-BE49-F238E27FC236}">
                <a16:creationId xmlns:a16="http://schemas.microsoft.com/office/drawing/2014/main" id="{EF3BDCAC-51F8-438D-A9E8-8E12B14A285D}"/>
              </a:ext>
            </a:extLst>
          </p:cNvPr>
          <p:cNvPicPr>
            <a:picLocks noChangeAspect="1"/>
          </p:cNvPicPr>
          <p:nvPr/>
        </p:nvPicPr>
        <p:blipFill rotWithShape="1">
          <a:blip r:embed="rId6">
            <a:extLst>
              <a:ext uri="{28A0092B-C50C-407E-A947-70E740481C1C}">
                <a14:useLocalDpi xmlns:a14="http://schemas.microsoft.com/office/drawing/2010/main" val="0"/>
              </a:ext>
            </a:extLst>
          </a:blip>
          <a:srcRect l="60524" t="83835" r="20229" b="5022"/>
          <a:stretch/>
        </p:blipFill>
        <p:spPr bwMode="auto">
          <a:xfrm>
            <a:off x="5086227" y="4771849"/>
            <a:ext cx="940513" cy="44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Content Placeholder 7">
            <a:extLst>
              <a:ext uri="{FF2B5EF4-FFF2-40B4-BE49-F238E27FC236}">
                <a16:creationId xmlns:a16="http://schemas.microsoft.com/office/drawing/2014/main" id="{459E954E-4B4B-4E21-8E0E-815C0B9C749C}"/>
              </a:ext>
            </a:extLst>
          </p:cNvPr>
          <p:cNvSpPr>
            <a:spLocks noGrp="1"/>
          </p:cNvSpPr>
          <p:nvPr>
            <p:ph sz="quarter" idx="54"/>
          </p:nvPr>
        </p:nvSpPr>
        <p:spPr>
          <a:xfrm>
            <a:off x="6091788" y="4922116"/>
            <a:ext cx="870608" cy="202737"/>
          </a:xfrm>
        </p:spPr>
        <p:txBody>
          <a:bodyPr/>
          <a:lstStyle/>
          <a:p>
            <a:pPr marL="0" lvl="0" indent="0">
              <a:buNone/>
            </a:pPr>
            <a:r>
              <a:rPr lang="en-US" sz="830" dirty="0"/>
              <a:t>approximately </a:t>
            </a:r>
            <a:endParaRPr lang="en-US" sz="830" i="1" dirty="0"/>
          </a:p>
        </p:txBody>
      </p:sp>
      <p:graphicFrame>
        <p:nvGraphicFramePr>
          <p:cNvPr id="3" name="Object 2">
            <a:extLst>
              <a:ext uri="{FF2B5EF4-FFF2-40B4-BE49-F238E27FC236}">
                <a16:creationId xmlns:a16="http://schemas.microsoft.com/office/drawing/2014/main" id="{BE8F09F6-93AB-4A18-AA45-542AC8881A7E}"/>
              </a:ext>
            </a:extLst>
          </p:cNvPr>
          <p:cNvGraphicFramePr>
            <a:graphicFrameLocks noChangeAspect="1"/>
          </p:cNvGraphicFramePr>
          <p:nvPr>
            <p:extLst>
              <p:ext uri="{D42A27DB-BD31-4B8C-83A1-F6EECF244321}">
                <p14:modId xmlns:p14="http://schemas.microsoft.com/office/powerpoint/2010/main" val="3093876150"/>
              </p:ext>
            </p:extLst>
          </p:nvPr>
        </p:nvGraphicFramePr>
        <p:xfrm>
          <a:off x="6861812" y="4944109"/>
          <a:ext cx="304800" cy="165100"/>
        </p:xfrm>
        <a:graphic>
          <a:graphicData uri="http://schemas.openxmlformats.org/presentationml/2006/ole">
            <mc:AlternateContent xmlns:mc="http://schemas.openxmlformats.org/markup-compatibility/2006">
              <mc:Choice xmlns:v="urn:schemas-microsoft-com:vml" Requires="v">
                <p:oleObj spid="_x0000_s1370" name="Equation" r:id="rId9" imgW="304560" imgH="164880" progId="Equation.DSMT4">
                  <p:embed/>
                </p:oleObj>
              </mc:Choice>
              <mc:Fallback>
                <p:oleObj name="Equation" r:id="rId9" imgW="304560" imgH="164880" progId="Equation.DSMT4">
                  <p:embed/>
                  <p:pic>
                    <p:nvPicPr>
                      <p:cNvPr id="0" name=""/>
                      <p:cNvPicPr/>
                      <p:nvPr/>
                    </p:nvPicPr>
                    <p:blipFill>
                      <a:blip r:embed="rId10"/>
                      <a:stretch>
                        <a:fillRect/>
                      </a:stretch>
                    </p:blipFill>
                    <p:spPr>
                      <a:xfrm>
                        <a:off x="6861812" y="4944109"/>
                        <a:ext cx="304800" cy="1651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64D6B6E8-A736-4E93-A8DB-E36D00DA0498}"/>
              </a:ext>
            </a:extLst>
          </p:cNvPr>
          <p:cNvGraphicFramePr>
            <a:graphicFrameLocks noChangeAspect="1"/>
          </p:cNvGraphicFramePr>
          <p:nvPr>
            <p:extLst>
              <p:ext uri="{D42A27DB-BD31-4B8C-83A1-F6EECF244321}">
                <p14:modId xmlns:p14="http://schemas.microsoft.com/office/powerpoint/2010/main" val="2339365947"/>
              </p:ext>
            </p:extLst>
          </p:nvPr>
        </p:nvGraphicFramePr>
        <p:xfrm>
          <a:off x="2171374" y="5114901"/>
          <a:ext cx="266700" cy="165100"/>
        </p:xfrm>
        <a:graphic>
          <a:graphicData uri="http://schemas.openxmlformats.org/presentationml/2006/ole">
            <mc:AlternateContent xmlns:mc="http://schemas.openxmlformats.org/markup-compatibility/2006">
              <mc:Choice xmlns:v="urn:schemas-microsoft-com:vml" Requires="v">
                <p:oleObj spid="_x0000_s1371" name="Equation" r:id="rId11" imgW="266400" imgH="164880" progId="Equation.DSMT4">
                  <p:embed/>
                </p:oleObj>
              </mc:Choice>
              <mc:Fallback>
                <p:oleObj name="Equation" r:id="rId11" imgW="266400" imgH="164880" progId="Equation.DSMT4">
                  <p:embed/>
                  <p:pic>
                    <p:nvPicPr>
                      <p:cNvPr id="0" name=""/>
                      <p:cNvPicPr/>
                      <p:nvPr/>
                    </p:nvPicPr>
                    <p:blipFill>
                      <a:blip r:embed="rId12"/>
                      <a:stretch>
                        <a:fillRect/>
                      </a:stretch>
                    </p:blipFill>
                    <p:spPr>
                      <a:xfrm>
                        <a:off x="2171374" y="5114901"/>
                        <a:ext cx="266700" cy="165100"/>
                      </a:xfrm>
                      <a:prstGeom prst="rect">
                        <a:avLst/>
                      </a:prstGeom>
                    </p:spPr>
                  </p:pic>
                </p:oleObj>
              </mc:Fallback>
            </mc:AlternateContent>
          </a:graphicData>
        </a:graphic>
      </p:graphicFrame>
      <p:sp>
        <p:nvSpPr>
          <p:cNvPr id="45" name="Content Placeholder 21">
            <a:extLst>
              <a:ext uri="{FF2B5EF4-FFF2-40B4-BE49-F238E27FC236}">
                <a16:creationId xmlns:a16="http://schemas.microsoft.com/office/drawing/2014/main" id="{5EF9CBF1-0FAA-481F-B966-B0AE7585B669}"/>
              </a:ext>
            </a:extLst>
          </p:cNvPr>
          <p:cNvSpPr>
            <a:spLocks noGrp="1"/>
          </p:cNvSpPr>
          <p:nvPr>
            <p:ph sz="quarter" idx="23"/>
          </p:nvPr>
        </p:nvSpPr>
        <p:spPr>
          <a:xfrm>
            <a:off x="2345974" y="5088245"/>
            <a:ext cx="606577" cy="194126"/>
          </a:xfrm>
        </p:spPr>
        <p:txBody>
          <a:bodyPr/>
          <a:lstStyle/>
          <a:p>
            <a:pPr marL="0" lvl="0" indent="0">
              <a:buNone/>
            </a:pPr>
            <a:r>
              <a:rPr lang="en-US" sz="850" dirty="0"/>
              <a:t>symbol “ </a:t>
            </a:r>
          </a:p>
        </p:txBody>
      </p:sp>
      <p:graphicFrame>
        <p:nvGraphicFramePr>
          <p:cNvPr id="18" name="Object 17">
            <a:extLst>
              <a:ext uri="{FF2B5EF4-FFF2-40B4-BE49-F238E27FC236}">
                <a16:creationId xmlns:a16="http://schemas.microsoft.com/office/drawing/2014/main" id="{5D4673EE-A29E-4DBB-AF48-31D65AA05FED}"/>
              </a:ext>
            </a:extLst>
          </p:cNvPr>
          <p:cNvGraphicFramePr>
            <a:graphicFrameLocks noChangeAspect="1"/>
          </p:cNvGraphicFramePr>
          <p:nvPr>
            <p:extLst>
              <p:ext uri="{D42A27DB-BD31-4B8C-83A1-F6EECF244321}">
                <p14:modId xmlns:p14="http://schemas.microsoft.com/office/powerpoint/2010/main" val="3470491190"/>
              </p:ext>
            </p:extLst>
          </p:nvPr>
        </p:nvGraphicFramePr>
        <p:xfrm>
          <a:off x="2850951" y="5170808"/>
          <a:ext cx="101600" cy="88900"/>
        </p:xfrm>
        <a:graphic>
          <a:graphicData uri="http://schemas.openxmlformats.org/presentationml/2006/ole">
            <mc:AlternateContent xmlns:mc="http://schemas.openxmlformats.org/markup-compatibility/2006">
              <mc:Choice xmlns:v="urn:schemas-microsoft-com:vml" Requires="v">
                <p:oleObj spid="_x0000_s1372" name="Equation" r:id="rId13" imgW="101520" imgH="88560" progId="Equation.DSMT4">
                  <p:embed/>
                </p:oleObj>
              </mc:Choice>
              <mc:Fallback>
                <p:oleObj name="Equation" r:id="rId13" imgW="101520" imgH="88560" progId="Equation.DSMT4">
                  <p:embed/>
                  <p:pic>
                    <p:nvPicPr>
                      <p:cNvPr id="0" name=""/>
                      <p:cNvPicPr/>
                      <p:nvPr/>
                    </p:nvPicPr>
                    <p:blipFill>
                      <a:blip r:embed="rId14"/>
                      <a:stretch>
                        <a:fillRect/>
                      </a:stretch>
                    </p:blipFill>
                    <p:spPr>
                      <a:xfrm>
                        <a:off x="2850951" y="5170808"/>
                        <a:ext cx="101600" cy="88900"/>
                      </a:xfrm>
                      <a:prstGeom prst="rect">
                        <a:avLst/>
                      </a:prstGeom>
                    </p:spPr>
                  </p:pic>
                </p:oleObj>
              </mc:Fallback>
            </mc:AlternateContent>
          </a:graphicData>
        </a:graphic>
      </p:graphicFrame>
      <p:sp>
        <p:nvSpPr>
          <p:cNvPr id="20" name="Content Placeholder 19">
            <a:extLst>
              <a:ext uri="{FF2B5EF4-FFF2-40B4-BE49-F238E27FC236}">
                <a16:creationId xmlns:a16="http://schemas.microsoft.com/office/drawing/2014/main" id="{30F0708C-9C84-4A46-B289-A998C3ABE62F}"/>
              </a:ext>
            </a:extLst>
          </p:cNvPr>
          <p:cNvSpPr>
            <a:spLocks noGrp="1"/>
          </p:cNvSpPr>
          <p:nvPr>
            <p:ph sz="quarter" idx="36"/>
          </p:nvPr>
        </p:nvSpPr>
        <p:spPr>
          <a:xfrm>
            <a:off x="2848085" y="5090107"/>
            <a:ext cx="1497636" cy="194126"/>
          </a:xfrm>
        </p:spPr>
        <p:txBody>
          <a:bodyPr/>
          <a:lstStyle/>
          <a:p>
            <a:pPr marL="0" indent="0">
              <a:buNone/>
            </a:pPr>
            <a:r>
              <a:rPr lang="en-US" sz="850" dirty="0">
                <a:solidFill>
                  <a:prstClr val="black"/>
                </a:solidFill>
              </a:rPr>
              <a:t>” means approximately.</a:t>
            </a:r>
            <a:endParaRPr lang="en-GB" sz="850" dirty="0"/>
          </a:p>
        </p:txBody>
      </p:sp>
    </p:spTree>
    <p:extLst>
      <p:ext uri="{BB962C8B-B14F-4D97-AF65-F5344CB8AC3E}">
        <p14:creationId xmlns:p14="http://schemas.microsoft.com/office/powerpoint/2010/main" val="101372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55AC2-CE09-44A7-91BF-37E7CA69E27A}"/>
              </a:ext>
            </a:extLst>
          </p:cNvPr>
          <p:cNvSpPr>
            <a:spLocks noGrp="1"/>
          </p:cNvSpPr>
          <p:nvPr>
            <p:ph type="title"/>
          </p:nvPr>
        </p:nvSpPr>
        <p:spPr>
          <a:xfrm>
            <a:off x="855294" y="240901"/>
            <a:ext cx="7434884" cy="734184"/>
          </a:xfrm>
        </p:spPr>
        <p:txBody>
          <a:bodyPr/>
          <a:lstStyle/>
          <a:p>
            <a:r>
              <a:rPr lang="en-US" altLang="en-US" sz="3200" b="1" dirty="0">
                <a:solidFill>
                  <a:srgbClr val="000000"/>
                </a:solidFill>
                <a:ea typeface="MS PGothic" charset="-128"/>
                <a:cs typeface="ＭＳ Ｐゴシック" charset="-128"/>
              </a:rPr>
              <a:t>11.4	Drawing Organic Molecules (1)</a:t>
            </a:r>
            <a:endParaRPr lang="en-US" sz="3200" dirty="0"/>
          </a:p>
        </p:txBody>
      </p:sp>
      <p:sp>
        <p:nvSpPr>
          <p:cNvPr id="10" name="Text Placeholder 19">
            <a:extLst>
              <a:ext uri="{FF2B5EF4-FFF2-40B4-BE49-F238E27FC236}">
                <a16:creationId xmlns:a16="http://schemas.microsoft.com/office/drawing/2014/main" id="{315D077A-1139-4002-AD71-94D3F637EDCE}"/>
              </a:ext>
            </a:extLst>
          </p:cNvPr>
          <p:cNvSpPr>
            <a:spLocks noGrp="1"/>
          </p:cNvSpPr>
          <p:nvPr>
            <p:ph type="body" sz="quarter" idx="22"/>
          </p:nvPr>
        </p:nvSpPr>
        <p:spPr>
          <a:xfrm>
            <a:off x="2339752" y="795147"/>
            <a:ext cx="4580802" cy="647700"/>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Condensed Structures</a:t>
            </a:r>
            <a:endParaRPr lang="en-US" dirty="0"/>
          </a:p>
        </p:txBody>
      </p:sp>
      <p:sp>
        <p:nvSpPr>
          <p:cNvPr id="8" name="Content Placeholder 27">
            <a:extLst>
              <a:ext uri="{FF2B5EF4-FFF2-40B4-BE49-F238E27FC236}">
                <a16:creationId xmlns:a16="http://schemas.microsoft.com/office/drawing/2014/main" id="{3843E38A-A290-4650-B6B8-C85B8FA0F765}"/>
              </a:ext>
            </a:extLst>
          </p:cNvPr>
          <p:cNvSpPr>
            <a:spLocks noGrp="1"/>
          </p:cNvSpPr>
          <p:nvPr>
            <p:ph sz="quarter" idx="24"/>
          </p:nvPr>
        </p:nvSpPr>
        <p:spPr>
          <a:xfrm>
            <a:off x="742876" y="1478956"/>
            <a:ext cx="8288829" cy="115795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In a </a:t>
            </a:r>
            <a:r>
              <a:rPr lang="en-US" altLang="en-US" sz="2400" b="1" kern="1200" dirty="0">
                <a:solidFill>
                  <a:srgbClr val="3366FF"/>
                </a:solidFill>
                <a:latin typeface="Arial" charset="0"/>
                <a:ea typeface="MS PGothic" charset="-128"/>
                <a:cs typeface="+mn-cs"/>
              </a:rPr>
              <a:t>condensed structure</a:t>
            </a:r>
            <a:r>
              <a:rPr lang="en-US" altLang="en-US" sz="2400" b="1" kern="1200" dirty="0">
                <a:solidFill>
                  <a:prstClr val="black"/>
                </a:solidFill>
                <a:latin typeface="Arial" charset="0"/>
                <a:ea typeface="MS PGothic" charset="-128"/>
                <a:cs typeface="+mn-cs"/>
              </a:rPr>
              <a:t>, all of the atoms are drawn in, but the </a:t>
            </a:r>
            <a:r>
              <a:rPr lang="en-US" altLang="en-US" sz="2400" b="1" kern="1200" dirty="0">
                <a:solidFill>
                  <a:srgbClr val="3366FF"/>
                </a:solidFill>
                <a:latin typeface="Arial" charset="0"/>
                <a:ea typeface="MS PGothic" charset="-128"/>
                <a:cs typeface="+mn-cs"/>
              </a:rPr>
              <a:t>two-electron bond lines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lone pairs </a:t>
            </a:r>
            <a:r>
              <a:rPr lang="en-US" altLang="en-US" sz="2400" b="1" kern="1200" dirty="0">
                <a:solidFill>
                  <a:prstClr val="black"/>
                </a:solidFill>
                <a:latin typeface="Arial" charset="0"/>
                <a:ea typeface="MS PGothic" charset="-128"/>
                <a:cs typeface="+mn-cs"/>
              </a:rPr>
              <a:t>on heteroatoms are generally </a:t>
            </a:r>
            <a:r>
              <a:rPr lang="en-US" altLang="en-US" sz="2400" b="1" kern="1200" dirty="0">
                <a:solidFill>
                  <a:srgbClr val="3366FF"/>
                </a:solidFill>
                <a:latin typeface="Arial" charset="0"/>
                <a:ea typeface="MS PGothic" charset="-128"/>
                <a:cs typeface="+mn-cs"/>
              </a:rPr>
              <a:t>omitted</a:t>
            </a:r>
            <a:r>
              <a:rPr lang="en-US" altLang="en-US" sz="2400" b="1" kern="1200" dirty="0">
                <a:solidFill>
                  <a:prstClr val="black"/>
                </a:solidFill>
                <a:latin typeface="Arial" charset="0"/>
                <a:ea typeface="MS PGothic" charset="-128"/>
                <a:cs typeface="+mn-cs"/>
              </a:rPr>
              <a:t>.</a:t>
            </a:r>
          </a:p>
        </p:txBody>
      </p:sp>
      <p:pic>
        <p:nvPicPr>
          <p:cNvPr id="49157" name="Picture 9" descr="Illustration of how to write the condensed structure of butane; a carbon bonded to 3 H’s becomes CH3 and a carbon bonded to 2 H’s becomes CH2. Therefore, butane is written as CH3CH2CH2C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81300"/>
            <a:ext cx="5802313"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Content Placeholder 29">
                <a:extLst>
                  <a:ext uri="{FF2B5EF4-FFF2-40B4-BE49-F238E27FC236}">
                    <a16:creationId xmlns:a16="http://schemas.microsoft.com/office/drawing/2014/main" id="{67AB99E9-8114-4E8E-A56B-5D7D3BAD4341}"/>
                  </a:ext>
                </a:extLst>
              </p:cNvPr>
              <p:cNvSpPr>
                <a:spLocks noGrp="1"/>
              </p:cNvSpPr>
              <p:nvPr>
                <p:ph sz="quarter" idx="25"/>
              </p:nvPr>
            </p:nvSpPr>
            <p:spPr>
              <a:xfrm>
                <a:off x="1121552" y="5033068"/>
                <a:ext cx="6546792" cy="902512"/>
              </a:xfrm>
            </p:spPr>
            <p:txBody>
              <a:bodyPr/>
              <a:lstStyle/>
              <a:p>
                <a:pPr marL="234950" lvl="0" indent="-234950" eaLnBrk="1" hangingPunct="1">
                  <a:spcBef>
                    <a:spcPct val="0"/>
                  </a:spcBef>
                  <a:buFont typeface="Arial" panose="020B0604020202020204" pitchFamily="34" charset="0"/>
                  <a:buChar char="•"/>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carbon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bonded to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3 H’</a:t>
                </a:r>
                <a:r>
                  <a:rPr lang="en-US" altLang="ja-JP" sz="2400" b="1" kern="1200" dirty="0">
                    <a:solidFill>
                      <a:srgbClr val="3366FF"/>
                    </a:solidFill>
                    <a:latin typeface="Arial" panose="020B0604020202020204" pitchFamily="34" charset="0"/>
                    <a:ea typeface="MS PGothic" charset="-128"/>
                    <a:cs typeface="Arial" panose="020B0604020202020204" pitchFamily="34" charset="0"/>
                  </a:rPr>
                  <a:t>s </a:t>
                </a:r>
                <a:r>
                  <a:rPr lang="en-US" altLang="ja-JP" sz="2400" b="1" kern="1200" dirty="0">
                    <a:solidFill>
                      <a:prstClr val="black"/>
                    </a:solidFill>
                    <a:latin typeface="Arial" panose="020B0604020202020204" pitchFamily="34" charset="0"/>
                    <a:ea typeface="MS PGothic" charset="-128"/>
                    <a:cs typeface="Arial" panose="020B0604020202020204" pitchFamily="34" charset="0"/>
                  </a:rPr>
                  <a:t>becomes </a:t>
                </a:r>
                <a:r>
                  <a:rPr lang="en-US" altLang="ja-JP" sz="2400" b="1" i="0" kern="1200" dirty="0">
                    <a:solidFill>
                      <a:srgbClr val="3366FF"/>
                    </a:solidFill>
                    <a:latin typeface="Arial" panose="020B0604020202020204" pitchFamily="34" charset="0"/>
                    <a:ea typeface="MS PGothic" charset="-128"/>
                    <a:cs typeface="Arial" panose="020B0604020202020204" pitchFamily="34" charset="0"/>
                  </a:rPr>
                  <a:t>CH</a:t>
                </a:r>
                <a:r>
                  <a:rPr lang="en-US" altLang="ja-JP" sz="2400" b="1" i="0" kern="1200" baseline="-25000" dirty="0">
                    <a:solidFill>
                      <a:srgbClr val="3366FF"/>
                    </a:solidFill>
                    <a:latin typeface="Arial" panose="020B0604020202020204" pitchFamily="34" charset="0"/>
                    <a:ea typeface="MS PGothic" charset="-128"/>
                    <a:cs typeface="Arial" panose="020B0604020202020204" pitchFamily="34" charset="0"/>
                  </a:rPr>
                  <a:t>3</a:t>
                </a:r>
                <a14:m>
                  <m:oMath xmlns:m="http://schemas.openxmlformats.org/officeDocument/2006/math">
                    <m:r>
                      <m:rPr>
                        <m:nor/>
                      </m:rPr>
                      <a:rPr lang="en-US" altLang="ja-JP" sz="2400" b="1" kern="1200" dirty="0">
                        <a:solidFill>
                          <a:prstClr val="black"/>
                        </a:solidFill>
                        <a:latin typeface="Arial" panose="020B0604020202020204" pitchFamily="34" charset="0"/>
                        <a:ea typeface="MS PGothic" charset="-128"/>
                        <a:cs typeface="Arial" panose="020B0604020202020204" pitchFamily="34" charset="0"/>
                      </a:rPr>
                      <m:t>.</m:t>
                    </m:r>
                  </m:oMath>
                </a14:m>
                <a:endParaRPr lang="en-US" altLang="ja-JP" sz="2400" b="1" kern="1200" dirty="0">
                  <a:solidFill>
                    <a:prstClr val="black"/>
                  </a:solidFill>
                  <a:latin typeface="Arial" panose="020B0604020202020204" pitchFamily="34" charset="0"/>
                  <a:ea typeface="MS PGothic" charset="-128"/>
                  <a:cs typeface="Arial" panose="020B0604020202020204" pitchFamily="34" charset="0"/>
                </a:endParaRPr>
              </a:p>
              <a:p>
                <a:pPr marL="234950" indent="-234950" eaLnBrk="1" hangingPunct="1">
                  <a:spcBef>
                    <a:spcPct val="0"/>
                  </a:spcBef>
                  <a:buFont typeface="Arial" panose="020B0604020202020204" pitchFamily="34" charset="0"/>
                  <a:buChar char="•"/>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carbon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bonded to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2 H’</a:t>
                </a:r>
                <a:r>
                  <a:rPr lang="en-US" altLang="ja-JP" sz="2400" b="1" kern="1200" dirty="0">
                    <a:solidFill>
                      <a:srgbClr val="3366FF"/>
                    </a:solidFill>
                    <a:latin typeface="Arial" panose="020B0604020202020204" pitchFamily="34" charset="0"/>
                    <a:ea typeface="MS PGothic" charset="-128"/>
                    <a:cs typeface="Arial" panose="020B0604020202020204" pitchFamily="34" charset="0"/>
                  </a:rPr>
                  <a:t>s </a:t>
                </a:r>
                <a:r>
                  <a:rPr lang="en-US" altLang="ja-JP" sz="2400" b="1" kern="1200" dirty="0">
                    <a:solidFill>
                      <a:prstClr val="black"/>
                    </a:solidFill>
                    <a:latin typeface="Arial" panose="020B0604020202020204" pitchFamily="34" charset="0"/>
                    <a:ea typeface="MS PGothic" charset="-128"/>
                    <a:cs typeface="Arial" panose="020B0604020202020204" pitchFamily="34" charset="0"/>
                  </a:rPr>
                  <a:t>becomes </a:t>
                </a:r>
                <a:r>
                  <a:rPr lang="en-US" altLang="ja-JP" sz="2400" b="1" i="0" kern="1200" dirty="0">
                    <a:solidFill>
                      <a:srgbClr val="3366FF"/>
                    </a:solidFill>
                    <a:latin typeface="Arial" panose="020B0604020202020204" pitchFamily="34" charset="0"/>
                    <a:ea typeface="MS PGothic" charset="-128"/>
                    <a:cs typeface="Arial" panose="020B0604020202020204" pitchFamily="34" charset="0"/>
                  </a:rPr>
                  <a:t>CH</a:t>
                </a:r>
                <a:r>
                  <a:rPr lang="en-US" altLang="ja-JP" sz="2400" b="1" i="0" kern="1200" baseline="-25000" dirty="0">
                    <a:solidFill>
                      <a:srgbClr val="3366FF"/>
                    </a:solidFill>
                    <a:latin typeface="Arial" panose="020B0604020202020204" pitchFamily="34" charset="0"/>
                    <a:ea typeface="MS PGothic" charset="-128"/>
                    <a:cs typeface="Arial" panose="020B0604020202020204" pitchFamily="34" charset="0"/>
                  </a:rPr>
                  <a:t>2</a:t>
                </a:r>
                <a:r>
                  <a:rPr lang="en-US" altLang="ja-JP" sz="2400" b="1" kern="1200" dirty="0">
                    <a:solidFill>
                      <a:prstClr val="black"/>
                    </a:solidFill>
                    <a:latin typeface="Arial" panose="020B0604020202020204" pitchFamily="34" charset="0"/>
                    <a:ea typeface="MS PGothic" charset="-128"/>
                    <a:cs typeface="Arial" panose="020B0604020202020204" pitchFamily="34" charset="0"/>
                  </a:rPr>
                  <a:t>.</a:t>
                </a:r>
                <a:endParaRPr lang="en-US" altLang="en-US" sz="2400" b="1" kern="1200" dirty="0">
                  <a:solidFill>
                    <a:prstClr val="black"/>
                  </a:solidFill>
                  <a:latin typeface="Arial" panose="020B0604020202020204" pitchFamily="34" charset="0"/>
                  <a:ea typeface="MS PGothic" charset="-128"/>
                  <a:cs typeface="Arial" panose="020B0604020202020204" pitchFamily="34" charset="0"/>
                </a:endParaRPr>
              </a:p>
            </p:txBody>
          </p:sp>
        </mc:Choice>
        <mc:Fallback xmlns="">
          <p:sp>
            <p:nvSpPr>
              <p:cNvPr id="9" name="Content Placeholder 29">
                <a:extLst>
                  <a:ext uri="{FF2B5EF4-FFF2-40B4-BE49-F238E27FC236}">
                    <a16:creationId xmlns:a16="http://schemas.microsoft.com/office/drawing/2014/main" id="{67AB99E9-8114-4E8E-A56B-5D7D3BAD4341}"/>
                  </a:ext>
                </a:extLst>
              </p:cNvPr>
              <p:cNvSpPr>
                <a:spLocks noGrp="1" noRot="1" noChangeAspect="1" noMove="1" noResize="1" noEditPoints="1" noAdjustHandles="1" noChangeArrowheads="1" noChangeShapeType="1" noTextEdit="1"/>
              </p:cNvSpPr>
              <p:nvPr>
                <p:ph sz="quarter" idx="25"/>
              </p:nvPr>
            </p:nvSpPr>
            <p:spPr>
              <a:xfrm>
                <a:off x="1121552" y="5033068"/>
                <a:ext cx="6546792" cy="902512"/>
              </a:xfrm>
              <a:blipFill>
                <a:blip r:embed="rId4"/>
                <a:stretch>
                  <a:fillRect l="-1304" t="-4730" b="-7432"/>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53499AC-8FEB-40ED-B20F-94D37A06137B}"/>
              </a:ext>
            </a:extLst>
          </p:cNvPr>
          <p:cNvSpPr>
            <a:spLocks noGrp="1"/>
          </p:cNvSpPr>
          <p:nvPr>
            <p:ph type="title"/>
          </p:nvPr>
        </p:nvSpPr>
        <p:spPr>
          <a:xfrm>
            <a:off x="855294" y="301098"/>
            <a:ext cx="7434884" cy="613791"/>
          </a:xfrm>
        </p:spPr>
        <p:txBody>
          <a:bodyPr/>
          <a:lstStyle/>
          <a:p>
            <a:r>
              <a:rPr lang="en-US" altLang="en-US" sz="3200" b="1" dirty="0">
                <a:solidFill>
                  <a:srgbClr val="000000"/>
                </a:solidFill>
                <a:ea typeface="MS PGothic" charset="-128"/>
                <a:cs typeface="ＭＳ Ｐゴシック" charset="-128"/>
              </a:rPr>
              <a:t>11.4	Drawing Organic Molecules (2)</a:t>
            </a:r>
            <a:endParaRPr lang="en-US" sz="3200" dirty="0"/>
          </a:p>
        </p:txBody>
      </p:sp>
      <p:sp>
        <p:nvSpPr>
          <p:cNvPr id="13" name="Text Placeholder 19">
            <a:extLst>
              <a:ext uri="{FF2B5EF4-FFF2-40B4-BE49-F238E27FC236}">
                <a16:creationId xmlns:a16="http://schemas.microsoft.com/office/drawing/2014/main" id="{D031D30A-5A60-4481-9370-A5C974D2DFF2}"/>
              </a:ext>
            </a:extLst>
          </p:cNvPr>
          <p:cNvSpPr>
            <a:spLocks noGrp="1"/>
          </p:cNvSpPr>
          <p:nvPr>
            <p:ph type="body" sz="quarter" idx="22"/>
          </p:nvPr>
        </p:nvSpPr>
        <p:spPr>
          <a:xfrm>
            <a:off x="2339752" y="795147"/>
            <a:ext cx="4580802" cy="473613"/>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Condensed Structures</a:t>
            </a:r>
            <a:endParaRPr lang="en-US" dirty="0"/>
          </a:p>
        </p:txBody>
      </p:sp>
      <p:sp>
        <p:nvSpPr>
          <p:cNvPr id="8" name="Content Placeholder 27">
            <a:extLst>
              <a:ext uri="{FF2B5EF4-FFF2-40B4-BE49-F238E27FC236}">
                <a16:creationId xmlns:a16="http://schemas.microsoft.com/office/drawing/2014/main" id="{8AF3601A-8B84-46DE-83D6-36FDFA363741}"/>
              </a:ext>
            </a:extLst>
          </p:cNvPr>
          <p:cNvSpPr>
            <a:spLocks noGrp="1"/>
          </p:cNvSpPr>
          <p:nvPr>
            <p:ph sz="quarter" idx="24"/>
          </p:nvPr>
        </p:nvSpPr>
        <p:spPr>
          <a:xfrm>
            <a:off x="1296715" y="1487959"/>
            <a:ext cx="7235725" cy="764814"/>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Some bond lines can be drawn in </a:t>
            </a:r>
            <a:r>
              <a:rPr lang="en-US" altLang="en-US" sz="2400" b="1" kern="1200" dirty="0">
                <a:solidFill>
                  <a:srgbClr val="3366FF"/>
                </a:solidFill>
                <a:latin typeface="Arial" charset="0"/>
                <a:ea typeface="MS PGothic" charset="-128"/>
                <a:cs typeface="+mn-cs"/>
              </a:rPr>
              <a:t>for effect </a:t>
            </a:r>
            <a:r>
              <a:rPr lang="en-US" altLang="en-US" sz="2400" b="1" kern="1200" dirty="0">
                <a:solidFill>
                  <a:prstClr val="black"/>
                </a:solidFill>
                <a:latin typeface="Arial" charset="0"/>
                <a:ea typeface="MS PGothic" charset="-128"/>
                <a:cs typeface="+mn-cs"/>
              </a:rPr>
              <a:t>or to show </a:t>
            </a:r>
            <a:r>
              <a:rPr lang="en-US" altLang="en-US" sz="2400" b="1" kern="1200" dirty="0">
                <a:solidFill>
                  <a:srgbClr val="3366FF"/>
                </a:solidFill>
                <a:latin typeface="Arial" charset="0"/>
                <a:ea typeface="MS PGothic" charset="-128"/>
                <a:cs typeface="+mn-cs"/>
              </a:rPr>
              <a:t>specific bonding</a:t>
            </a:r>
            <a:r>
              <a:rPr lang="en-US" altLang="en-US" sz="2400" b="1" kern="1200" dirty="0">
                <a:solidFill>
                  <a:prstClr val="black"/>
                </a:solidFill>
                <a:latin typeface="Arial" charset="0"/>
                <a:ea typeface="MS PGothic" charset="-128"/>
                <a:cs typeface="+mn-cs"/>
              </a:rPr>
              <a:t>.</a:t>
            </a:r>
          </a:p>
        </p:txBody>
      </p:sp>
      <p:pic>
        <p:nvPicPr>
          <p:cNvPr id="51205" name="Picture 1" descr="Illustration of how to draw the condensed structure of 2-methylbutane; a carbon bonded to 3 H’s becomes CH3, a carbon bonded to 2 H’s becomes CH2 and a carbon bonded to 1 H becomes CH. The given structure is CH3CHCH2CH3 with one another CH3 group attached with a vertical bond to C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725738"/>
            <a:ext cx="8208962"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9">
            <a:extLst>
              <a:ext uri="{FF2B5EF4-FFF2-40B4-BE49-F238E27FC236}">
                <a16:creationId xmlns:a16="http://schemas.microsoft.com/office/drawing/2014/main" id="{CEB8B6DD-D39B-408E-8A0A-5286C0D20F1C}"/>
              </a:ext>
            </a:extLst>
          </p:cNvPr>
          <p:cNvSpPr>
            <a:spLocks noGrp="1"/>
          </p:cNvSpPr>
          <p:nvPr>
            <p:ph sz="quarter" idx="25"/>
          </p:nvPr>
        </p:nvSpPr>
        <p:spPr>
          <a:xfrm>
            <a:off x="1297236" y="5653637"/>
            <a:ext cx="5623318" cy="409216"/>
          </a:xfrm>
        </p:spPr>
        <p:txBody>
          <a:bodyPr/>
          <a:lstStyle/>
          <a:p>
            <a:pPr marL="0" indent="0">
              <a:spcBef>
                <a:spcPct val="0"/>
              </a:spcBef>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carbon</a:t>
            </a:r>
            <a:r>
              <a:rPr lang="en-US" altLang="en-US" sz="2400" b="1" kern="1200" dirty="0">
                <a:solidFill>
                  <a:prstClr val="black"/>
                </a:solidFill>
                <a:latin typeface="Arial" charset="0"/>
                <a:ea typeface="MS PGothic" charset="-128"/>
                <a:cs typeface="+mn-cs"/>
              </a:rPr>
              <a:t> bonded to </a:t>
            </a:r>
            <a:r>
              <a:rPr lang="en-US" altLang="en-US" sz="2400" b="1" kern="1200" dirty="0">
                <a:solidFill>
                  <a:srgbClr val="3366FF"/>
                </a:solidFill>
                <a:latin typeface="Arial" charset="0"/>
                <a:ea typeface="MS PGothic" charset="-128"/>
                <a:cs typeface="+mn-cs"/>
              </a:rPr>
              <a:t>1 H</a:t>
            </a:r>
            <a:r>
              <a:rPr lang="en-US" altLang="en-US" sz="2400" b="1" kern="1200" dirty="0">
                <a:solidFill>
                  <a:prstClr val="black"/>
                </a:solidFill>
                <a:latin typeface="Arial" charset="0"/>
                <a:ea typeface="MS PGothic" charset="-128"/>
                <a:cs typeface="+mn-cs"/>
              </a:rPr>
              <a:t> becomes </a:t>
            </a:r>
            <a:r>
              <a:rPr lang="en-US" altLang="en-US" sz="2400" b="1" kern="1200" dirty="0">
                <a:solidFill>
                  <a:srgbClr val="3366FF"/>
                </a:solidFill>
                <a:latin typeface="Arial" charset="0"/>
                <a:ea typeface="MS PGothic" charset="-128"/>
                <a:cs typeface="+mn-cs"/>
              </a:rPr>
              <a:t>CH</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C7F0B3-8684-4DF2-AABA-6505C77587EC}"/>
              </a:ext>
            </a:extLst>
          </p:cNvPr>
          <p:cNvSpPr>
            <a:spLocks noGrp="1"/>
          </p:cNvSpPr>
          <p:nvPr>
            <p:ph type="title"/>
          </p:nvPr>
        </p:nvSpPr>
        <p:spPr>
          <a:xfrm>
            <a:off x="455414" y="239524"/>
            <a:ext cx="8229600" cy="767698"/>
          </a:xfrm>
        </p:spPr>
        <p:txBody>
          <a:bodyPr/>
          <a:lstStyle/>
          <a:p>
            <a:r>
              <a:rPr lang="en-US" altLang="en-US" sz="3200" b="1" dirty="0">
                <a:ea typeface="MS PGothic" charset="-128"/>
                <a:cs typeface="ＭＳ Ｐゴシック" charset="-128"/>
              </a:rPr>
              <a:t>11.1	Introduction to Organic Chemistry</a:t>
            </a:r>
            <a:endParaRPr lang="en-US" sz="3200" dirty="0"/>
          </a:p>
        </p:txBody>
      </p:sp>
      <p:sp>
        <p:nvSpPr>
          <p:cNvPr id="10" name="Content Placeholder 6">
            <a:extLst>
              <a:ext uri="{FF2B5EF4-FFF2-40B4-BE49-F238E27FC236}">
                <a16:creationId xmlns:a16="http://schemas.microsoft.com/office/drawing/2014/main" id="{DF31C3AF-343E-48FD-994E-39C535EF13C4}"/>
              </a:ext>
            </a:extLst>
          </p:cNvPr>
          <p:cNvSpPr>
            <a:spLocks noGrp="1"/>
          </p:cNvSpPr>
          <p:nvPr>
            <p:ph sz="quarter" idx="4294967295"/>
          </p:nvPr>
        </p:nvSpPr>
        <p:spPr>
          <a:xfrm>
            <a:off x="999310" y="1173780"/>
            <a:ext cx="7297260" cy="4847508"/>
          </a:xfrm>
        </p:spPr>
        <p:txBody>
          <a:bodyPr/>
          <a:lstStyle>
            <a:lvl1pPr marL="0" indent="0">
              <a:buNone/>
              <a:defRPr/>
            </a:lvl1pPr>
          </a:lstStyle>
          <a:p>
            <a:pPr>
              <a:spcBef>
                <a:spcPts val="0"/>
              </a:spcBef>
              <a:spcAft>
                <a:spcPts val="1500"/>
              </a:spcAft>
              <a:buClr>
                <a:schemeClr val="tx1"/>
              </a:buClr>
            </a:pPr>
            <a:r>
              <a:rPr lang="en-US" altLang="en-US" sz="2400" b="1" dirty="0">
                <a:solidFill>
                  <a:srgbClr val="3366FF"/>
                </a:solidFill>
                <a:latin typeface="Arial" panose="020B0604020202020204" pitchFamily="34" charset="0"/>
                <a:cs typeface="Arial" panose="020B0604020202020204" pitchFamily="34" charset="0"/>
              </a:rPr>
              <a:t>Organic chemistry </a:t>
            </a:r>
            <a:r>
              <a:rPr lang="en-US" altLang="en-US" sz="2400" b="1" dirty="0">
                <a:latin typeface="Arial" panose="020B0604020202020204" pitchFamily="34" charset="0"/>
                <a:cs typeface="Arial" panose="020B0604020202020204" pitchFamily="34" charset="0"/>
              </a:rPr>
              <a:t>is the study of compounds that contain the element </a:t>
            </a:r>
            <a:r>
              <a:rPr lang="en-US" altLang="en-US" sz="2400" b="1" dirty="0">
                <a:solidFill>
                  <a:srgbClr val="3333FF"/>
                </a:solidFill>
                <a:latin typeface="Arial" panose="020B0604020202020204" pitchFamily="34" charset="0"/>
                <a:cs typeface="Arial" panose="020B0604020202020204" pitchFamily="34" charset="0"/>
              </a:rPr>
              <a:t>carbon</a:t>
            </a:r>
            <a:r>
              <a:rPr lang="en-US" altLang="en-US" sz="2400" b="1" dirty="0">
                <a:latin typeface="Arial" panose="020B0604020202020204" pitchFamily="34" charset="0"/>
                <a:cs typeface="Arial" panose="020B0604020202020204" pitchFamily="34" charset="0"/>
              </a:rPr>
              <a:t>.</a:t>
            </a:r>
          </a:p>
          <a:p>
            <a:pPr>
              <a:spcBef>
                <a:spcPts val="0"/>
              </a:spcBef>
              <a:spcAft>
                <a:spcPts val="1500"/>
              </a:spcAft>
              <a:buClr>
                <a:schemeClr val="tx1"/>
              </a:buClr>
            </a:pPr>
            <a:r>
              <a:rPr lang="en-US" altLang="en-US" sz="2400" b="1" dirty="0">
                <a:latin typeface="Arial" panose="020B0604020202020204" pitchFamily="34" charset="0"/>
                <a:cs typeface="Arial" panose="020B0604020202020204" pitchFamily="34" charset="0"/>
              </a:rPr>
              <a:t>Organic chemicals affect virtually every facet of our lives.</a:t>
            </a:r>
          </a:p>
          <a:p>
            <a:pPr>
              <a:spcBef>
                <a:spcPts val="0"/>
              </a:spcBef>
              <a:spcAft>
                <a:spcPts val="900"/>
              </a:spcAft>
              <a:buClr>
                <a:schemeClr val="tx1"/>
              </a:buClr>
            </a:pPr>
            <a:r>
              <a:rPr lang="en-US" altLang="en-US" sz="2400" b="1" dirty="0">
                <a:latin typeface="Arial" panose="020B0604020202020204" pitchFamily="34" charset="0"/>
                <a:cs typeface="Arial" panose="020B0604020202020204" pitchFamily="34" charset="0"/>
              </a:rPr>
              <a:t>Products such as clothes, foods, medicines, gasoline, refrigerants, and soaps are composed almost solely of organic compounds.</a:t>
            </a:r>
          </a:p>
          <a:p>
            <a:pPr>
              <a:spcBef>
                <a:spcPts val="0"/>
              </a:spcBef>
              <a:spcAft>
                <a:spcPts val="1500"/>
              </a:spcAft>
              <a:buClr>
                <a:schemeClr val="tx1"/>
              </a:buClr>
            </a:pPr>
            <a:r>
              <a:rPr lang="en-US" altLang="en-US" sz="2400" b="1" dirty="0">
                <a:latin typeface="Arial" panose="020B0604020202020204" pitchFamily="34" charset="0"/>
                <a:cs typeface="Arial" panose="020B0604020202020204" pitchFamily="34" charset="0"/>
              </a:rPr>
              <a:t>Some organic products can be obtained directly from </a:t>
            </a:r>
            <a:r>
              <a:rPr lang="en-US" altLang="en-US" sz="2400" b="1" dirty="0">
                <a:solidFill>
                  <a:srgbClr val="3366FF"/>
                </a:solidFill>
                <a:latin typeface="Arial" panose="020B0604020202020204" pitchFamily="34" charset="0"/>
                <a:cs typeface="Arial" panose="020B0604020202020204" pitchFamily="34" charset="0"/>
              </a:rPr>
              <a:t>natural sources</a:t>
            </a:r>
            <a:r>
              <a:rPr lang="en-US" altLang="en-US" sz="2400" b="1" dirty="0">
                <a:latin typeface="Arial" panose="020B0604020202020204" pitchFamily="34" charset="0"/>
                <a:cs typeface="Arial" panose="020B0604020202020204" pitchFamily="34" charset="0"/>
              </a:rPr>
              <a:t>—cotton, wool, and silk.</a:t>
            </a:r>
          </a:p>
          <a:p>
            <a:pPr>
              <a:spcBef>
                <a:spcPts val="0"/>
              </a:spcBef>
              <a:spcAft>
                <a:spcPts val="1500"/>
              </a:spcAft>
              <a:buClr>
                <a:schemeClr val="tx1"/>
              </a:buClr>
            </a:pPr>
            <a:r>
              <a:rPr lang="en-US" altLang="en-US" sz="2400" b="1" dirty="0">
                <a:latin typeface="Arial" panose="020B0604020202020204" pitchFamily="34" charset="0"/>
                <a:cs typeface="Arial" panose="020B0604020202020204" pitchFamily="34" charset="0"/>
              </a:rPr>
              <a:t>Others can be </a:t>
            </a:r>
            <a:r>
              <a:rPr lang="en-US" altLang="en-US" sz="2400" b="1" dirty="0">
                <a:solidFill>
                  <a:srgbClr val="3366FF"/>
                </a:solidFill>
                <a:latin typeface="Arial" panose="020B0604020202020204" pitchFamily="34" charset="0"/>
                <a:cs typeface="Arial" panose="020B0604020202020204" pitchFamily="34" charset="0"/>
              </a:rPr>
              <a:t>synthetically </a:t>
            </a:r>
            <a:r>
              <a:rPr lang="en-US" altLang="en-US" sz="2400" b="1" dirty="0">
                <a:latin typeface="Arial" panose="020B0604020202020204" pitchFamily="34" charset="0"/>
                <a:cs typeface="Arial" panose="020B0604020202020204" pitchFamily="34" charset="0"/>
              </a:rPr>
              <a:t>produced—nylon and polyester.</a:t>
            </a:r>
            <a:endParaRPr lang="en-US" sz="2400" b="1"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02855A-74FE-42D5-B1EE-5C899BD483BC}"/>
              </a:ext>
            </a:extLst>
          </p:cNvPr>
          <p:cNvSpPr>
            <a:spLocks noGrp="1"/>
          </p:cNvSpPr>
          <p:nvPr>
            <p:ph type="title"/>
          </p:nvPr>
        </p:nvSpPr>
        <p:spPr>
          <a:xfrm>
            <a:off x="442956" y="284011"/>
            <a:ext cx="8291264" cy="548591"/>
          </a:xfrm>
        </p:spPr>
        <p:txBody>
          <a:bodyPr/>
          <a:lstStyle/>
          <a:p>
            <a:r>
              <a:rPr lang="en-US" altLang="en-US" sz="3200" b="1" dirty="0">
                <a:solidFill>
                  <a:srgbClr val="000000"/>
                </a:solidFill>
                <a:ea typeface="MS PGothic" charset="-128"/>
                <a:cs typeface="ＭＳ Ｐゴシック" charset="-128"/>
              </a:rPr>
              <a:t>11.4	Drawing Organic Molecules (3)</a:t>
            </a:r>
            <a:endParaRPr lang="en-US" sz="3200" dirty="0"/>
          </a:p>
        </p:txBody>
      </p:sp>
      <p:sp>
        <p:nvSpPr>
          <p:cNvPr id="8" name="Text Placeholder 19">
            <a:extLst>
              <a:ext uri="{FF2B5EF4-FFF2-40B4-BE49-F238E27FC236}">
                <a16:creationId xmlns:a16="http://schemas.microsoft.com/office/drawing/2014/main" id="{52834285-664F-4899-A2AC-8771AA413626}"/>
              </a:ext>
            </a:extLst>
          </p:cNvPr>
          <p:cNvSpPr>
            <a:spLocks noGrp="1"/>
          </p:cNvSpPr>
          <p:nvPr>
            <p:ph type="body" sz="quarter" idx="22"/>
          </p:nvPr>
        </p:nvSpPr>
        <p:spPr>
          <a:xfrm>
            <a:off x="2312042" y="823229"/>
            <a:ext cx="4580802" cy="504329"/>
          </a:xfrm>
        </p:spPr>
        <p:txBody>
          <a:bodyPr/>
          <a:lstStyle/>
          <a:p>
            <a:pPr marL="514350" lvl="0" indent="-514350">
              <a:buFont typeface="+mj-lt"/>
              <a:buAutoNum type="alphaUcPeriod"/>
            </a:pPr>
            <a:r>
              <a:rPr lang="en-US" altLang="en-US" sz="2800" b="1" dirty="0">
                <a:solidFill>
                  <a:srgbClr val="000000"/>
                </a:solidFill>
                <a:ea typeface="MS PGothic" charset="-128"/>
                <a:cs typeface="ＭＳ Ｐゴシック" charset="-128"/>
              </a:rPr>
              <a:t>Condensed Structures</a:t>
            </a:r>
            <a:endParaRPr lang="en-US" dirty="0"/>
          </a:p>
        </p:txBody>
      </p:sp>
      <p:sp>
        <p:nvSpPr>
          <p:cNvPr id="7" name="Content Placeholder 27">
            <a:extLst>
              <a:ext uri="{FF2B5EF4-FFF2-40B4-BE49-F238E27FC236}">
                <a16:creationId xmlns:a16="http://schemas.microsoft.com/office/drawing/2014/main" id="{BF61C595-B589-4D13-96E7-055F3D754828}"/>
              </a:ext>
            </a:extLst>
          </p:cNvPr>
          <p:cNvSpPr>
            <a:spLocks noGrp="1"/>
          </p:cNvSpPr>
          <p:nvPr>
            <p:ph sz="quarter" idx="24"/>
          </p:nvPr>
        </p:nvSpPr>
        <p:spPr>
          <a:xfrm>
            <a:off x="1090216" y="1610586"/>
            <a:ext cx="7298208" cy="504329"/>
          </a:xfrm>
        </p:spPr>
        <p:txBody>
          <a:bodyPr/>
          <a:lstStyle/>
          <a:p>
            <a:pPr marL="0" indent="0" eaLnBrk="1" hangingPunct="1">
              <a:spcBef>
                <a:spcPct val="0"/>
              </a:spcBef>
              <a:buNone/>
              <a:tabLst>
                <a:tab pos="114300" algn="l"/>
              </a:tabLst>
            </a:pPr>
            <a:r>
              <a:rPr lang="en-US" altLang="en-US" sz="2400" b="1" kern="1200" dirty="0">
                <a:solidFill>
                  <a:prstClr val="black"/>
                </a:solidFill>
                <a:latin typeface="Arial" charset="0"/>
                <a:ea typeface="MS PGothic" charset="-128"/>
                <a:cs typeface="+mn-cs"/>
              </a:rPr>
              <a:t>Identical groups can be condensed further:</a:t>
            </a:r>
          </a:p>
        </p:txBody>
      </p:sp>
      <p:pic>
        <p:nvPicPr>
          <p:cNvPr id="53252" name="Picture 10" descr="Condensed structures of butane and 2-methyl butane: In butane C4H10, two CH2 groups in the middle are written as (CH2)2. In 2-methyl butane (C5H12), two CH3 groups bonded to the same carbon are written as (CH3)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708275"/>
            <a:ext cx="856932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DF096F-F4D2-479A-A97D-D6210483A859}"/>
              </a:ext>
            </a:extLst>
          </p:cNvPr>
          <p:cNvSpPr>
            <a:spLocks noGrp="1"/>
          </p:cNvSpPr>
          <p:nvPr>
            <p:ph type="title"/>
          </p:nvPr>
        </p:nvSpPr>
        <p:spPr>
          <a:xfrm>
            <a:off x="454985" y="325910"/>
            <a:ext cx="8229600" cy="548591"/>
          </a:xfrm>
        </p:spPr>
        <p:txBody>
          <a:bodyPr/>
          <a:lstStyle/>
          <a:p>
            <a:r>
              <a:rPr lang="en-US" altLang="en-US" sz="3200" b="1" dirty="0">
                <a:solidFill>
                  <a:srgbClr val="000000"/>
                </a:solidFill>
                <a:ea typeface="MS PGothic" charset="-128"/>
                <a:cs typeface="ＭＳ Ｐゴシック" charset="-128"/>
              </a:rPr>
              <a:t>11.4	Drawing Organic Molecules (4)</a:t>
            </a:r>
            <a:endParaRPr lang="en-US" sz="3200" dirty="0"/>
          </a:p>
        </p:txBody>
      </p:sp>
      <p:sp>
        <p:nvSpPr>
          <p:cNvPr id="18" name="Text Placeholder 19">
            <a:extLst>
              <a:ext uri="{FF2B5EF4-FFF2-40B4-BE49-F238E27FC236}">
                <a16:creationId xmlns:a16="http://schemas.microsoft.com/office/drawing/2014/main" id="{5F90F070-E68D-4CDB-9BF3-4E85F31FF90E}"/>
              </a:ext>
            </a:extLst>
          </p:cNvPr>
          <p:cNvSpPr>
            <a:spLocks noGrp="1"/>
          </p:cNvSpPr>
          <p:nvPr>
            <p:ph type="body" sz="quarter" idx="22"/>
          </p:nvPr>
        </p:nvSpPr>
        <p:spPr>
          <a:xfrm>
            <a:off x="2312042" y="823229"/>
            <a:ext cx="4580802" cy="647700"/>
          </a:xfrm>
        </p:spPr>
        <p:txBody>
          <a:bodyPr/>
          <a:lstStyle/>
          <a:p>
            <a:pPr marL="514350" lvl="0" indent="-514350">
              <a:buFont typeface="+mj-lt"/>
              <a:buAutoNum type="alphaUcPeriod"/>
            </a:pPr>
            <a:r>
              <a:rPr lang="en-US" altLang="en-US" sz="2800" b="1" dirty="0">
                <a:solidFill>
                  <a:srgbClr val="000000"/>
                </a:solidFill>
                <a:ea typeface="MS PGothic" charset="-128"/>
                <a:cs typeface="ＭＳ Ｐゴシック" charset="-128"/>
              </a:rPr>
              <a:t>Condensed Structures</a:t>
            </a:r>
            <a:endParaRPr lang="en-US" dirty="0"/>
          </a:p>
        </p:txBody>
      </p:sp>
      <p:sp>
        <p:nvSpPr>
          <p:cNvPr id="12" name="Content Placeholder 11">
            <a:extLst>
              <a:ext uri="{FF2B5EF4-FFF2-40B4-BE49-F238E27FC236}">
                <a16:creationId xmlns:a16="http://schemas.microsoft.com/office/drawing/2014/main" id="{6D7B6F32-7EC4-4AB0-A2D1-B5324C88A468}"/>
              </a:ext>
            </a:extLst>
          </p:cNvPr>
          <p:cNvSpPr>
            <a:spLocks noGrp="1"/>
          </p:cNvSpPr>
          <p:nvPr>
            <p:ph sz="quarter" idx="25"/>
          </p:nvPr>
        </p:nvSpPr>
        <p:spPr>
          <a:xfrm>
            <a:off x="784604" y="1729770"/>
            <a:ext cx="3252486" cy="431552"/>
          </a:xfrm>
        </p:spPr>
        <p:txBody>
          <a:bodyPr/>
          <a:lstStyle/>
          <a:p>
            <a:pPr marL="0" lvl="0" indent="0" eaLnBrk="1" hangingPunct="1">
              <a:spcBef>
                <a:spcPct val="0"/>
              </a:spcBef>
              <a:buNone/>
              <a:defRPr/>
            </a:pPr>
            <a:r>
              <a:rPr lang="en-US" sz="2400" b="1" kern="1200" dirty="0">
                <a:solidFill>
                  <a:prstClr val="white"/>
                </a:solidFill>
                <a:ea typeface="+mn-ea"/>
                <a:cs typeface="+mn-cs"/>
              </a:rPr>
              <a:t>Sample Problem 11.4</a:t>
            </a:r>
          </a:p>
        </p:txBody>
      </p:sp>
      <p:sp>
        <p:nvSpPr>
          <p:cNvPr id="8" name="Content Placeholder 7">
            <a:extLst>
              <a:ext uri="{FF2B5EF4-FFF2-40B4-BE49-F238E27FC236}">
                <a16:creationId xmlns:a16="http://schemas.microsoft.com/office/drawing/2014/main" id="{16B6B9B6-B8E8-4DD6-86EA-8631EE89D60E}"/>
              </a:ext>
            </a:extLst>
          </p:cNvPr>
          <p:cNvSpPr>
            <a:spLocks noGrp="1"/>
          </p:cNvSpPr>
          <p:nvPr>
            <p:ph sz="quarter" idx="24"/>
          </p:nvPr>
        </p:nvSpPr>
        <p:spPr>
          <a:xfrm>
            <a:off x="610998" y="2420326"/>
            <a:ext cx="8137450" cy="43167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Convert each compound into a condensed structure:</a:t>
            </a:r>
          </a:p>
        </p:txBody>
      </p:sp>
      <p:pic>
        <p:nvPicPr>
          <p:cNvPr id="55301" name="Picture 3" descr="(a) CH3CHCH2CHCH3 with one CH3 group attached to each CH group. (b) CH3CH2CH2OCH2C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997200"/>
            <a:ext cx="725328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E16DC41-EF81-4D67-99E5-0BC0BCFFCBCF}"/>
              </a:ext>
            </a:extLst>
          </p:cNvPr>
          <p:cNvSpPr>
            <a:spLocks noGrp="1"/>
          </p:cNvSpPr>
          <p:nvPr>
            <p:ph type="title"/>
          </p:nvPr>
        </p:nvSpPr>
        <p:spPr>
          <a:xfrm>
            <a:off x="446856" y="332656"/>
            <a:ext cx="8229600" cy="548591"/>
          </a:xfrm>
        </p:spPr>
        <p:txBody>
          <a:bodyPr/>
          <a:lstStyle/>
          <a:p>
            <a:r>
              <a:rPr lang="en-US" altLang="en-US" sz="3200" b="1" dirty="0">
                <a:solidFill>
                  <a:srgbClr val="000000"/>
                </a:solidFill>
                <a:ea typeface="MS PGothic" charset="-128"/>
                <a:cs typeface="ＭＳ Ｐゴシック" charset="-128"/>
              </a:rPr>
              <a:t>11.4	Drawing Organic Molecules (5)</a:t>
            </a:r>
            <a:endParaRPr lang="en-US" sz="3200" dirty="0"/>
          </a:p>
        </p:txBody>
      </p:sp>
      <p:sp>
        <p:nvSpPr>
          <p:cNvPr id="14" name="Text Placeholder 19">
            <a:extLst>
              <a:ext uri="{FF2B5EF4-FFF2-40B4-BE49-F238E27FC236}">
                <a16:creationId xmlns:a16="http://schemas.microsoft.com/office/drawing/2014/main" id="{FB0DB32B-289F-4954-9AF5-1B683DB8C09A}"/>
              </a:ext>
            </a:extLst>
          </p:cNvPr>
          <p:cNvSpPr>
            <a:spLocks noGrp="1"/>
          </p:cNvSpPr>
          <p:nvPr>
            <p:ph type="body" sz="quarter" idx="22"/>
          </p:nvPr>
        </p:nvSpPr>
        <p:spPr>
          <a:xfrm>
            <a:off x="2309309" y="833979"/>
            <a:ext cx="4580802" cy="647700"/>
          </a:xfrm>
        </p:spPr>
        <p:txBody>
          <a:bodyPr/>
          <a:lstStyle/>
          <a:p>
            <a:pPr marL="514350" lvl="0" indent="-514350">
              <a:buFont typeface="+mj-lt"/>
              <a:buAutoNum type="alphaUcPeriod"/>
            </a:pPr>
            <a:r>
              <a:rPr lang="en-US" altLang="en-US" sz="2800" b="1" dirty="0">
                <a:solidFill>
                  <a:srgbClr val="000000"/>
                </a:solidFill>
                <a:ea typeface="MS PGothic" charset="-128"/>
                <a:cs typeface="ＭＳ Ｐゴシック" charset="-128"/>
              </a:rPr>
              <a:t>Condensed Structures</a:t>
            </a:r>
            <a:endParaRPr lang="en-US" dirty="0"/>
          </a:p>
        </p:txBody>
      </p:sp>
      <p:sp>
        <p:nvSpPr>
          <p:cNvPr id="5" name="Content Placeholder 4">
            <a:extLst>
              <a:ext uri="{FF2B5EF4-FFF2-40B4-BE49-F238E27FC236}">
                <a16:creationId xmlns:a16="http://schemas.microsoft.com/office/drawing/2014/main" id="{4F8B70B3-99DE-4504-80FA-F0C4C7B46BBE}"/>
              </a:ext>
            </a:extLst>
          </p:cNvPr>
          <p:cNvSpPr>
            <a:spLocks noGrp="1"/>
          </p:cNvSpPr>
          <p:nvPr>
            <p:ph sz="quarter" idx="24"/>
          </p:nvPr>
        </p:nvSpPr>
        <p:spPr>
          <a:xfrm>
            <a:off x="784042" y="1727929"/>
            <a:ext cx="3290093" cy="491449"/>
          </a:xfrm>
        </p:spPr>
        <p:txBody>
          <a:bodyPr/>
          <a:lstStyle/>
          <a:p>
            <a:pPr marL="0" lvl="0" indent="0" eaLnBrk="1" hangingPunct="1">
              <a:spcBef>
                <a:spcPct val="0"/>
              </a:spcBef>
              <a:buNone/>
              <a:defRPr/>
            </a:pPr>
            <a:r>
              <a:rPr lang="en-US" sz="2400" b="1" kern="1200" dirty="0">
                <a:solidFill>
                  <a:schemeClr val="bg1"/>
                </a:solidFill>
                <a:ea typeface="+mn-ea"/>
                <a:cs typeface="+mn-cs"/>
              </a:rPr>
              <a:t>Sample Problem 11.4</a:t>
            </a:r>
          </a:p>
        </p:txBody>
      </p:sp>
      <p:sp>
        <p:nvSpPr>
          <p:cNvPr id="6" name="Content Placeholder 5">
            <a:extLst>
              <a:ext uri="{FF2B5EF4-FFF2-40B4-BE49-F238E27FC236}">
                <a16:creationId xmlns:a16="http://schemas.microsoft.com/office/drawing/2014/main" id="{70BA010B-939C-48F5-819B-C953B89BE309}"/>
              </a:ext>
            </a:extLst>
          </p:cNvPr>
          <p:cNvSpPr>
            <a:spLocks noGrp="1"/>
          </p:cNvSpPr>
          <p:nvPr>
            <p:ph sz="quarter" idx="25"/>
          </p:nvPr>
        </p:nvSpPr>
        <p:spPr>
          <a:xfrm>
            <a:off x="708330" y="2663138"/>
            <a:ext cx="1414604" cy="405749"/>
          </a:xfrm>
        </p:spPr>
        <p:txBody>
          <a:bodyPr/>
          <a:lstStyle/>
          <a:p>
            <a:pPr marL="0" lvl="0" indent="0" eaLnBrk="1" hangingPunct="1">
              <a:spcBef>
                <a:spcPct val="0"/>
              </a:spcBef>
              <a:buNone/>
              <a:defRPr/>
            </a:pPr>
            <a:r>
              <a:rPr lang="en-US" sz="2400" b="1" kern="1200" dirty="0">
                <a:solidFill>
                  <a:prstClr val="white"/>
                </a:solidFill>
                <a:ea typeface="+mn-ea"/>
                <a:cs typeface="+mn-cs"/>
              </a:rPr>
              <a:t>Solution</a:t>
            </a:r>
          </a:p>
        </p:txBody>
      </p:sp>
      <p:pic>
        <p:nvPicPr>
          <p:cNvPr id="57349" name="Picture 4" descr="Structural, condensed and further simplified structure of 2,4-dimethylpentane: five carbon chain with two methyl groups attached at C2 and C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357563"/>
            <a:ext cx="83185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0A7830-6C12-4270-8B9F-4EF66EA72272}"/>
              </a:ext>
            </a:extLst>
          </p:cNvPr>
          <p:cNvSpPr>
            <a:spLocks noGrp="1"/>
          </p:cNvSpPr>
          <p:nvPr>
            <p:ph type="title"/>
          </p:nvPr>
        </p:nvSpPr>
        <p:spPr>
          <a:xfrm>
            <a:off x="473788" y="279984"/>
            <a:ext cx="8229600" cy="548591"/>
          </a:xfrm>
        </p:spPr>
        <p:txBody>
          <a:bodyPr/>
          <a:lstStyle/>
          <a:p>
            <a:r>
              <a:rPr lang="en-US" altLang="en-US" sz="3200" b="1" dirty="0">
                <a:solidFill>
                  <a:srgbClr val="000000"/>
                </a:solidFill>
                <a:ea typeface="MS PGothic" charset="-128"/>
                <a:cs typeface="ＭＳ Ｐゴシック" charset="-128"/>
              </a:rPr>
              <a:t>11.4	Drawing Organic Molecules</a:t>
            </a:r>
            <a:r>
              <a:rPr lang="en-US" altLang="en-US" b="1" dirty="0">
                <a:solidFill>
                  <a:srgbClr val="000000"/>
                </a:solidFill>
                <a:ea typeface="MS PGothic" charset="-128"/>
                <a:cs typeface="ＭＳ Ｐゴシック" charset="-128"/>
              </a:rPr>
              <a:t> </a:t>
            </a:r>
            <a:r>
              <a:rPr lang="en-US" altLang="en-US" sz="3200" b="1" dirty="0">
                <a:solidFill>
                  <a:srgbClr val="000000"/>
                </a:solidFill>
                <a:ea typeface="MS PGothic" charset="-128"/>
                <a:cs typeface="ＭＳ Ｐゴシック" charset="-128"/>
              </a:rPr>
              <a:t>(6)</a:t>
            </a:r>
            <a:endParaRPr lang="en-US" sz="3200" dirty="0"/>
          </a:p>
        </p:txBody>
      </p:sp>
      <p:sp>
        <p:nvSpPr>
          <p:cNvPr id="19" name="Text Placeholder 19">
            <a:extLst>
              <a:ext uri="{FF2B5EF4-FFF2-40B4-BE49-F238E27FC236}">
                <a16:creationId xmlns:a16="http://schemas.microsoft.com/office/drawing/2014/main" id="{05E454C2-65E8-4323-B71F-43D0237B13A0}"/>
              </a:ext>
            </a:extLst>
          </p:cNvPr>
          <p:cNvSpPr>
            <a:spLocks noGrp="1"/>
          </p:cNvSpPr>
          <p:nvPr>
            <p:ph type="body" sz="quarter" idx="22"/>
          </p:nvPr>
        </p:nvSpPr>
        <p:spPr>
          <a:xfrm>
            <a:off x="2312045" y="828695"/>
            <a:ext cx="4580802" cy="599052"/>
          </a:xfrm>
        </p:spPr>
        <p:txBody>
          <a:bodyPr/>
          <a:lstStyle/>
          <a:p>
            <a:pPr marL="514350" lvl="0" indent="-514350">
              <a:buFont typeface="+mj-lt"/>
              <a:buAutoNum type="alphaUcPeriod"/>
            </a:pPr>
            <a:r>
              <a:rPr lang="en-US" altLang="en-US" sz="2800" b="1" dirty="0">
                <a:solidFill>
                  <a:srgbClr val="000000"/>
                </a:solidFill>
                <a:ea typeface="MS PGothic" charset="-128"/>
                <a:cs typeface="ＭＳ Ｐゴシック" charset="-128"/>
              </a:rPr>
              <a:t>Condensed Structures</a:t>
            </a:r>
            <a:endParaRPr lang="en-US" dirty="0"/>
          </a:p>
        </p:txBody>
      </p:sp>
      <p:sp>
        <p:nvSpPr>
          <p:cNvPr id="5" name="Content Placeholder 4">
            <a:extLst>
              <a:ext uri="{FF2B5EF4-FFF2-40B4-BE49-F238E27FC236}">
                <a16:creationId xmlns:a16="http://schemas.microsoft.com/office/drawing/2014/main" id="{BA31D269-0E7D-4518-AF42-1B8C7DB4F584}"/>
              </a:ext>
            </a:extLst>
          </p:cNvPr>
          <p:cNvSpPr>
            <a:spLocks noGrp="1"/>
          </p:cNvSpPr>
          <p:nvPr>
            <p:ph sz="quarter" idx="24"/>
          </p:nvPr>
        </p:nvSpPr>
        <p:spPr>
          <a:xfrm>
            <a:off x="778464" y="1728518"/>
            <a:ext cx="3361488" cy="428205"/>
          </a:xfrm>
        </p:spPr>
        <p:txBody>
          <a:bodyPr/>
          <a:lstStyle/>
          <a:p>
            <a:pPr marL="0" lvl="0" indent="0" eaLnBrk="1" hangingPunct="1">
              <a:spcBef>
                <a:spcPct val="0"/>
              </a:spcBef>
              <a:buNone/>
              <a:defRPr/>
            </a:pPr>
            <a:r>
              <a:rPr lang="en-US" sz="2400" b="1" kern="1200" dirty="0">
                <a:solidFill>
                  <a:prstClr val="white"/>
                </a:solidFill>
                <a:ea typeface="+mn-ea"/>
                <a:cs typeface="+mn-cs"/>
              </a:rPr>
              <a:t>Sample Problem 11.4</a:t>
            </a:r>
          </a:p>
        </p:txBody>
      </p:sp>
      <p:sp>
        <p:nvSpPr>
          <p:cNvPr id="4" name="Content Placeholder 3">
            <a:extLst>
              <a:ext uri="{FF2B5EF4-FFF2-40B4-BE49-F238E27FC236}">
                <a16:creationId xmlns:a16="http://schemas.microsoft.com/office/drawing/2014/main" id="{8D0E53EC-A49C-4AA1-B2D3-8EAC175085FC}"/>
              </a:ext>
            </a:extLst>
          </p:cNvPr>
          <p:cNvSpPr>
            <a:spLocks noGrp="1"/>
          </p:cNvSpPr>
          <p:nvPr>
            <p:ph sz="quarter" idx="23"/>
          </p:nvPr>
        </p:nvSpPr>
        <p:spPr>
          <a:xfrm>
            <a:off x="708545" y="2653500"/>
            <a:ext cx="1433416" cy="466237"/>
          </a:xfrm>
        </p:spPr>
        <p:txBody>
          <a:bodyPr/>
          <a:lstStyle/>
          <a:p>
            <a:pPr marL="0" lvl="0" indent="0" eaLnBrk="1" hangingPunct="1">
              <a:spcBef>
                <a:spcPct val="0"/>
              </a:spcBef>
              <a:buNone/>
              <a:defRPr/>
            </a:pPr>
            <a:r>
              <a:rPr lang="en-US" sz="2400" b="1" kern="1200" dirty="0">
                <a:solidFill>
                  <a:prstClr val="white"/>
                </a:solidFill>
                <a:ea typeface="+mn-ea"/>
                <a:cs typeface="+mn-cs"/>
              </a:rPr>
              <a:t>Solution</a:t>
            </a:r>
          </a:p>
        </p:txBody>
      </p:sp>
      <p:pic>
        <p:nvPicPr>
          <p:cNvPr id="13" name="Picture 12">
            <a:extLst>
              <a:ext uri="{FF2B5EF4-FFF2-40B4-BE49-F238E27FC236}">
                <a16:creationId xmlns:a16="http://schemas.microsoft.com/office/drawing/2014/main" id="{797D6837-ED39-4591-AAA5-EE8909C509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188" y="3821956"/>
            <a:ext cx="8325740" cy="155535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4DD93-21D3-442A-A929-3CD9D8AC8197}"/>
              </a:ext>
            </a:extLst>
          </p:cNvPr>
          <p:cNvSpPr>
            <a:spLocks noGrp="1"/>
          </p:cNvSpPr>
          <p:nvPr>
            <p:ph type="title"/>
          </p:nvPr>
        </p:nvSpPr>
        <p:spPr>
          <a:xfrm>
            <a:off x="471055" y="274638"/>
            <a:ext cx="8229600" cy="562563"/>
          </a:xfrm>
        </p:spPr>
        <p:txBody>
          <a:bodyPr/>
          <a:lstStyle/>
          <a:p>
            <a:r>
              <a:rPr lang="en-US" altLang="en-US" sz="3200" b="1" dirty="0">
                <a:solidFill>
                  <a:srgbClr val="000000"/>
                </a:solidFill>
                <a:ea typeface="MS PGothic" charset="-128"/>
                <a:cs typeface="ＭＳ Ｐゴシック" charset="-128"/>
              </a:rPr>
              <a:t>11.4	Drawing Organic Molecules</a:t>
            </a:r>
            <a:r>
              <a:rPr lang="en-US" altLang="en-US" b="1" dirty="0">
                <a:solidFill>
                  <a:srgbClr val="000000"/>
                </a:solidFill>
                <a:ea typeface="MS PGothic" charset="-128"/>
                <a:cs typeface="ＭＳ Ｐゴシック" charset="-128"/>
              </a:rPr>
              <a:t> </a:t>
            </a:r>
            <a:r>
              <a:rPr lang="en-US" altLang="en-US" sz="3200" b="1" dirty="0">
                <a:solidFill>
                  <a:srgbClr val="000000"/>
                </a:solidFill>
                <a:ea typeface="MS PGothic" charset="-128"/>
                <a:cs typeface="ＭＳ Ｐゴシック" charset="-128"/>
              </a:rPr>
              <a:t>(7)</a:t>
            </a:r>
            <a:endParaRPr lang="en-US" sz="3200" dirty="0"/>
          </a:p>
        </p:txBody>
      </p:sp>
      <p:sp>
        <p:nvSpPr>
          <p:cNvPr id="14" name="Text Placeholder 19">
            <a:extLst>
              <a:ext uri="{FF2B5EF4-FFF2-40B4-BE49-F238E27FC236}">
                <a16:creationId xmlns:a16="http://schemas.microsoft.com/office/drawing/2014/main" id="{9840DDE5-BBE1-450D-A79A-433BBA28DCAA}"/>
              </a:ext>
            </a:extLst>
          </p:cNvPr>
          <p:cNvSpPr>
            <a:spLocks noGrp="1"/>
          </p:cNvSpPr>
          <p:nvPr>
            <p:ph type="body" sz="quarter" idx="22"/>
          </p:nvPr>
        </p:nvSpPr>
        <p:spPr>
          <a:xfrm>
            <a:off x="2638904" y="797880"/>
            <a:ext cx="3949320" cy="562563"/>
          </a:xfrm>
        </p:spPr>
        <p:txBody>
          <a:bodyPr/>
          <a:lstStyle/>
          <a:p>
            <a:pPr marL="457200" lvl="0" indent="-457200">
              <a:buFont typeface="+mj-lt"/>
              <a:buAutoNum type="alphaUcPeriod" startAt="2"/>
            </a:pPr>
            <a:r>
              <a:rPr lang="en-US" altLang="en-US" sz="2800" b="1" dirty="0">
                <a:solidFill>
                  <a:srgbClr val="000000"/>
                </a:solidFill>
                <a:ea typeface="MS PGothic" charset="-128"/>
                <a:cs typeface="ＭＳ Ｐゴシック" charset="-128"/>
              </a:rPr>
              <a:t>Skeletal Structures</a:t>
            </a:r>
            <a:endParaRPr lang="en-US" dirty="0"/>
          </a:p>
        </p:txBody>
      </p:sp>
      <p:sp>
        <p:nvSpPr>
          <p:cNvPr id="10" name="Content Placeholder 27">
            <a:extLst>
              <a:ext uri="{FF2B5EF4-FFF2-40B4-BE49-F238E27FC236}">
                <a16:creationId xmlns:a16="http://schemas.microsoft.com/office/drawing/2014/main" id="{6DBCA3E3-A3FA-4E4C-9C4D-EBD7A9F2A374}"/>
              </a:ext>
            </a:extLst>
          </p:cNvPr>
          <p:cNvSpPr>
            <a:spLocks noGrp="1"/>
          </p:cNvSpPr>
          <p:nvPr>
            <p:ph sz="quarter" idx="24"/>
          </p:nvPr>
        </p:nvSpPr>
        <p:spPr>
          <a:xfrm>
            <a:off x="827583" y="1448888"/>
            <a:ext cx="7704857" cy="3780312"/>
          </a:xfrm>
        </p:spPr>
        <p:txBody>
          <a:bodyPr/>
          <a:lstStyle/>
          <a:p>
            <a:pPr marL="0" lvl="0" indent="0" eaLnBrk="1" hangingPunct="1">
              <a:spcBef>
                <a:spcPct val="0"/>
              </a:spcBef>
              <a:spcAft>
                <a:spcPts val="2500"/>
              </a:spcAft>
              <a:buNone/>
            </a:pPr>
            <a:r>
              <a:rPr lang="en-US" altLang="en-US" sz="2400" b="1" kern="1200" dirty="0">
                <a:solidFill>
                  <a:prstClr val="black"/>
                </a:solidFill>
                <a:latin typeface="Arial" charset="0"/>
                <a:ea typeface="MS PGothic" charset="-128"/>
                <a:cs typeface="+mn-cs"/>
              </a:rPr>
              <a:t>When drawing a </a:t>
            </a:r>
            <a:r>
              <a:rPr lang="en-US" altLang="en-US" sz="2400" b="1" kern="1200" dirty="0">
                <a:solidFill>
                  <a:srgbClr val="3366FF"/>
                </a:solidFill>
                <a:latin typeface="Arial" charset="0"/>
                <a:ea typeface="MS PGothic" charset="-128"/>
                <a:cs typeface="+mn-cs"/>
              </a:rPr>
              <a:t>skeletal structure</a:t>
            </a:r>
            <a:r>
              <a:rPr lang="en-US" altLang="en-US" sz="2400" b="1" kern="1200" dirty="0">
                <a:solidFill>
                  <a:prstClr val="black"/>
                </a:solidFill>
                <a:latin typeface="Arial" charset="0"/>
                <a:ea typeface="MS PGothic" charset="-128"/>
                <a:cs typeface="+mn-cs"/>
              </a:rPr>
              <a:t>:</a:t>
            </a:r>
          </a:p>
          <a:p>
            <a:pPr marL="401638" lvl="0" indent="-231775" eaLnBrk="1" hangingPunct="1">
              <a:spcBef>
                <a:spcPct val="0"/>
              </a:spcBef>
              <a:spcAft>
                <a:spcPts val="3200"/>
              </a:spcAft>
              <a:buFont typeface="Arial" panose="020B0604020202020204" pitchFamily="34" charset="0"/>
              <a:buChar char="•"/>
            </a:pPr>
            <a:r>
              <a:rPr lang="en-US" altLang="en-US" sz="2400" b="1" kern="1200" dirty="0">
                <a:solidFill>
                  <a:prstClr val="black"/>
                </a:solidFill>
                <a:latin typeface="Arial" charset="0"/>
                <a:ea typeface="MS PGothic" charset="-128"/>
                <a:cs typeface="+mn-cs"/>
              </a:rPr>
              <a:t>Assume there is a </a:t>
            </a:r>
            <a:r>
              <a:rPr lang="en-US" altLang="en-US" sz="2400" b="1" kern="1200" dirty="0">
                <a:solidFill>
                  <a:srgbClr val="3366FF"/>
                </a:solidFill>
                <a:latin typeface="Arial" charset="0"/>
                <a:ea typeface="MS PGothic" charset="-128"/>
                <a:cs typeface="+mn-cs"/>
              </a:rPr>
              <a:t>carbon atom</a:t>
            </a:r>
            <a:r>
              <a:rPr lang="en-US" altLang="en-US" sz="2400" b="1" kern="1200" dirty="0">
                <a:solidFill>
                  <a:prstClr val="black"/>
                </a:solidFill>
                <a:latin typeface="Arial" charset="0"/>
                <a:ea typeface="MS PGothic" charset="-128"/>
                <a:cs typeface="+mn-cs"/>
              </a:rPr>
              <a:t> at the </a:t>
            </a:r>
            <a:r>
              <a:rPr lang="en-US" altLang="en-US" sz="2400" b="1" kern="1200" dirty="0">
                <a:solidFill>
                  <a:srgbClr val="3366FF"/>
                </a:solidFill>
                <a:latin typeface="Arial" charset="0"/>
                <a:ea typeface="MS PGothic" charset="-128"/>
                <a:cs typeface="+mn-cs"/>
              </a:rPr>
              <a:t>junction of any two lines</a:t>
            </a:r>
            <a:r>
              <a:rPr lang="en-US" altLang="en-US" sz="2400" b="1" kern="1200" dirty="0">
                <a:solidFill>
                  <a:prstClr val="black"/>
                </a:solidFill>
                <a:latin typeface="Arial" charset="0"/>
                <a:ea typeface="MS PGothic" charset="-128"/>
                <a:cs typeface="+mn-cs"/>
              </a:rPr>
              <a:t> or at the </a:t>
            </a:r>
            <a:r>
              <a:rPr lang="en-US" altLang="en-US" sz="2400" b="1" kern="1200" dirty="0">
                <a:solidFill>
                  <a:srgbClr val="3366FF"/>
                </a:solidFill>
                <a:latin typeface="Arial" charset="0"/>
                <a:ea typeface="MS PGothic" charset="-128"/>
                <a:cs typeface="+mn-cs"/>
              </a:rPr>
              <a:t>end of any line</a:t>
            </a:r>
          </a:p>
          <a:p>
            <a:pPr marL="401638" indent="-231775" eaLnBrk="1" hangingPunct="1">
              <a:spcBef>
                <a:spcPct val="0"/>
              </a:spcBef>
              <a:spcAft>
                <a:spcPts val="3200"/>
              </a:spcAft>
            </a:pPr>
            <a:r>
              <a:rPr lang="en-US" altLang="en-US" sz="2400" b="1" kern="1200" dirty="0">
                <a:solidFill>
                  <a:prstClr val="black"/>
                </a:solidFill>
                <a:latin typeface="Arial" charset="0"/>
                <a:ea typeface="MS PGothic" charset="-128"/>
                <a:cs typeface="+mn-cs"/>
              </a:rPr>
              <a:t>Assume there are </a:t>
            </a:r>
            <a:r>
              <a:rPr lang="en-US" altLang="en-US" sz="2400" b="1" kern="1200" dirty="0">
                <a:solidFill>
                  <a:srgbClr val="3366FF"/>
                </a:solidFill>
                <a:latin typeface="Arial" charset="0"/>
                <a:ea typeface="MS PGothic" charset="-128"/>
                <a:cs typeface="+mn-cs"/>
              </a:rPr>
              <a:t>enough hydrogens </a:t>
            </a:r>
            <a:r>
              <a:rPr lang="en-US" altLang="en-US" sz="2400" b="1" kern="1200" dirty="0">
                <a:solidFill>
                  <a:prstClr val="black"/>
                </a:solidFill>
                <a:latin typeface="Arial" charset="0"/>
                <a:ea typeface="MS PGothic" charset="-128"/>
                <a:cs typeface="+mn-cs"/>
              </a:rPr>
              <a:t>around each carbon to give it </a:t>
            </a:r>
            <a:r>
              <a:rPr lang="en-US" altLang="en-US" sz="2400" b="1" kern="1200" dirty="0">
                <a:solidFill>
                  <a:srgbClr val="3366FF"/>
                </a:solidFill>
                <a:latin typeface="Arial" charset="0"/>
                <a:ea typeface="MS PGothic" charset="-128"/>
                <a:cs typeface="+mn-cs"/>
              </a:rPr>
              <a:t>four bonds</a:t>
            </a:r>
          </a:p>
          <a:p>
            <a:pPr marL="401638" indent="-231775" eaLnBrk="1" hangingPunct="1">
              <a:spcBef>
                <a:spcPct val="0"/>
              </a:spcBef>
              <a:spcAft>
                <a:spcPts val="3200"/>
              </a:spcAft>
            </a:pPr>
            <a:r>
              <a:rPr lang="en-US" altLang="en-US" sz="2400" b="1" kern="1200" dirty="0">
                <a:solidFill>
                  <a:prstClr val="black"/>
                </a:solidFill>
                <a:latin typeface="Arial" charset="0"/>
                <a:ea typeface="MS PGothic" charset="-128"/>
                <a:cs typeface="+mn-cs"/>
              </a:rPr>
              <a:t>Draw in all </a:t>
            </a:r>
            <a:r>
              <a:rPr lang="en-US" altLang="en-US" sz="2400" b="1" kern="1200" dirty="0">
                <a:solidFill>
                  <a:srgbClr val="3366FF"/>
                </a:solidFill>
                <a:latin typeface="Arial" charset="0"/>
                <a:ea typeface="MS PGothic" charset="-128"/>
                <a:cs typeface="+mn-cs"/>
              </a:rPr>
              <a:t>heteroatoms </a:t>
            </a:r>
            <a:r>
              <a:rPr lang="en-US" altLang="en-US" sz="2400" b="1" kern="1200" dirty="0">
                <a:solidFill>
                  <a:prstClr val="black"/>
                </a:solidFill>
                <a:latin typeface="Arial" charset="0"/>
                <a:ea typeface="MS PGothic" charset="-128"/>
                <a:cs typeface="+mn-cs"/>
              </a:rPr>
              <a:t>and the hydrogens directly bonded to them</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B0805-E31B-4416-880F-9B53CD336BD5}"/>
              </a:ext>
            </a:extLst>
          </p:cNvPr>
          <p:cNvSpPr>
            <a:spLocks noGrp="1"/>
          </p:cNvSpPr>
          <p:nvPr>
            <p:ph type="title"/>
          </p:nvPr>
        </p:nvSpPr>
        <p:spPr>
          <a:xfrm>
            <a:off x="891203" y="255317"/>
            <a:ext cx="7345132" cy="706090"/>
          </a:xfrm>
        </p:spPr>
        <p:txBody>
          <a:bodyPr/>
          <a:lstStyle/>
          <a:p>
            <a:r>
              <a:rPr lang="en-US" altLang="en-US" sz="3200" b="1" dirty="0">
                <a:solidFill>
                  <a:srgbClr val="000000"/>
                </a:solidFill>
                <a:ea typeface="MS PGothic" charset="-128"/>
                <a:cs typeface="ＭＳ Ｐゴシック" charset="-128"/>
              </a:rPr>
              <a:t>11.4	Drawing Organic Molecules (8)</a:t>
            </a:r>
            <a:endParaRPr lang="en-US" sz="3200" dirty="0"/>
          </a:p>
        </p:txBody>
      </p:sp>
      <p:sp>
        <p:nvSpPr>
          <p:cNvPr id="6" name="Text Placeholder 19">
            <a:extLst>
              <a:ext uri="{FF2B5EF4-FFF2-40B4-BE49-F238E27FC236}">
                <a16:creationId xmlns:a16="http://schemas.microsoft.com/office/drawing/2014/main" id="{2C7E4E29-1E75-4894-A7C7-42FEEBDFE52E}"/>
              </a:ext>
            </a:extLst>
          </p:cNvPr>
          <p:cNvSpPr>
            <a:spLocks noGrp="1"/>
          </p:cNvSpPr>
          <p:nvPr>
            <p:ph type="body" sz="quarter" idx="22"/>
          </p:nvPr>
        </p:nvSpPr>
        <p:spPr>
          <a:xfrm>
            <a:off x="2638906" y="797880"/>
            <a:ext cx="3949318" cy="549657"/>
          </a:xfrm>
        </p:spPr>
        <p:txBody>
          <a:bodyPr/>
          <a:lstStyle/>
          <a:p>
            <a:pPr marL="457200" lvl="0" indent="-457200">
              <a:buFont typeface="+mj-lt"/>
              <a:buAutoNum type="alphaUcPeriod" startAt="2"/>
            </a:pPr>
            <a:r>
              <a:rPr lang="en-US" altLang="en-US" sz="2800" b="1" dirty="0">
                <a:solidFill>
                  <a:srgbClr val="000000"/>
                </a:solidFill>
                <a:ea typeface="MS PGothic" charset="-128"/>
                <a:cs typeface="ＭＳ Ｐゴシック" charset="-128"/>
              </a:rPr>
              <a:t>Skeletal Structures</a:t>
            </a:r>
            <a:endParaRPr lang="en-US" dirty="0"/>
          </a:p>
        </p:txBody>
      </p:sp>
      <p:pic>
        <p:nvPicPr>
          <p:cNvPr id="63491" name="Picture 7" descr="Structural and skeletal formula for six membered carbon ring. In structural formula, six carbons are attached in a ring with each carbon attached to two hydrogens. In skeletal structures, each carbon is shown as vertex and hydrogens attached to carbon are omit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412875"/>
            <a:ext cx="5472113"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7EDD-1353-4419-8152-14E0027AC78E}"/>
              </a:ext>
            </a:extLst>
          </p:cNvPr>
          <p:cNvSpPr>
            <a:spLocks noGrp="1"/>
          </p:cNvSpPr>
          <p:nvPr>
            <p:ph type="title"/>
          </p:nvPr>
        </p:nvSpPr>
        <p:spPr>
          <a:xfrm>
            <a:off x="443345" y="327187"/>
            <a:ext cx="8229600" cy="550952"/>
          </a:xfrm>
        </p:spPr>
        <p:txBody>
          <a:bodyPr/>
          <a:lstStyle/>
          <a:p>
            <a:r>
              <a:rPr lang="en-US" altLang="en-US" sz="3200" b="1" dirty="0">
                <a:solidFill>
                  <a:srgbClr val="000000"/>
                </a:solidFill>
                <a:ea typeface="MS PGothic" charset="-128"/>
                <a:cs typeface="ＭＳ Ｐゴシック" charset="-128"/>
              </a:rPr>
              <a:t>11.4	Drawing Organic Molecules (9)</a:t>
            </a:r>
            <a:endParaRPr lang="en-US" sz="3200" dirty="0"/>
          </a:p>
        </p:txBody>
      </p:sp>
      <p:sp>
        <p:nvSpPr>
          <p:cNvPr id="6" name="Text Placeholder 19">
            <a:extLst>
              <a:ext uri="{FF2B5EF4-FFF2-40B4-BE49-F238E27FC236}">
                <a16:creationId xmlns:a16="http://schemas.microsoft.com/office/drawing/2014/main" id="{FAC8760F-6F21-469E-97F8-5C2D29C41887}"/>
              </a:ext>
            </a:extLst>
          </p:cNvPr>
          <p:cNvSpPr>
            <a:spLocks noGrp="1"/>
          </p:cNvSpPr>
          <p:nvPr>
            <p:ph type="body" sz="quarter" idx="22"/>
          </p:nvPr>
        </p:nvSpPr>
        <p:spPr>
          <a:xfrm>
            <a:off x="2638906" y="797880"/>
            <a:ext cx="3949318" cy="533615"/>
          </a:xfrm>
        </p:spPr>
        <p:txBody>
          <a:bodyPr/>
          <a:lstStyle/>
          <a:p>
            <a:pPr marL="457200" lvl="0" indent="-457200">
              <a:buFont typeface="+mj-lt"/>
              <a:buAutoNum type="alphaUcPeriod" startAt="2"/>
            </a:pPr>
            <a:r>
              <a:rPr lang="en-US" altLang="en-US" sz="2800" b="1" dirty="0">
                <a:solidFill>
                  <a:srgbClr val="000000"/>
                </a:solidFill>
                <a:ea typeface="MS PGothic" charset="-128"/>
                <a:cs typeface="ＭＳ Ｐゴシック" charset="-128"/>
              </a:rPr>
              <a:t>Skeletal Structures</a:t>
            </a:r>
            <a:endParaRPr lang="en-US" dirty="0"/>
          </a:p>
        </p:txBody>
      </p:sp>
      <p:pic>
        <p:nvPicPr>
          <p:cNvPr id="65539" name="Picture 6" descr="Structural and skeletal formula for cyclopentanol. In structural formula, five  carbons are attached in a ring with four carbons attached to two hydrogens and one carbon attached to hydrogen and OH group. In skeletal structures, each carbon is shown as vertex, the hydrogens attached to carbon are omitted and OH group is attached to one car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1628775"/>
            <a:ext cx="7056438" cy="390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1087-DF4B-4D41-BBC1-E27263D07798}"/>
              </a:ext>
            </a:extLst>
          </p:cNvPr>
          <p:cNvSpPr>
            <a:spLocks noGrp="1"/>
          </p:cNvSpPr>
          <p:nvPr>
            <p:ph type="title"/>
          </p:nvPr>
        </p:nvSpPr>
        <p:spPr>
          <a:xfrm>
            <a:off x="1666703" y="304946"/>
            <a:ext cx="5812639" cy="602656"/>
          </a:xfrm>
        </p:spPr>
        <p:txBody>
          <a:bodyPr/>
          <a:lstStyle/>
          <a:p>
            <a:r>
              <a:rPr lang="en-US" altLang="en-US" sz="3200" b="1" dirty="0">
                <a:solidFill>
                  <a:srgbClr val="000000"/>
                </a:solidFill>
                <a:ea typeface="MS PGothic" charset="-128"/>
                <a:cs typeface="ＭＳ Ｐゴシック" charset="-128"/>
              </a:rPr>
              <a:t>11.5	Functional Groups (1)</a:t>
            </a:r>
            <a:endParaRPr lang="en-US" dirty="0"/>
          </a:p>
        </p:txBody>
      </p:sp>
      <p:sp>
        <p:nvSpPr>
          <p:cNvPr id="11" name="Content Placeholder 29">
            <a:extLst>
              <a:ext uri="{FF2B5EF4-FFF2-40B4-BE49-F238E27FC236}">
                <a16:creationId xmlns:a16="http://schemas.microsoft.com/office/drawing/2014/main" id="{142D2676-2637-443C-948B-4E5F7699AB6D}"/>
              </a:ext>
            </a:extLst>
          </p:cNvPr>
          <p:cNvSpPr>
            <a:spLocks noGrp="1"/>
          </p:cNvSpPr>
          <p:nvPr>
            <p:ph sz="quarter" idx="25"/>
          </p:nvPr>
        </p:nvSpPr>
        <p:spPr>
          <a:xfrm>
            <a:off x="1359198" y="1108869"/>
            <a:ext cx="6621110" cy="2257699"/>
          </a:xfrm>
        </p:spPr>
        <p:txBody>
          <a:bodyPr/>
          <a:lstStyle/>
          <a:p>
            <a:pPr marL="0" lvl="0" indent="0" eaLnBrk="1" hangingPunct="1">
              <a:spcBef>
                <a:spcPct val="0"/>
              </a:spcBef>
              <a:spcAft>
                <a:spcPts val="2000"/>
              </a:spcAft>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functional group </a:t>
            </a:r>
            <a:r>
              <a:rPr lang="en-US" altLang="en-US" sz="2400" b="1" kern="1200" dirty="0">
                <a:solidFill>
                  <a:prstClr val="black"/>
                </a:solidFill>
                <a:latin typeface="Arial" charset="0"/>
                <a:ea typeface="MS PGothic" charset="-128"/>
                <a:cs typeface="+mn-cs"/>
              </a:rPr>
              <a:t>is an atom or group of atoms with characteristic chemical and physical properties.</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A functional group contains a </a:t>
            </a:r>
            <a:r>
              <a:rPr lang="en-US" altLang="en-US" sz="2400" b="1" kern="1200" dirty="0">
                <a:solidFill>
                  <a:srgbClr val="3366FF"/>
                </a:solidFill>
                <a:latin typeface="Arial" charset="0"/>
                <a:ea typeface="MS PGothic" charset="-128"/>
                <a:cs typeface="+mn-cs"/>
              </a:rPr>
              <a:t>heteroatom</a:t>
            </a:r>
            <a:r>
              <a:rPr lang="en-US" altLang="en-US" sz="2400" b="1" kern="1200" dirty="0">
                <a:solidFill>
                  <a:prstClr val="black"/>
                </a:solidFill>
                <a:latin typeface="Arial" charset="0"/>
                <a:ea typeface="MS PGothic" charset="-128"/>
                <a:cs typeface="+mn-cs"/>
              </a:rPr>
              <a:t>, a </a:t>
            </a:r>
            <a:r>
              <a:rPr lang="en-US" altLang="en-US" sz="2400" b="1" kern="1200" dirty="0">
                <a:solidFill>
                  <a:srgbClr val="3366FF"/>
                </a:solidFill>
                <a:latin typeface="Arial" charset="0"/>
                <a:ea typeface="MS PGothic" charset="-128"/>
                <a:cs typeface="+mn-cs"/>
              </a:rPr>
              <a:t>multiple bond</a:t>
            </a:r>
            <a:r>
              <a:rPr lang="en-US" altLang="en-US" sz="2400" b="1" kern="1200" dirty="0">
                <a:solidFill>
                  <a:prstClr val="black"/>
                </a:solidFill>
                <a:latin typeface="Arial" charset="0"/>
                <a:ea typeface="MS PGothic" charset="-128"/>
                <a:cs typeface="+mn-cs"/>
              </a:rPr>
              <a:t>, or sometimes </a:t>
            </a:r>
            <a:r>
              <a:rPr lang="en-US" altLang="en-US" sz="2400" b="1" kern="1200" dirty="0">
                <a:solidFill>
                  <a:srgbClr val="3366FF"/>
                </a:solidFill>
                <a:latin typeface="Arial" charset="0"/>
                <a:ea typeface="MS PGothic" charset="-128"/>
                <a:cs typeface="+mn-cs"/>
              </a:rPr>
              <a:t>both</a:t>
            </a:r>
            <a:r>
              <a:rPr lang="en-US" altLang="en-US" sz="2400" b="1" kern="1200" dirty="0">
                <a:solidFill>
                  <a:prstClr val="black"/>
                </a:solidFill>
                <a:latin typeface="Arial" charset="0"/>
                <a:ea typeface="MS PGothic" charset="-128"/>
                <a:cs typeface="+mn-cs"/>
              </a:rPr>
              <a:t>.</a:t>
            </a:r>
          </a:p>
        </p:txBody>
      </p:sp>
      <p:pic>
        <p:nvPicPr>
          <p:cNvPr id="24583" name="Picture 9" descr="Carbon and hydrogen portion of the molecule is abbreviated by a capital letter R, and is bonded to a particular functional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3540125"/>
            <a:ext cx="7559675"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7">
            <a:extLst>
              <a:ext uri="{FF2B5EF4-FFF2-40B4-BE49-F238E27FC236}">
                <a16:creationId xmlns:a16="http://schemas.microsoft.com/office/drawing/2014/main" id="{53D90447-9113-4674-850F-AF3831204A2C}"/>
              </a:ext>
            </a:extLst>
          </p:cNvPr>
          <p:cNvSpPr>
            <a:spLocks noGrp="1"/>
          </p:cNvSpPr>
          <p:nvPr>
            <p:ph sz="quarter" idx="24"/>
          </p:nvPr>
        </p:nvSpPr>
        <p:spPr>
          <a:xfrm>
            <a:off x="1355572" y="5296818"/>
            <a:ext cx="6624736" cy="79171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The letter </a:t>
            </a:r>
            <a:r>
              <a:rPr lang="en-US" altLang="en-US" sz="2400" b="1" kern="1200" dirty="0">
                <a:solidFill>
                  <a:srgbClr val="3366FF"/>
                </a:solidFill>
                <a:latin typeface="Arial" charset="0"/>
                <a:ea typeface="MS PGothic" charset="-128"/>
                <a:cs typeface="+mn-cs"/>
              </a:rPr>
              <a:t>R</a:t>
            </a:r>
            <a:r>
              <a:rPr lang="en-US" altLang="en-US" sz="2400" b="1" kern="1200" dirty="0">
                <a:solidFill>
                  <a:prstClr val="black"/>
                </a:solidFill>
                <a:latin typeface="Arial" charset="0"/>
                <a:ea typeface="MS PGothic" charset="-128"/>
                <a:cs typeface="+mn-cs"/>
              </a:rPr>
              <a:t> is used to abbreviate the </a:t>
            </a:r>
            <a:r>
              <a:rPr lang="en-US" altLang="en-US" sz="2400" b="1" kern="1200" dirty="0">
                <a:solidFill>
                  <a:srgbClr val="3366FF"/>
                </a:solidFill>
                <a:latin typeface="Arial" charset="0"/>
                <a:ea typeface="MS PGothic" charset="-128"/>
                <a:cs typeface="+mn-cs"/>
              </a:rPr>
              <a:t>carbon and hydrogen portion</a:t>
            </a:r>
            <a:r>
              <a:rPr lang="en-US" altLang="en-US" sz="2400" b="1" kern="1200" dirty="0">
                <a:solidFill>
                  <a:prstClr val="black"/>
                </a:solidFill>
                <a:latin typeface="Arial" charset="0"/>
                <a:ea typeface="MS PGothic" charset="-128"/>
                <a:cs typeface="+mn-cs"/>
              </a:rPr>
              <a:t> of a molecule.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832AF-28F2-4BC3-904F-BFFCC2E626D6}"/>
              </a:ext>
            </a:extLst>
          </p:cNvPr>
          <p:cNvSpPr>
            <a:spLocks noGrp="1"/>
          </p:cNvSpPr>
          <p:nvPr>
            <p:ph type="title"/>
          </p:nvPr>
        </p:nvSpPr>
        <p:spPr>
          <a:xfrm>
            <a:off x="1763013" y="353780"/>
            <a:ext cx="5611544" cy="507245"/>
          </a:xfrm>
        </p:spPr>
        <p:txBody>
          <a:bodyPr/>
          <a:lstStyle/>
          <a:p>
            <a:r>
              <a:rPr lang="en-US" altLang="en-US" sz="3200" b="1" dirty="0">
                <a:solidFill>
                  <a:srgbClr val="000000"/>
                </a:solidFill>
                <a:ea typeface="MS PGothic" charset="-128"/>
                <a:cs typeface="ＭＳ Ｐゴシック" charset="-128"/>
              </a:rPr>
              <a:t>11.5	Functional Groups (2)</a:t>
            </a:r>
            <a:endParaRPr lang="en-US" sz="3200" dirty="0"/>
          </a:p>
        </p:txBody>
      </p:sp>
      <p:sp>
        <p:nvSpPr>
          <p:cNvPr id="17" name="Text Placeholder 19">
            <a:extLst>
              <a:ext uri="{FF2B5EF4-FFF2-40B4-BE49-F238E27FC236}">
                <a16:creationId xmlns:a16="http://schemas.microsoft.com/office/drawing/2014/main" id="{1872B19F-9301-4AF2-AE3B-C3F9E22D26DD}"/>
              </a:ext>
            </a:extLst>
          </p:cNvPr>
          <p:cNvSpPr>
            <a:spLocks noGrp="1"/>
          </p:cNvSpPr>
          <p:nvPr>
            <p:ph type="body" sz="quarter" idx="22"/>
          </p:nvPr>
        </p:nvSpPr>
        <p:spPr>
          <a:xfrm>
            <a:off x="3045977" y="795147"/>
            <a:ext cx="3128749" cy="568432"/>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Hydrocarbons</a:t>
            </a:r>
            <a:endParaRPr lang="en-US" dirty="0"/>
          </a:p>
        </p:txBody>
      </p:sp>
      <p:sp>
        <p:nvSpPr>
          <p:cNvPr id="13" name="Content Placeholder 27">
            <a:extLst>
              <a:ext uri="{FF2B5EF4-FFF2-40B4-BE49-F238E27FC236}">
                <a16:creationId xmlns:a16="http://schemas.microsoft.com/office/drawing/2014/main" id="{78D41D29-D0E4-4B3E-9A4D-FCEE7F00D3B9}"/>
              </a:ext>
            </a:extLst>
          </p:cNvPr>
          <p:cNvSpPr>
            <a:spLocks noGrp="1"/>
          </p:cNvSpPr>
          <p:nvPr>
            <p:ph sz="quarter" idx="24"/>
          </p:nvPr>
        </p:nvSpPr>
        <p:spPr>
          <a:xfrm>
            <a:off x="838594" y="1526349"/>
            <a:ext cx="7837861" cy="4660900"/>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Hydrocarbons </a:t>
            </a:r>
            <a:r>
              <a:rPr lang="en-US" altLang="en-US" sz="2400" b="1" kern="1200" dirty="0">
                <a:solidFill>
                  <a:prstClr val="black"/>
                </a:solidFill>
                <a:latin typeface="Arial" charset="0"/>
                <a:ea typeface="MS PGothic" charset="-128"/>
                <a:cs typeface="+mn-cs"/>
              </a:rPr>
              <a:t>are compounds that contain only </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carbon and hydrogen.</a:t>
            </a:r>
          </a:p>
          <a:p>
            <a:pPr marL="401638" indent="-223838" eaLnBrk="1" hangingPunct="1">
              <a:spcBef>
                <a:spcPct val="0"/>
              </a:spcBef>
              <a:spcAft>
                <a:spcPts val="1400"/>
              </a:spcAft>
              <a:buClr>
                <a:prstClr val="black"/>
              </a:buClr>
            </a:pPr>
            <a:r>
              <a:rPr lang="en-US" altLang="en-US" sz="2400" b="1" kern="1200" dirty="0">
                <a:solidFill>
                  <a:srgbClr val="3366FF"/>
                </a:solidFill>
                <a:latin typeface="Arial" charset="0"/>
                <a:ea typeface="MS PGothic" charset="-128"/>
                <a:cs typeface="+mn-cs"/>
              </a:rPr>
              <a:t>Alkanes </a:t>
            </a:r>
            <a:r>
              <a:rPr lang="en-US" altLang="en-US" sz="2400" b="1" kern="1200" dirty="0">
                <a:solidFill>
                  <a:prstClr val="black"/>
                </a:solidFill>
                <a:latin typeface="Arial" charset="0"/>
                <a:ea typeface="MS PGothic" charset="-128"/>
                <a:cs typeface="+mn-cs"/>
              </a:rPr>
              <a:t>have only </a:t>
            </a:r>
            <a:r>
              <a:rPr lang="en-US" altLang="en-US" sz="2400" b="1" kern="1200" dirty="0">
                <a:solidFill>
                  <a:srgbClr val="3366FF"/>
                </a:solidFill>
                <a:latin typeface="Arial" charset="0"/>
                <a:ea typeface="MS PGothic" charset="-128"/>
                <a:cs typeface="+mn-cs"/>
              </a:rPr>
              <a:t>C–C single bonds </a:t>
            </a:r>
            <a:r>
              <a:rPr lang="en-US" altLang="en-US" sz="2400" b="1" kern="1200" dirty="0">
                <a:solidFill>
                  <a:prstClr val="black"/>
                </a:solidFill>
                <a:latin typeface="Arial" charset="0"/>
                <a:ea typeface="MS PGothic" charset="-128"/>
                <a:cs typeface="+mn-cs"/>
              </a:rPr>
              <a:t>and no functional group.</a:t>
            </a:r>
          </a:p>
          <a:p>
            <a:pPr marL="401638" indent="-223838" eaLnBrk="1" hangingPunct="1">
              <a:spcBef>
                <a:spcPct val="0"/>
              </a:spcBef>
              <a:spcAft>
                <a:spcPts val="1400"/>
              </a:spcAft>
              <a:buClr>
                <a:prstClr val="black"/>
              </a:buClr>
            </a:pPr>
            <a:r>
              <a:rPr lang="en-US" altLang="en-US" sz="2400" b="1" kern="1200" dirty="0">
                <a:solidFill>
                  <a:srgbClr val="3366FF"/>
                </a:solidFill>
                <a:latin typeface="Arial" charset="0"/>
                <a:ea typeface="MS PGothic" charset="-128"/>
                <a:cs typeface="+mn-cs"/>
              </a:rPr>
              <a:t>Alkenes </a:t>
            </a:r>
            <a:r>
              <a:rPr lang="en-US" altLang="en-US" sz="2400" b="1" kern="1200" dirty="0">
                <a:solidFill>
                  <a:prstClr val="black"/>
                </a:solidFill>
                <a:latin typeface="Arial" charset="0"/>
                <a:ea typeface="MS PGothic" charset="-128"/>
                <a:cs typeface="+mn-cs"/>
              </a:rPr>
              <a:t>have a </a:t>
            </a:r>
            <a:r>
              <a:rPr lang="en-US" altLang="en-US" sz="2400" b="1" kern="1200" dirty="0">
                <a:solidFill>
                  <a:srgbClr val="3366FF"/>
                </a:solidFill>
                <a:latin typeface="Arial" charset="0"/>
                <a:ea typeface="MS PGothic" charset="-128"/>
                <a:cs typeface="+mn-cs"/>
              </a:rPr>
              <a:t>C–C double bond </a:t>
            </a:r>
            <a:r>
              <a:rPr lang="en-US" altLang="en-US" sz="2400" b="1" kern="1200" dirty="0">
                <a:solidFill>
                  <a:prstClr val="black"/>
                </a:solidFill>
                <a:latin typeface="Arial" charset="0"/>
                <a:ea typeface="MS PGothic" charset="-128"/>
                <a:cs typeface="+mn-cs"/>
              </a:rPr>
              <a:t>as their functional group.</a:t>
            </a:r>
          </a:p>
          <a:p>
            <a:pPr marL="401638" indent="-223838" eaLnBrk="1" hangingPunct="1">
              <a:spcBef>
                <a:spcPct val="0"/>
              </a:spcBef>
              <a:spcAft>
                <a:spcPts val="1400"/>
              </a:spcAft>
              <a:buClr>
                <a:prstClr val="black"/>
              </a:buClr>
            </a:pPr>
            <a:r>
              <a:rPr lang="en-US" altLang="en-US" sz="2400" b="1" kern="1200" dirty="0">
                <a:solidFill>
                  <a:srgbClr val="3366FF"/>
                </a:solidFill>
                <a:latin typeface="Arial" charset="0"/>
                <a:ea typeface="MS PGothic" charset="-128"/>
                <a:cs typeface="+mn-cs"/>
              </a:rPr>
              <a:t>Alkynes </a:t>
            </a:r>
            <a:r>
              <a:rPr lang="en-US" altLang="en-US" sz="2400" b="1" kern="1200" dirty="0">
                <a:solidFill>
                  <a:prstClr val="black"/>
                </a:solidFill>
                <a:latin typeface="Arial" charset="0"/>
                <a:ea typeface="MS PGothic" charset="-128"/>
                <a:cs typeface="+mn-cs"/>
              </a:rPr>
              <a:t>have a </a:t>
            </a:r>
            <a:r>
              <a:rPr lang="en-US" altLang="en-US" sz="2400" b="1" kern="1200" dirty="0">
                <a:solidFill>
                  <a:srgbClr val="3366FF"/>
                </a:solidFill>
                <a:latin typeface="Arial" charset="0"/>
                <a:ea typeface="MS PGothic" charset="-128"/>
                <a:cs typeface="+mn-cs"/>
              </a:rPr>
              <a:t>C–C triple bond </a:t>
            </a:r>
            <a:r>
              <a:rPr lang="en-US" altLang="en-US" sz="2400" b="1" kern="1200" dirty="0">
                <a:solidFill>
                  <a:prstClr val="black"/>
                </a:solidFill>
                <a:latin typeface="Arial" charset="0"/>
                <a:ea typeface="MS PGothic" charset="-128"/>
                <a:cs typeface="+mn-cs"/>
              </a:rPr>
              <a:t>as their functional group.</a:t>
            </a:r>
          </a:p>
          <a:p>
            <a:pPr marL="401638" indent="-223838" eaLnBrk="1" hangingPunct="1">
              <a:spcBef>
                <a:spcPct val="0"/>
              </a:spcBef>
              <a:spcAft>
                <a:spcPts val="1400"/>
              </a:spcAft>
              <a:buClr>
                <a:prstClr val="black"/>
              </a:buClr>
            </a:pPr>
            <a:r>
              <a:rPr lang="en-US" altLang="en-US" sz="2400" b="1" kern="1200" dirty="0">
                <a:solidFill>
                  <a:srgbClr val="3366FF"/>
                </a:solidFill>
                <a:latin typeface="Arial" charset="0"/>
                <a:ea typeface="MS PGothic" charset="-128"/>
                <a:cs typeface="+mn-cs"/>
              </a:rPr>
              <a:t>Aromatic </a:t>
            </a:r>
            <a:r>
              <a:rPr lang="en-US" altLang="en-US" sz="2400" b="1" kern="1200" dirty="0">
                <a:solidFill>
                  <a:prstClr val="black"/>
                </a:solidFill>
                <a:latin typeface="Arial" charset="0"/>
                <a:ea typeface="MS PGothic" charset="-128"/>
                <a:cs typeface="+mn-cs"/>
              </a:rPr>
              <a:t>hydrocarbons contain a </a:t>
            </a:r>
            <a:r>
              <a:rPr lang="en-US" altLang="en-US" sz="2400" b="1" kern="1200" dirty="0">
                <a:solidFill>
                  <a:srgbClr val="3366FF"/>
                </a:solidFill>
                <a:latin typeface="Arial" charset="0"/>
                <a:ea typeface="MS PGothic" charset="-128"/>
                <a:cs typeface="+mn-cs"/>
              </a:rPr>
              <a:t>benzene </a:t>
            </a:r>
            <a:r>
              <a:rPr lang="en-US" altLang="en-US" sz="2400" b="1" kern="1200" dirty="0">
                <a:solidFill>
                  <a:prstClr val="black"/>
                </a:solidFill>
                <a:latin typeface="Arial" charset="0"/>
                <a:ea typeface="MS PGothic" charset="-128"/>
                <a:cs typeface="+mn-cs"/>
              </a:rPr>
              <a:t>ring, a six-membered ring with three double bonds.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D70DC-4FA5-4BA2-91ED-B6D3E98C05C4}"/>
              </a:ext>
            </a:extLst>
          </p:cNvPr>
          <p:cNvSpPr>
            <a:spLocks noGrp="1"/>
          </p:cNvSpPr>
          <p:nvPr>
            <p:ph type="title"/>
          </p:nvPr>
        </p:nvSpPr>
        <p:spPr>
          <a:xfrm>
            <a:off x="1921559" y="327190"/>
            <a:ext cx="5893656" cy="542559"/>
          </a:xfrm>
        </p:spPr>
        <p:txBody>
          <a:bodyPr/>
          <a:lstStyle/>
          <a:p>
            <a:r>
              <a:rPr lang="en-US" altLang="en-US" sz="3200" b="1" dirty="0">
                <a:solidFill>
                  <a:srgbClr val="000000"/>
                </a:solidFill>
                <a:ea typeface="MS PGothic" charset="-128"/>
                <a:cs typeface="ＭＳ Ｐゴシック" charset="-128"/>
              </a:rPr>
              <a:t>11.5	Functional Groups (3)</a:t>
            </a:r>
            <a:endParaRPr lang="en-US" sz="3200" dirty="0"/>
          </a:p>
        </p:txBody>
      </p:sp>
      <p:sp>
        <p:nvSpPr>
          <p:cNvPr id="6" name="Text Placeholder 19">
            <a:extLst>
              <a:ext uri="{FF2B5EF4-FFF2-40B4-BE49-F238E27FC236}">
                <a16:creationId xmlns:a16="http://schemas.microsoft.com/office/drawing/2014/main" id="{1ED1A7C9-7854-4CEF-BB1D-6A4392EF56DA}"/>
              </a:ext>
            </a:extLst>
          </p:cNvPr>
          <p:cNvSpPr>
            <a:spLocks noGrp="1"/>
          </p:cNvSpPr>
          <p:nvPr>
            <p:ph type="body" sz="quarter" idx="22"/>
          </p:nvPr>
        </p:nvSpPr>
        <p:spPr>
          <a:xfrm>
            <a:off x="3045977" y="795147"/>
            <a:ext cx="3128749" cy="647700"/>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Hydrocarbons</a:t>
            </a:r>
            <a:endParaRPr lang="en-US" dirty="0"/>
          </a:p>
        </p:txBody>
      </p:sp>
      <p:sp>
        <p:nvSpPr>
          <p:cNvPr id="20" name="Content Placeholder 21">
            <a:extLst>
              <a:ext uri="{FF2B5EF4-FFF2-40B4-BE49-F238E27FC236}">
                <a16:creationId xmlns:a16="http://schemas.microsoft.com/office/drawing/2014/main" id="{2F1D44FC-2E61-4AE4-AFBB-29A58788BFF0}"/>
              </a:ext>
            </a:extLst>
          </p:cNvPr>
          <p:cNvSpPr>
            <a:spLocks noGrp="1"/>
          </p:cNvSpPr>
          <p:nvPr>
            <p:ph sz="quarter" idx="23"/>
          </p:nvPr>
        </p:nvSpPr>
        <p:spPr>
          <a:xfrm>
            <a:off x="967408" y="1975376"/>
            <a:ext cx="2696418" cy="308839"/>
          </a:xfrm>
        </p:spPr>
        <p:txBody>
          <a:bodyPr/>
          <a:lstStyle/>
          <a:p>
            <a:pPr marL="0" lvl="0" indent="0">
              <a:buNone/>
            </a:pPr>
            <a:r>
              <a:rPr lang="en-US" sz="1500" b="1" dirty="0"/>
              <a:t>Table 11.2 Hydrocarbons</a:t>
            </a:r>
          </a:p>
        </p:txBody>
      </p:sp>
      <p:sp>
        <p:nvSpPr>
          <p:cNvPr id="21" name="Content Placeholder 27">
            <a:extLst>
              <a:ext uri="{FF2B5EF4-FFF2-40B4-BE49-F238E27FC236}">
                <a16:creationId xmlns:a16="http://schemas.microsoft.com/office/drawing/2014/main" id="{5D35C756-0C53-4AC1-A22E-FDA0F3DD0089}"/>
              </a:ext>
            </a:extLst>
          </p:cNvPr>
          <p:cNvSpPr>
            <a:spLocks noGrp="1"/>
          </p:cNvSpPr>
          <p:nvPr>
            <p:ph sz="quarter" idx="24"/>
          </p:nvPr>
        </p:nvSpPr>
        <p:spPr>
          <a:xfrm>
            <a:off x="1085136" y="2283727"/>
            <a:ext cx="1464156" cy="200573"/>
          </a:xfrm>
        </p:spPr>
        <p:txBody>
          <a:bodyPr/>
          <a:lstStyle/>
          <a:p>
            <a:pPr marL="0" lvl="0" indent="0">
              <a:buNone/>
            </a:pPr>
            <a:r>
              <a:rPr lang="en-US" sz="930" b="1" dirty="0"/>
              <a:t>Type of Compound</a:t>
            </a:r>
          </a:p>
        </p:txBody>
      </p:sp>
      <p:sp>
        <p:nvSpPr>
          <p:cNvPr id="22" name="Content Placeholder 29">
            <a:extLst>
              <a:ext uri="{FF2B5EF4-FFF2-40B4-BE49-F238E27FC236}">
                <a16:creationId xmlns:a16="http://schemas.microsoft.com/office/drawing/2014/main" id="{64116E51-C564-4C80-93E4-550E075D1CA9}"/>
              </a:ext>
            </a:extLst>
          </p:cNvPr>
          <p:cNvSpPr>
            <a:spLocks noGrp="1"/>
          </p:cNvSpPr>
          <p:nvPr>
            <p:ph sz="quarter" idx="25"/>
          </p:nvPr>
        </p:nvSpPr>
        <p:spPr>
          <a:xfrm>
            <a:off x="2778150" y="2279030"/>
            <a:ext cx="1382875" cy="227036"/>
          </a:xfrm>
        </p:spPr>
        <p:txBody>
          <a:bodyPr/>
          <a:lstStyle/>
          <a:p>
            <a:pPr marL="0" lvl="0" indent="0">
              <a:buNone/>
            </a:pPr>
            <a:r>
              <a:rPr lang="en-US" sz="930" b="1" dirty="0"/>
              <a:t>General Structure</a:t>
            </a:r>
          </a:p>
        </p:txBody>
      </p:sp>
      <p:sp>
        <p:nvSpPr>
          <p:cNvPr id="23" name="Content Placeholder 6">
            <a:extLst>
              <a:ext uri="{FF2B5EF4-FFF2-40B4-BE49-F238E27FC236}">
                <a16:creationId xmlns:a16="http://schemas.microsoft.com/office/drawing/2014/main" id="{A8F38A31-A415-4BB5-A02E-68FB6719DB93}"/>
              </a:ext>
            </a:extLst>
          </p:cNvPr>
          <p:cNvSpPr>
            <a:spLocks noGrp="1"/>
          </p:cNvSpPr>
          <p:nvPr>
            <p:ph sz="quarter" idx="26"/>
          </p:nvPr>
        </p:nvSpPr>
        <p:spPr>
          <a:xfrm>
            <a:off x="4407471" y="2270522"/>
            <a:ext cx="761218" cy="237093"/>
          </a:xfrm>
        </p:spPr>
        <p:txBody>
          <a:bodyPr/>
          <a:lstStyle/>
          <a:p>
            <a:pPr marL="0" lvl="0" indent="0">
              <a:buNone/>
            </a:pPr>
            <a:r>
              <a:rPr lang="en-US" sz="930" b="1" dirty="0"/>
              <a:t>Example</a:t>
            </a:r>
          </a:p>
        </p:txBody>
      </p:sp>
      <p:sp>
        <p:nvSpPr>
          <p:cNvPr id="24" name="Content Placeholder 8">
            <a:extLst>
              <a:ext uri="{FF2B5EF4-FFF2-40B4-BE49-F238E27FC236}">
                <a16:creationId xmlns:a16="http://schemas.microsoft.com/office/drawing/2014/main" id="{582D7F3C-9A18-4360-B5AF-D0D4FCF11AE6}"/>
              </a:ext>
            </a:extLst>
          </p:cNvPr>
          <p:cNvSpPr>
            <a:spLocks noGrp="1"/>
          </p:cNvSpPr>
          <p:nvPr>
            <p:ph sz="quarter" idx="27"/>
          </p:nvPr>
        </p:nvSpPr>
        <p:spPr>
          <a:xfrm>
            <a:off x="5576491" y="2272680"/>
            <a:ext cx="1100046" cy="227558"/>
          </a:xfrm>
        </p:spPr>
        <p:txBody>
          <a:bodyPr/>
          <a:lstStyle/>
          <a:p>
            <a:pPr marL="0" lvl="0" indent="0">
              <a:buNone/>
            </a:pPr>
            <a:r>
              <a:rPr lang="en-US" sz="930" b="1" dirty="0"/>
              <a:t>3-D Structure</a:t>
            </a:r>
          </a:p>
        </p:txBody>
      </p:sp>
      <p:sp>
        <p:nvSpPr>
          <p:cNvPr id="25" name="Text Placeholder 10">
            <a:extLst>
              <a:ext uri="{FF2B5EF4-FFF2-40B4-BE49-F238E27FC236}">
                <a16:creationId xmlns:a16="http://schemas.microsoft.com/office/drawing/2014/main" id="{39D1FF48-6398-4591-B3D2-DADEBCE8C3CE}"/>
              </a:ext>
            </a:extLst>
          </p:cNvPr>
          <p:cNvSpPr>
            <a:spLocks noGrp="1"/>
          </p:cNvSpPr>
          <p:nvPr>
            <p:ph type="body" sz="quarter" idx="28"/>
          </p:nvPr>
        </p:nvSpPr>
        <p:spPr>
          <a:xfrm>
            <a:off x="6971124" y="2278478"/>
            <a:ext cx="1354000" cy="257974"/>
          </a:xfrm>
        </p:spPr>
        <p:txBody>
          <a:bodyPr/>
          <a:lstStyle/>
          <a:p>
            <a:pPr marL="0" lvl="0" indent="0">
              <a:buNone/>
            </a:pPr>
            <a:r>
              <a:rPr lang="en-US" sz="930" b="1" dirty="0"/>
              <a:t>Functional Group</a:t>
            </a:r>
          </a:p>
        </p:txBody>
      </p:sp>
      <p:sp>
        <p:nvSpPr>
          <p:cNvPr id="26" name="Content Placeholder 7">
            <a:extLst>
              <a:ext uri="{FF2B5EF4-FFF2-40B4-BE49-F238E27FC236}">
                <a16:creationId xmlns:a16="http://schemas.microsoft.com/office/drawing/2014/main" id="{8667E89A-FE42-435A-93FB-97B495DE2457}"/>
              </a:ext>
            </a:extLst>
          </p:cNvPr>
          <p:cNvSpPr>
            <a:spLocks noGrp="1"/>
          </p:cNvSpPr>
          <p:nvPr>
            <p:ph sz="quarter" idx="29"/>
          </p:nvPr>
        </p:nvSpPr>
        <p:spPr>
          <a:xfrm>
            <a:off x="1409998" y="2664471"/>
            <a:ext cx="677161" cy="227558"/>
          </a:xfrm>
        </p:spPr>
        <p:txBody>
          <a:bodyPr/>
          <a:lstStyle/>
          <a:p>
            <a:pPr marL="0" lvl="0" indent="0">
              <a:buNone/>
            </a:pPr>
            <a:r>
              <a:rPr lang="en-US" sz="930" b="1" dirty="0"/>
              <a:t>Alkane</a:t>
            </a:r>
          </a:p>
        </p:txBody>
      </p:sp>
      <p:sp>
        <p:nvSpPr>
          <p:cNvPr id="27" name="Content Placeholder 7">
            <a:extLst>
              <a:ext uri="{FF2B5EF4-FFF2-40B4-BE49-F238E27FC236}">
                <a16:creationId xmlns:a16="http://schemas.microsoft.com/office/drawing/2014/main" id="{AED62C0C-213B-450B-B185-5D75C89E1B45}"/>
              </a:ext>
            </a:extLst>
          </p:cNvPr>
          <p:cNvSpPr>
            <a:spLocks noGrp="1"/>
          </p:cNvSpPr>
          <p:nvPr>
            <p:ph sz="quarter" idx="30"/>
          </p:nvPr>
        </p:nvSpPr>
        <p:spPr>
          <a:xfrm>
            <a:off x="3079347" y="2655962"/>
            <a:ext cx="499507" cy="239772"/>
          </a:xfrm>
        </p:spPr>
        <p:txBody>
          <a:bodyPr/>
          <a:lstStyle/>
          <a:p>
            <a:pPr marL="0" lvl="0" indent="0">
              <a:buNone/>
            </a:pPr>
            <a:r>
              <a:rPr lang="en-US" sz="930" dirty="0"/>
              <a:t>R</a:t>
            </a:r>
            <a:r>
              <a:rPr lang="en-US" altLang="en-US" sz="1000" b="1" kern="1200" dirty="0">
                <a:solidFill>
                  <a:schemeClr val="tx2"/>
                </a:solidFill>
                <a:latin typeface="Arial" charset="0"/>
                <a:ea typeface="MS PGothic" charset="-128"/>
              </a:rPr>
              <a:t>–</a:t>
            </a:r>
            <a:r>
              <a:rPr lang="en-US" sz="930" dirty="0"/>
              <a:t>H</a:t>
            </a:r>
          </a:p>
        </p:txBody>
      </p:sp>
      <p:sp>
        <p:nvSpPr>
          <p:cNvPr id="28" name="Content Placeholder 7">
            <a:extLst>
              <a:ext uri="{FF2B5EF4-FFF2-40B4-BE49-F238E27FC236}">
                <a16:creationId xmlns:a16="http://schemas.microsoft.com/office/drawing/2014/main" id="{970EDA25-1CFE-48ED-8D1F-2BF57A4A9905}"/>
              </a:ext>
            </a:extLst>
          </p:cNvPr>
          <p:cNvSpPr>
            <a:spLocks noGrp="1"/>
          </p:cNvSpPr>
          <p:nvPr>
            <p:ph sz="quarter" idx="31"/>
          </p:nvPr>
        </p:nvSpPr>
        <p:spPr>
          <a:xfrm>
            <a:off x="4451226" y="2650629"/>
            <a:ext cx="647899" cy="242696"/>
          </a:xfrm>
        </p:spPr>
        <p:txBody>
          <a:bodyPr/>
          <a:lstStyle/>
          <a:p>
            <a:pPr marL="0" lvl="0" indent="0">
              <a:buNone/>
            </a:pPr>
            <a:r>
              <a:rPr lang="en-US" sz="930" b="0" i="0" dirty="0">
                <a:cs typeface="Arial" panose="020B0604020202020204" pitchFamily="34" charset="0"/>
              </a:rPr>
              <a:t>CH</a:t>
            </a:r>
            <a:r>
              <a:rPr lang="en-US" sz="930" b="0" i="0" baseline="-25000" dirty="0">
                <a:cs typeface="Arial" panose="020B0604020202020204" pitchFamily="34" charset="0"/>
              </a:rPr>
              <a:t>3</a:t>
            </a:r>
            <a:r>
              <a:rPr lang="en-US" sz="930" b="0" i="0" dirty="0">
                <a:cs typeface="Arial" panose="020B0604020202020204" pitchFamily="34" charset="0"/>
              </a:rPr>
              <a:t>CH</a:t>
            </a:r>
            <a:r>
              <a:rPr lang="en-US" sz="930" b="0" i="0" baseline="-25000" dirty="0">
                <a:cs typeface="Arial" panose="020B0604020202020204" pitchFamily="34" charset="0"/>
              </a:rPr>
              <a:t>3</a:t>
            </a:r>
            <a:endParaRPr lang="en-US" sz="930" baseline="-25000" dirty="0">
              <a:cs typeface="Arial" panose="020B0604020202020204" pitchFamily="34" charset="0"/>
            </a:endParaRPr>
          </a:p>
        </p:txBody>
      </p:sp>
      <p:pic>
        <p:nvPicPr>
          <p:cNvPr id="53" name="Picture 1">
            <a:extLst>
              <a:ext uri="{FF2B5EF4-FFF2-40B4-BE49-F238E27FC236}">
                <a16:creationId xmlns:a16="http://schemas.microsoft.com/office/drawing/2014/main" id="{81CE61ED-73DA-4799-B209-EA6E3757A119}"/>
              </a:ext>
            </a:extLst>
          </p:cNvPr>
          <p:cNvPicPr>
            <a:picLocks noChangeAspect="1"/>
          </p:cNvPicPr>
          <p:nvPr/>
        </p:nvPicPr>
        <p:blipFill rotWithShape="1">
          <a:blip r:embed="rId3">
            <a:extLst>
              <a:ext uri="{28A0092B-C50C-407E-A947-70E740481C1C}">
                <a14:useLocalDpi xmlns:a14="http://schemas.microsoft.com/office/drawing/2010/main" val="0"/>
              </a:ext>
            </a:extLst>
          </a:blip>
          <a:srcRect l="65477" t="21042" r="22201" b="61665"/>
          <a:stretch/>
        </p:blipFill>
        <p:spPr bwMode="auto">
          <a:xfrm>
            <a:off x="5652120" y="2523376"/>
            <a:ext cx="859904" cy="54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Content Placeholder 7">
            <a:extLst>
              <a:ext uri="{FF2B5EF4-FFF2-40B4-BE49-F238E27FC236}">
                <a16:creationId xmlns:a16="http://schemas.microsoft.com/office/drawing/2014/main" id="{6495642E-BE00-4A41-9246-7D085BC782A4}"/>
              </a:ext>
            </a:extLst>
          </p:cNvPr>
          <p:cNvSpPr>
            <a:spLocks noGrp="1"/>
          </p:cNvSpPr>
          <p:nvPr>
            <p:ph sz="quarter" idx="32"/>
          </p:nvPr>
        </p:nvSpPr>
        <p:spPr>
          <a:xfrm>
            <a:off x="7394847" y="2612529"/>
            <a:ext cx="345505" cy="259591"/>
          </a:xfrm>
        </p:spPr>
        <p:txBody>
          <a:bodyPr/>
          <a:lstStyle/>
          <a:p>
            <a:pPr marL="0" lvl="0" indent="0">
              <a:buNone/>
            </a:pPr>
            <a:r>
              <a:rPr lang="en-US" sz="930" dirty="0"/>
              <a:t>_</a:t>
            </a:r>
          </a:p>
        </p:txBody>
      </p:sp>
      <p:sp>
        <p:nvSpPr>
          <p:cNvPr id="30" name="Content Placeholder 7">
            <a:extLst>
              <a:ext uri="{FF2B5EF4-FFF2-40B4-BE49-F238E27FC236}">
                <a16:creationId xmlns:a16="http://schemas.microsoft.com/office/drawing/2014/main" id="{4F8192C1-4EA1-4A6F-9EEF-0DC5C5287938}"/>
              </a:ext>
            </a:extLst>
          </p:cNvPr>
          <p:cNvSpPr>
            <a:spLocks noGrp="1"/>
          </p:cNvSpPr>
          <p:nvPr>
            <p:ph sz="quarter" idx="33"/>
          </p:nvPr>
        </p:nvSpPr>
        <p:spPr>
          <a:xfrm>
            <a:off x="1413173" y="3180892"/>
            <a:ext cx="666077" cy="314819"/>
          </a:xfrm>
        </p:spPr>
        <p:txBody>
          <a:bodyPr/>
          <a:lstStyle/>
          <a:p>
            <a:pPr marL="0" lvl="0" indent="0">
              <a:buNone/>
            </a:pPr>
            <a:r>
              <a:rPr lang="en-US" sz="930" b="1" dirty="0"/>
              <a:t>Alkene</a:t>
            </a:r>
          </a:p>
        </p:txBody>
      </p:sp>
      <p:pic>
        <p:nvPicPr>
          <p:cNvPr id="54" name="Picture 1">
            <a:extLst>
              <a:ext uri="{FF2B5EF4-FFF2-40B4-BE49-F238E27FC236}">
                <a16:creationId xmlns:a16="http://schemas.microsoft.com/office/drawing/2014/main" id="{1B2775A2-EDB9-4C79-BB7B-9780AC99B6D7}"/>
              </a:ext>
            </a:extLst>
          </p:cNvPr>
          <p:cNvPicPr>
            <a:picLocks noChangeAspect="1"/>
          </p:cNvPicPr>
          <p:nvPr/>
        </p:nvPicPr>
        <p:blipFill rotWithShape="1">
          <a:blip r:embed="rId3">
            <a:extLst>
              <a:ext uri="{28A0092B-C50C-407E-A947-70E740481C1C}">
                <a14:useLocalDpi xmlns:a14="http://schemas.microsoft.com/office/drawing/2010/main" val="0"/>
              </a:ext>
            </a:extLst>
          </a:blip>
          <a:srcRect l="26613" t="36870" r="62468" b="42113"/>
          <a:stretch/>
        </p:blipFill>
        <p:spPr bwMode="auto">
          <a:xfrm>
            <a:off x="2891799" y="2986304"/>
            <a:ext cx="762001" cy="6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1">
            <a:extLst>
              <a:ext uri="{FF2B5EF4-FFF2-40B4-BE49-F238E27FC236}">
                <a16:creationId xmlns:a16="http://schemas.microsoft.com/office/drawing/2014/main" id="{9C14F279-8D88-4879-8EB1-11792B4C00A4}"/>
              </a:ext>
            </a:extLst>
          </p:cNvPr>
          <p:cNvPicPr>
            <a:picLocks noChangeAspect="1"/>
          </p:cNvPicPr>
          <p:nvPr/>
        </p:nvPicPr>
        <p:blipFill rotWithShape="1">
          <a:blip r:embed="rId3">
            <a:extLst>
              <a:ext uri="{28A0092B-C50C-407E-A947-70E740481C1C}">
                <a14:useLocalDpi xmlns:a14="http://schemas.microsoft.com/office/drawing/2010/main" val="0"/>
              </a:ext>
            </a:extLst>
          </a:blip>
          <a:srcRect l="47642" t="35044" r="41102" b="42333"/>
          <a:stretch/>
        </p:blipFill>
        <p:spPr bwMode="auto">
          <a:xfrm>
            <a:off x="4407471" y="2929189"/>
            <a:ext cx="785549" cy="707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1">
            <a:extLst>
              <a:ext uri="{FF2B5EF4-FFF2-40B4-BE49-F238E27FC236}">
                <a16:creationId xmlns:a16="http://schemas.microsoft.com/office/drawing/2014/main" id="{F4CA4D81-3D20-43FC-B61B-765EC78611F1}"/>
              </a:ext>
            </a:extLst>
          </p:cNvPr>
          <p:cNvPicPr>
            <a:picLocks noChangeAspect="1"/>
          </p:cNvPicPr>
          <p:nvPr/>
        </p:nvPicPr>
        <p:blipFill rotWithShape="1">
          <a:blip r:embed="rId3">
            <a:extLst>
              <a:ext uri="{28A0092B-C50C-407E-A947-70E740481C1C}">
                <a14:useLocalDpi xmlns:a14="http://schemas.microsoft.com/office/drawing/2010/main" val="0"/>
              </a:ext>
            </a:extLst>
          </a:blip>
          <a:srcRect l="64394" t="37354" r="22200" b="44915"/>
          <a:stretch/>
        </p:blipFill>
        <p:spPr bwMode="auto">
          <a:xfrm>
            <a:off x="5576491" y="3017482"/>
            <a:ext cx="935533" cy="55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Content Placeholder 7">
            <a:extLst>
              <a:ext uri="{FF2B5EF4-FFF2-40B4-BE49-F238E27FC236}">
                <a16:creationId xmlns:a16="http://schemas.microsoft.com/office/drawing/2014/main" id="{29328309-3EBB-4F89-A296-55930C8EBB8C}"/>
              </a:ext>
            </a:extLst>
          </p:cNvPr>
          <p:cNvSpPr>
            <a:spLocks noGrp="1"/>
          </p:cNvSpPr>
          <p:nvPr>
            <p:ph sz="quarter" idx="34"/>
          </p:nvPr>
        </p:nvSpPr>
        <p:spPr>
          <a:xfrm>
            <a:off x="6933579" y="3108884"/>
            <a:ext cx="1223963" cy="393110"/>
          </a:xfrm>
        </p:spPr>
        <p:txBody>
          <a:bodyPr/>
          <a:lstStyle/>
          <a:p>
            <a:pPr marL="0" lvl="0" indent="0" algn="ctr">
              <a:buNone/>
            </a:pPr>
            <a:r>
              <a:rPr lang="en-US" sz="930" dirty="0"/>
              <a:t>Carbon-carbon double bond</a:t>
            </a:r>
          </a:p>
        </p:txBody>
      </p:sp>
      <p:sp>
        <p:nvSpPr>
          <p:cNvPr id="32" name="Content Placeholder 7">
            <a:extLst>
              <a:ext uri="{FF2B5EF4-FFF2-40B4-BE49-F238E27FC236}">
                <a16:creationId xmlns:a16="http://schemas.microsoft.com/office/drawing/2014/main" id="{8CC24F6E-1518-4771-BF1F-EA111C6FDFF9}"/>
              </a:ext>
            </a:extLst>
          </p:cNvPr>
          <p:cNvSpPr>
            <a:spLocks noGrp="1"/>
          </p:cNvSpPr>
          <p:nvPr>
            <p:ph sz="quarter" idx="35"/>
          </p:nvPr>
        </p:nvSpPr>
        <p:spPr>
          <a:xfrm>
            <a:off x="1422698" y="3685282"/>
            <a:ext cx="656219" cy="221302"/>
          </a:xfrm>
        </p:spPr>
        <p:txBody>
          <a:bodyPr/>
          <a:lstStyle/>
          <a:p>
            <a:pPr marL="0" lvl="0" indent="0">
              <a:buNone/>
            </a:pPr>
            <a:r>
              <a:rPr lang="en-US" sz="930" b="1" dirty="0"/>
              <a:t>Alkyne</a:t>
            </a:r>
          </a:p>
        </p:txBody>
      </p:sp>
      <p:pic>
        <p:nvPicPr>
          <p:cNvPr id="58" name="Picture 1">
            <a:extLst>
              <a:ext uri="{FF2B5EF4-FFF2-40B4-BE49-F238E27FC236}">
                <a16:creationId xmlns:a16="http://schemas.microsoft.com/office/drawing/2014/main" id="{44DA12C1-CB74-46E2-9889-5328D8A15CC5}"/>
              </a:ext>
            </a:extLst>
          </p:cNvPr>
          <p:cNvPicPr>
            <a:picLocks noChangeAspect="1"/>
          </p:cNvPicPr>
          <p:nvPr/>
        </p:nvPicPr>
        <p:blipFill rotWithShape="1">
          <a:blip r:embed="rId3">
            <a:extLst>
              <a:ext uri="{28A0092B-C50C-407E-A947-70E740481C1C}">
                <a14:useLocalDpi xmlns:a14="http://schemas.microsoft.com/office/drawing/2010/main" val="0"/>
              </a:ext>
            </a:extLst>
          </a:blip>
          <a:srcRect l="27934" t="58196" r="63414" b="35087"/>
          <a:stretch/>
        </p:blipFill>
        <p:spPr bwMode="auto">
          <a:xfrm>
            <a:off x="2983996" y="3701324"/>
            <a:ext cx="603774" cy="210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1">
            <a:extLst>
              <a:ext uri="{FF2B5EF4-FFF2-40B4-BE49-F238E27FC236}">
                <a16:creationId xmlns:a16="http://schemas.microsoft.com/office/drawing/2014/main" id="{19FCA688-3AF1-4BAE-AEF7-EE6A103DB19E}"/>
              </a:ext>
            </a:extLst>
          </p:cNvPr>
          <p:cNvPicPr>
            <a:picLocks noChangeAspect="1"/>
          </p:cNvPicPr>
          <p:nvPr/>
        </p:nvPicPr>
        <p:blipFill rotWithShape="1">
          <a:blip r:embed="rId3">
            <a:extLst>
              <a:ext uri="{28A0092B-C50C-407E-A947-70E740481C1C}">
                <a14:useLocalDpi xmlns:a14="http://schemas.microsoft.com/office/drawing/2010/main" val="0"/>
              </a:ext>
            </a:extLst>
          </a:blip>
          <a:srcRect l="42777" t="58194" r="41101" b="32400"/>
          <a:stretch/>
        </p:blipFill>
        <p:spPr bwMode="auto">
          <a:xfrm>
            <a:off x="4067943" y="3701324"/>
            <a:ext cx="1125077" cy="29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1">
            <a:extLst>
              <a:ext uri="{FF2B5EF4-FFF2-40B4-BE49-F238E27FC236}">
                <a16:creationId xmlns:a16="http://schemas.microsoft.com/office/drawing/2014/main" id="{155BA4A5-D348-4211-928D-9B7E576A7251}"/>
              </a:ext>
            </a:extLst>
          </p:cNvPr>
          <p:cNvPicPr>
            <a:picLocks noChangeAspect="1"/>
          </p:cNvPicPr>
          <p:nvPr/>
        </p:nvPicPr>
        <p:blipFill rotWithShape="1">
          <a:blip r:embed="rId3">
            <a:extLst>
              <a:ext uri="{28A0092B-C50C-407E-A947-70E740481C1C}">
                <a14:useLocalDpi xmlns:a14="http://schemas.microsoft.com/office/drawing/2010/main" val="0"/>
              </a:ext>
            </a:extLst>
          </a:blip>
          <a:srcRect l="64394" t="58194" r="22199" b="35088"/>
          <a:stretch/>
        </p:blipFill>
        <p:spPr bwMode="auto">
          <a:xfrm>
            <a:off x="5576491" y="3701325"/>
            <a:ext cx="935533" cy="21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Content Placeholder 7">
            <a:extLst>
              <a:ext uri="{FF2B5EF4-FFF2-40B4-BE49-F238E27FC236}">
                <a16:creationId xmlns:a16="http://schemas.microsoft.com/office/drawing/2014/main" id="{9FD8129B-6E3E-4274-B862-CD39FA026E80}"/>
              </a:ext>
            </a:extLst>
          </p:cNvPr>
          <p:cNvSpPr>
            <a:spLocks noGrp="1"/>
          </p:cNvSpPr>
          <p:nvPr>
            <p:ph sz="quarter" idx="38"/>
          </p:nvPr>
        </p:nvSpPr>
        <p:spPr>
          <a:xfrm>
            <a:off x="7021010" y="3642635"/>
            <a:ext cx="1007939" cy="360040"/>
          </a:xfrm>
        </p:spPr>
        <p:txBody>
          <a:bodyPr/>
          <a:lstStyle/>
          <a:p>
            <a:pPr marL="0" lvl="0" indent="0" algn="ctr">
              <a:buNone/>
            </a:pPr>
            <a:r>
              <a:rPr lang="en-US" sz="930" dirty="0"/>
              <a:t>Carbon-carbon triple bond</a:t>
            </a:r>
          </a:p>
        </p:txBody>
      </p:sp>
      <p:sp>
        <p:nvSpPr>
          <p:cNvPr id="36" name="Content Placeholder 7">
            <a:extLst>
              <a:ext uri="{FF2B5EF4-FFF2-40B4-BE49-F238E27FC236}">
                <a16:creationId xmlns:a16="http://schemas.microsoft.com/office/drawing/2014/main" id="{E08CA16A-3E23-40F0-82AD-A10BFC31A62B}"/>
              </a:ext>
            </a:extLst>
          </p:cNvPr>
          <p:cNvSpPr>
            <a:spLocks noGrp="1"/>
          </p:cNvSpPr>
          <p:nvPr>
            <p:ph sz="quarter" idx="39"/>
          </p:nvPr>
        </p:nvSpPr>
        <p:spPr>
          <a:xfrm>
            <a:off x="1067986" y="4365104"/>
            <a:ext cx="1449367" cy="199250"/>
          </a:xfrm>
        </p:spPr>
        <p:txBody>
          <a:bodyPr/>
          <a:lstStyle/>
          <a:p>
            <a:pPr marL="0" lvl="0" indent="0">
              <a:buNone/>
            </a:pPr>
            <a:r>
              <a:rPr lang="en-US" sz="930" b="1" dirty="0"/>
              <a:t>Aromatic compound</a:t>
            </a:r>
          </a:p>
        </p:txBody>
      </p:sp>
      <p:pic>
        <p:nvPicPr>
          <p:cNvPr id="61" name="Picture 1">
            <a:extLst>
              <a:ext uri="{FF2B5EF4-FFF2-40B4-BE49-F238E27FC236}">
                <a16:creationId xmlns:a16="http://schemas.microsoft.com/office/drawing/2014/main" id="{96644C1F-8C5C-43DF-88E6-95A86905ACC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236" t="74637" r="60216" b="6948"/>
          <a:stretch/>
        </p:blipFill>
        <p:spPr bwMode="auto">
          <a:xfrm>
            <a:off x="2795682" y="4215541"/>
            <a:ext cx="1015282" cy="575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
            <a:extLst>
              <a:ext uri="{FF2B5EF4-FFF2-40B4-BE49-F238E27FC236}">
                <a16:creationId xmlns:a16="http://schemas.microsoft.com/office/drawing/2014/main" id="{A24D3065-73EF-489F-A77B-855B2711DDED}"/>
              </a:ext>
            </a:extLst>
          </p:cNvPr>
          <p:cNvPicPr>
            <a:picLocks noChangeAspect="1"/>
          </p:cNvPicPr>
          <p:nvPr/>
        </p:nvPicPr>
        <p:blipFill rotWithShape="1">
          <a:blip r:embed="rId3">
            <a:extLst>
              <a:ext uri="{28A0092B-C50C-407E-A947-70E740481C1C}">
                <a14:useLocalDpi xmlns:a14="http://schemas.microsoft.com/office/drawing/2010/main" val="0"/>
              </a:ext>
            </a:extLst>
          </a:blip>
          <a:srcRect l="44111" t="72853" r="39682" b="4292"/>
          <a:stretch/>
        </p:blipFill>
        <p:spPr bwMode="auto">
          <a:xfrm>
            <a:off x="4161025" y="4159752"/>
            <a:ext cx="1131055" cy="71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1">
            <a:extLst>
              <a:ext uri="{FF2B5EF4-FFF2-40B4-BE49-F238E27FC236}">
                <a16:creationId xmlns:a16="http://schemas.microsoft.com/office/drawing/2014/main" id="{3BAFACCA-24EE-40E2-99D5-A45D8CEFDA0E}"/>
              </a:ext>
            </a:extLst>
          </p:cNvPr>
          <p:cNvPicPr>
            <a:picLocks noChangeAspect="1"/>
          </p:cNvPicPr>
          <p:nvPr/>
        </p:nvPicPr>
        <p:blipFill rotWithShape="1">
          <a:blip r:embed="rId3">
            <a:extLst>
              <a:ext uri="{28A0092B-C50C-407E-A947-70E740481C1C}">
                <a14:useLocalDpi xmlns:a14="http://schemas.microsoft.com/office/drawing/2010/main" val="0"/>
              </a:ext>
            </a:extLst>
          </a:blip>
          <a:srcRect l="60318" t="67820" r="20077" b="1647"/>
          <a:stretch/>
        </p:blipFill>
        <p:spPr bwMode="auto">
          <a:xfrm>
            <a:off x="5292080" y="4002355"/>
            <a:ext cx="1368152" cy="954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ontent Placeholder 7">
            <a:extLst>
              <a:ext uri="{FF2B5EF4-FFF2-40B4-BE49-F238E27FC236}">
                <a16:creationId xmlns:a16="http://schemas.microsoft.com/office/drawing/2014/main" id="{AA9E5048-8DFF-467E-800B-6E568BF6C669}"/>
              </a:ext>
            </a:extLst>
          </p:cNvPr>
          <p:cNvSpPr>
            <a:spLocks noGrp="1"/>
          </p:cNvSpPr>
          <p:nvPr>
            <p:ph sz="quarter" idx="40"/>
          </p:nvPr>
        </p:nvSpPr>
        <p:spPr>
          <a:xfrm>
            <a:off x="7111672" y="4386727"/>
            <a:ext cx="950620" cy="245369"/>
          </a:xfrm>
        </p:spPr>
        <p:txBody>
          <a:bodyPr/>
          <a:lstStyle/>
          <a:p>
            <a:pPr marL="0" lvl="0" indent="0">
              <a:buNone/>
            </a:pPr>
            <a:r>
              <a:rPr lang="en-US" sz="930" dirty="0"/>
              <a:t>Benzene ring</a:t>
            </a:r>
          </a:p>
        </p:txBody>
      </p:sp>
    </p:spTree>
    <p:extLst>
      <p:ext uri="{BB962C8B-B14F-4D97-AF65-F5344CB8AC3E}">
        <p14:creationId xmlns:p14="http://schemas.microsoft.com/office/powerpoint/2010/main" val="116469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C583-6FDA-47BC-80EC-3BF79E4039A4}"/>
              </a:ext>
            </a:extLst>
          </p:cNvPr>
          <p:cNvSpPr>
            <a:spLocks noGrp="1"/>
          </p:cNvSpPr>
          <p:nvPr>
            <p:ph type="title"/>
          </p:nvPr>
        </p:nvSpPr>
        <p:spPr>
          <a:xfrm>
            <a:off x="197544" y="186140"/>
            <a:ext cx="8735887" cy="955568"/>
          </a:xfrm>
        </p:spPr>
        <p:txBody>
          <a:bodyPr/>
          <a:lstStyle/>
          <a:p>
            <a:r>
              <a:rPr lang="en-US" altLang="en-US" sz="3200" b="1" dirty="0">
                <a:ea typeface="MS PGothic" charset="-128"/>
                <a:cs typeface="ＭＳ Ｐゴシック" charset="-128"/>
              </a:rPr>
              <a:t>11.2	Characteristics of Organic Compounds</a:t>
            </a:r>
            <a:r>
              <a:rPr lang="en-US" altLang="en-US" sz="3200" b="1" dirty="0">
                <a:solidFill>
                  <a:srgbClr val="000000"/>
                </a:solidFill>
                <a:ea typeface="MS PGothic" charset="-128"/>
                <a:cs typeface="ＭＳ Ｐゴシック" charset="-128"/>
              </a:rPr>
              <a:t> (1)</a:t>
            </a:r>
            <a:endParaRPr lang="en-US" sz="3200" dirty="0"/>
          </a:p>
        </p:txBody>
      </p:sp>
      <p:sp>
        <p:nvSpPr>
          <p:cNvPr id="10" name="Content Placeholder 6">
            <a:extLst>
              <a:ext uri="{FF2B5EF4-FFF2-40B4-BE49-F238E27FC236}">
                <a16:creationId xmlns:a16="http://schemas.microsoft.com/office/drawing/2014/main" id="{AF93338D-D65C-49F3-AAD1-49E92CCD3256}"/>
              </a:ext>
            </a:extLst>
          </p:cNvPr>
          <p:cNvSpPr>
            <a:spLocks noGrp="1"/>
          </p:cNvSpPr>
          <p:nvPr>
            <p:ph sz="quarter" idx="4294967295"/>
          </p:nvPr>
        </p:nvSpPr>
        <p:spPr>
          <a:xfrm>
            <a:off x="752193" y="1311081"/>
            <a:ext cx="6386979" cy="476983"/>
          </a:xfrm>
        </p:spPr>
        <p:txBody>
          <a:bodyPr/>
          <a:lstStyle>
            <a:lvl1pPr marL="0" indent="0">
              <a:buNone/>
              <a:defRPr/>
            </a:lvl1pPr>
          </a:lstStyle>
          <a:p>
            <a:pPr eaLnBrk="1" hangingPunct="1">
              <a:spcBef>
                <a:spcPct val="0"/>
              </a:spcBef>
              <a:buClr>
                <a:schemeClr val="tx1"/>
              </a:buClr>
            </a:pPr>
            <a:r>
              <a:rPr lang="en-US" altLang="en-US" sz="2400" b="1" dirty="0">
                <a:latin typeface="Arial" panose="020B0604020202020204" pitchFamily="34" charset="0"/>
                <a:cs typeface="Arial" panose="020B0604020202020204" pitchFamily="34" charset="0"/>
              </a:rPr>
              <a:t>Some examples of organic compounds:</a:t>
            </a:r>
          </a:p>
        </p:txBody>
      </p:sp>
      <p:sp>
        <p:nvSpPr>
          <p:cNvPr id="12" name="Content Placeholder 8">
            <a:extLst>
              <a:ext uri="{FF2B5EF4-FFF2-40B4-BE49-F238E27FC236}">
                <a16:creationId xmlns:a16="http://schemas.microsoft.com/office/drawing/2014/main" id="{3CA77FF5-F84F-47C1-9432-45780E44FB5B}"/>
              </a:ext>
            </a:extLst>
          </p:cNvPr>
          <p:cNvSpPr>
            <a:spLocks noGrp="1"/>
          </p:cNvSpPr>
          <p:nvPr>
            <p:ph sz="quarter" idx="4294967295"/>
          </p:nvPr>
        </p:nvSpPr>
        <p:spPr>
          <a:xfrm>
            <a:off x="809442" y="2091690"/>
            <a:ext cx="3396142" cy="1200326"/>
          </a:xfrm>
        </p:spPr>
        <p:txBody>
          <a:bodyPr/>
          <a:lstStyle/>
          <a:p>
            <a:pPr marL="0" indent="0" eaLnBrk="1" hangingPunct="1">
              <a:spcBef>
                <a:spcPct val="0"/>
              </a:spcBef>
              <a:buClr>
                <a:schemeClr val="tx1"/>
              </a:buClr>
              <a:buFontTx/>
              <a:buNone/>
            </a:pPr>
            <a:r>
              <a:rPr lang="en-US" altLang="en-US" sz="2400" b="1" dirty="0">
                <a:solidFill>
                  <a:srgbClr val="3366FF"/>
                </a:solidFill>
                <a:latin typeface="Arial" panose="020B0604020202020204" pitchFamily="34" charset="0"/>
                <a:cs typeface="Arial" panose="020B0604020202020204" pitchFamily="34" charset="0"/>
              </a:rPr>
              <a:t>Methane </a:t>
            </a:r>
            <a:r>
              <a:rPr lang="en-US" altLang="en-US" sz="2400" b="1" dirty="0">
                <a:latin typeface="Arial" panose="020B0604020202020204" pitchFamily="34" charset="0"/>
                <a:cs typeface="Arial" panose="020B0604020202020204" pitchFamily="34" charset="0"/>
              </a:rPr>
              <a:t>is the main component of natural gas.</a:t>
            </a:r>
          </a:p>
        </p:txBody>
      </p:sp>
      <p:pic>
        <p:nvPicPr>
          <p:cNvPr id="18437" name="Picture 13" descr="Structure of methane CH4: there is a single bond between carbon and each hydrogen at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3571875"/>
            <a:ext cx="15525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3AACB78E-B920-4A61-ABDF-592A267B2CA3}"/>
              </a:ext>
            </a:extLst>
          </p:cNvPr>
          <p:cNvSpPr>
            <a:spLocks noGrp="1"/>
          </p:cNvSpPr>
          <p:nvPr>
            <p:ph type="body" sz="quarter" idx="22"/>
          </p:nvPr>
        </p:nvSpPr>
        <p:spPr>
          <a:xfrm>
            <a:off x="5094799" y="2090650"/>
            <a:ext cx="3673028" cy="1295424"/>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panose="020B0604020202020204" pitchFamily="34" charset="0"/>
                <a:ea typeface="MS PGothic" charset="-128"/>
                <a:cs typeface="Arial" panose="020B0604020202020204" pitchFamily="34" charset="0"/>
              </a:rPr>
              <a:t>Ethanol </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is the alcohol present in alcoholic beverages.</a:t>
            </a:r>
          </a:p>
        </p:txBody>
      </p:sp>
      <p:pic>
        <p:nvPicPr>
          <p:cNvPr id="18438" name="Picture 14" descr="Structure of ethanol C2H6O; there are three hydrogens attached to a carbon which is attached to another carbon with two hydrogens and one OH grou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643313"/>
            <a:ext cx="21209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16A4-18F2-499C-9DC4-7429E6DC80B9}"/>
              </a:ext>
            </a:extLst>
          </p:cNvPr>
          <p:cNvSpPr>
            <a:spLocks noGrp="1"/>
          </p:cNvSpPr>
          <p:nvPr>
            <p:ph type="title"/>
          </p:nvPr>
        </p:nvSpPr>
        <p:spPr>
          <a:xfrm>
            <a:off x="2124875" y="323721"/>
            <a:ext cx="5582710" cy="560022"/>
          </a:xfrm>
        </p:spPr>
        <p:txBody>
          <a:bodyPr/>
          <a:lstStyle/>
          <a:p>
            <a:r>
              <a:rPr lang="en-US" altLang="en-US" sz="3200" b="1" dirty="0">
                <a:solidFill>
                  <a:srgbClr val="000000"/>
                </a:solidFill>
                <a:ea typeface="MS PGothic" charset="-128"/>
                <a:cs typeface="ＭＳ Ｐゴシック" charset="-128"/>
              </a:rPr>
              <a:t>11.5	Functional Groups (4)</a:t>
            </a:r>
            <a:endParaRPr lang="en-US" sz="3200" dirty="0"/>
          </a:p>
        </p:txBody>
      </p:sp>
      <p:sp>
        <p:nvSpPr>
          <p:cNvPr id="6" name="Text Placeholder 19">
            <a:extLst>
              <a:ext uri="{FF2B5EF4-FFF2-40B4-BE49-F238E27FC236}">
                <a16:creationId xmlns:a16="http://schemas.microsoft.com/office/drawing/2014/main" id="{EF3D1617-7F73-47B5-8A28-2B0D15798AC4}"/>
              </a:ext>
            </a:extLst>
          </p:cNvPr>
          <p:cNvSpPr>
            <a:spLocks noGrp="1"/>
          </p:cNvSpPr>
          <p:nvPr>
            <p:ph type="body" sz="quarter" idx="22"/>
          </p:nvPr>
        </p:nvSpPr>
        <p:spPr>
          <a:xfrm>
            <a:off x="608827" y="806269"/>
            <a:ext cx="8064896" cy="935732"/>
          </a:xfrm>
        </p:spPr>
        <p:txBody>
          <a:bodyPr/>
          <a:lstStyle/>
          <a:p>
            <a:pPr marL="457200" lvl="0" indent="-457200" algn="ctr">
              <a:buFont typeface="+mj-lt"/>
              <a:buAutoNum type="alphaUcPeriod" startAt="2"/>
            </a:pPr>
            <a:r>
              <a:rPr lang="en-US" altLang="en-US" sz="2800" b="1" dirty="0">
                <a:solidFill>
                  <a:srgbClr val="000000"/>
                </a:solidFill>
                <a:ea typeface="MS PGothic" charset="-128"/>
                <a:cs typeface="ＭＳ Ｐゴシック" charset="-128"/>
              </a:rPr>
              <a:t>Compounds Containing a Single Bond to a Heteroatom</a:t>
            </a:r>
            <a:endParaRPr lang="en-US" dirty="0"/>
          </a:p>
        </p:txBody>
      </p:sp>
      <p:sp>
        <p:nvSpPr>
          <p:cNvPr id="44" name="Content Placeholder 7">
            <a:extLst>
              <a:ext uri="{FF2B5EF4-FFF2-40B4-BE49-F238E27FC236}">
                <a16:creationId xmlns:a16="http://schemas.microsoft.com/office/drawing/2014/main" id="{C1FA2BA0-FEE8-4CEA-BDE3-16AF7931CF4C}"/>
              </a:ext>
            </a:extLst>
          </p:cNvPr>
          <p:cNvSpPr>
            <a:spLocks noGrp="1"/>
          </p:cNvSpPr>
          <p:nvPr>
            <p:ph sz="quarter" idx="38"/>
          </p:nvPr>
        </p:nvSpPr>
        <p:spPr>
          <a:xfrm>
            <a:off x="1014358" y="2353341"/>
            <a:ext cx="4866666" cy="235178"/>
          </a:xfrm>
        </p:spPr>
        <p:txBody>
          <a:bodyPr/>
          <a:lstStyle/>
          <a:p>
            <a:pPr marL="0" lvl="0" indent="0">
              <a:spcBef>
                <a:spcPct val="0"/>
              </a:spcBef>
              <a:buNone/>
            </a:pPr>
            <a:r>
              <a:rPr lang="en-US" sz="1100" b="1" dirty="0">
                <a:solidFill>
                  <a:prstClr val="black"/>
                </a:solidFill>
                <a:latin typeface="Arial" charset="0"/>
                <a:ea typeface="MS PGothic" charset="-128"/>
                <a:cs typeface="+mn-cs"/>
              </a:rPr>
              <a:t>Table 11.3 Compounds Containing a Carbon-Heteroatom Single Bond</a:t>
            </a:r>
          </a:p>
        </p:txBody>
      </p:sp>
      <p:sp>
        <p:nvSpPr>
          <p:cNvPr id="26" name="Content Placeholder 21">
            <a:extLst>
              <a:ext uri="{FF2B5EF4-FFF2-40B4-BE49-F238E27FC236}">
                <a16:creationId xmlns:a16="http://schemas.microsoft.com/office/drawing/2014/main" id="{40573258-DB0C-49B5-A3E5-68E8054523B8}"/>
              </a:ext>
            </a:extLst>
          </p:cNvPr>
          <p:cNvSpPr>
            <a:spLocks noGrp="1"/>
          </p:cNvSpPr>
          <p:nvPr>
            <p:ph sz="quarter" idx="23"/>
          </p:nvPr>
        </p:nvSpPr>
        <p:spPr>
          <a:xfrm>
            <a:off x="1058848" y="2629292"/>
            <a:ext cx="1493378" cy="241688"/>
          </a:xfrm>
        </p:spPr>
        <p:txBody>
          <a:bodyPr/>
          <a:lstStyle/>
          <a:p>
            <a:pPr marL="0" lvl="0" indent="0">
              <a:buNone/>
            </a:pPr>
            <a:r>
              <a:rPr lang="en-US" sz="930" b="1" dirty="0"/>
              <a:t>Type of Compound</a:t>
            </a:r>
          </a:p>
        </p:txBody>
      </p:sp>
      <p:sp>
        <p:nvSpPr>
          <p:cNvPr id="27" name="Content Placeholder 27">
            <a:extLst>
              <a:ext uri="{FF2B5EF4-FFF2-40B4-BE49-F238E27FC236}">
                <a16:creationId xmlns:a16="http://schemas.microsoft.com/office/drawing/2014/main" id="{35791D30-0F47-4ED4-84CD-38419BBD0F1C}"/>
              </a:ext>
            </a:extLst>
          </p:cNvPr>
          <p:cNvSpPr>
            <a:spLocks noGrp="1"/>
          </p:cNvSpPr>
          <p:nvPr>
            <p:ph sz="quarter" idx="24"/>
          </p:nvPr>
        </p:nvSpPr>
        <p:spPr>
          <a:xfrm>
            <a:off x="2706866" y="2621672"/>
            <a:ext cx="1361078" cy="181948"/>
          </a:xfrm>
        </p:spPr>
        <p:txBody>
          <a:bodyPr/>
          <a:lstStyle/>
          <a:p>
            <a:pPr marL="0" lvl="0" indent="0">
              <a:buNone/>
            </a:pPr>
            <a:r>
              <a:rPr lang="en-US" sz="930" b="1" dirty="0"/>
              <a:t>General Structure</a:t>
            </a:r>
          </a:p>
        </p:txBody>
      </p:sp>
      <p:sp>
        <p:nvSpPr>
          <p:cNvPr id="28" name="Content Placeholder 29">
            <a:extLst>
              <a:ext uri="{FF2B5EF4-FFF2-40B4-BE49-F238E27FC236}">
                <a16:creationId xmlns:a16="http://schemas.microsoft.com/office/drawing/2014/main" id="{8922D042-CFE7-42B7-B40E-247BEEA59D52}"/>
              </a:ext>
            </a:extLst>
          </p:cNvPr>
          <p:cNvSpPr>
            <a:spLocks noGrp="1"/>
          </p:cNvSpPr>
          <p:nvPr>
            <p:ph sz="quarter" idx="25"/>
          </p:nvPr>
        </p:nvSpPr>
        <p:spPr>
          <a:xfrm>
            <a:off x="4413909" y="2618244"/>
            <a:ext cx="763867" cy="198105"/>
          </a:xfrm>
        </p:spPr>
        <p:txBody>
          <a:bodyPr/>
          <a:lstStyle/>
          <a:p>
            <a:pPr marL="0" lvl="0" indent="0">
              <a:buNone/>
            </a:pPr>
            <a:r>
              <a:rPr lang="en-US" sz="930" b="1" dirty="0"/>
              <a:t>Example</a:t>
            </a:r>
          </a:p>
        </p:txBody>
      </p:sp>
      <p:sp>
        <p:nvSpPr>
          <p:cNvPr id="29" name="Content Placeholder 6">
            <a:extLst>
              <a:ext uri="{FF2B5EF4-FFF2-40B4-BE49-F238E27FC236}">
                <a16:creationId xmlns:a16="http://schemas.microsoft.com/office/drawing/2014/main" id="{58356D2F-AB1E-4863-8052-49C517A6DBE0}"/>
              </a:ext>
            </a:extLst>
          </p:cNvPr>
          <p:cNvSpPr>
            <a:spLocks noGrp="1"/>
          </p:cNvSpPr>
          <p:nvPr>
            <p:ph sz="quarter" idx="26"/>
          </p:nvPr>
        </p:nvSpPr>
        <p:spPr>
          <a:xfrm>
            <a:off x="5625639" y="2629292"/>
            <a:ext cx="1104678" cy="235446"/>
          </a:xfrm>
        </p:spPr>
        <p:txBody>
          <a:bodyPr/>
          <a:lstStyle/>
          <a:p>
            <a:pPr marL="0" lvl="0" indent="0">
              <a:buNone/>
            </a:pPr>
            <a:r>
              <a:rPr lang="en-US" sz="930" b="1" dirty="0"/>
              <a:t>3-D Structure</a:t>
            </a:r>
          </a:p>
        </p:txBody>
      </p:sp>
      <p:sp>
        <p:nvSpPr>
          <p:cNvPr id="30" name="Content Placeholder 8">
            <a:extLst>
              <a:ext uri="{FF2B5EF4-FFF2-40B4-BE49-F238E27FC236}">
                <a16:creationId xmlns:a16="http://schemas.microsoft.com/office/drawing/2014/main" id="{AA5918CE-6E14-43ED-9AA6-9046CD414EEC}"/>
              </a:ext>
            </a:extLst>
          </p:cNvPr>
          <p:cNvSpPr>
            <a:spLocks noGrp="1"/>
          </p:cNvSpPr>
          <p:nvPr>
            <p:ph sz="quarter" idx="27"/>
          </p:nvPr>
        </p:nvSpPr>
        <p:spPr>
          <a:xfrm>
            <a:off x="6977077" y="2629291"/>
            <a:ext cx="1456425" cy="188455"/>
          </a:xfrm>
        </p:spPr>
        <p:txBody>
          <a:bodyPr/>
          <a:lstStyle/>
          <a:p>
            <a:pPr marL="0" lvl="0" indent="0">
              <a:buNone/>
            </a:pPr>
            <a:r>
              <a:rPr lang="en-US" sz="930" b="1" dirty="0"/>
              <a:t>Functional Group</a:t>
            </a:r>
          </a:p>
        </p:txBody>
      </p:sp>
      <p:sp>
        <p:nvSpPr>
          <p:cNvPr id="31" name="Text Placeholder 10">
            <a:extLst>
              <a:ext uri="{FF2B5EF4-FFF2-40B4-BE49-F238E27FC236}">
                <a16:creationId xmlns:a16="http://schemas.microsoft.com/office/drawing/2014/main" id="{E9A646E6-5887-49DD-8B25-0C2EB174D988}"/>
              </a:ext>
            </a:extLst>
          </p:cNvPr>
          <p:cNvSpPr>
            <a:spLocks noGrp="1"/>
          </p:cNvSpPr>
          <p:nvPr>
            <p:ph type="body" sz="quarter" idx="28"/>
          </p:nvPr>
        </p:nvSpPr>
        <p:spPr>
          <a:xfrm>
            <a:off x="1279813" y="2995354"/>
            <a:ext cx="957682" cy="244993"/>
          </a:xfrm>
        </p:spPr>
        <p:txBody>
          <a:bodyPr/>
          <a:lstStyle/>
          <a:p>
            <a:pPr marL="0" lvl="0" indent="0">
              <a:buNone/>
            </a:pPr>
            <a:r>
              <a:rPr lang="en-US" sz="930" b="1" dirty="0"/>
              <a:t>Alkyl halide</a:t>
            </a:r>
          </a:p>
        </p:txBody>
      </p:sp>
      <p:pic>
        <p:nvPicPr>
          <p:cNvPr id="78" name="Picture 2">
            <a:extLst>
              <a:ext uri="{FF2B5EF4-FFF2-40B4-BE49-F238E27FC236}">
                <a16:creationId xmlns:a16="http://schemas.microsoft.com/office/drawing/2014/main" id="{A7531B0A-995A-48A1-A22A-7FBA8792A0AB}"/>
              </a:ext>
            </a:extLst>
          </p:cNvPr>
          <p:cNvPicPr>
            <a:picLocks noChangeAspect="1"/>
          </p:cNvPicPr>
          <p:nvPr/>
        </p:nvPicPr>
        <p:blipFill rotWithShape="1">
          <a:blip r:embed="rId3">
            <a:extLst>
              <a:ext uri="{28A0092B-C50C-407E-A947-70E740481C1C}">
                <a14:useLocalDpi xmlns:a14="http://schemas.microsoft.com/office/drawing/2010/main" val="0"/>
              </a:ext>
            </a:extLst>
          </a:blip>
          <a:srcRect l="23273" t="22355" r="60210" b="62130"/>
          <a:stretch/>
        </p:blipFill>
        <p:spPr bwMode="auto">
          <a:xfrm>
            <a:off x="2706865" y="2905596"/>
            <a:ext cx="1152675" cy="486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2">
            <a:extLst>
              <a:ext uri="{FF2B5EF4-FFF2-40B4-BE49-F238E27FC236}">
                <a16:creationId xmlns:a16="http://schemas.microsoft.com/office/drawing/2014/main" id="{27E11C66-30DB-4539-A7F8-203E94F2FB1A}"/>
              </a:ext>
            </a:extLst>
          </p:cNvPr>
          <p:cNvPicPr>
            <a:picLocks noChangeAspect="1"/>
          </p:cNvPicPr>
          <p:nvPr/>
        </p:nvPicPr>
        <p:blipFill rotWithShape="1">
          <a:blip r:embed="rId3">
            <a:extLst>
              <a:ext uri="{28A0092B-C50C-407E-A947-70E740481C1C}">
                <a14:useLocalDpi xmlns:a14="http://schemas.microsoft.com/office/drawing/2010/main" val="0"/>
              </a:ext>
            </a:extLst>
          </a:blip>
          <a:srcRect l="47735" t="22354" r="40713" b="65003"/>
          <a:stretch/>
        </p:blipFill>
        <p:spPr bwMode="auto">
          <a:xfrm>
            <a:off x="4413910" y="2905597"/>
            <a:ext cx="806162" cy="39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2">
            <a:extLst>
              <a:ext uri="{FF2B5EF4-FFF2-40B4-BE49-F238E27FC236}">
                <a16:creationId xmlns:a16="http://schemas.microsoft.com/office/drawing/2014/main" id="{53B07807-E818-482A-8802-813D95BCAC25}"/>
              </a:ext>
            </a:extLst>
          </p:cNvPr>
          <p:cNvPicPr>
            <a:picLocks noChangeAspect="1"/>
          </p:cNvPicPr>
          <p:nvPr/>
        </p:nvPicPr>
        <p:blipFill rotWithShape="1">
          <a:blip r:embed="rId3">
            <a:extLst>
              <a:ext uri="{28A0092B-C50C-407E-A947-70E740481C1C}">
                <a14:useLocalDpi xmlns:a14="http://schemas.microsoft.com/office/drawing/2010/main" val="0"/>
              </a:ext>
            </a:extLst>
          </a:blip>
          <a:srcRect l="65098" t="21044" r="21496" b="63513"/>
          <a:stretch/>
        </p:blipFill>
        <p:spPr bwMode="auto">
          <a:xfrm>
            <a:off x="5625639" y="2864465"/>
            <a:ext cx="935533" cy="48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ontent Placeholder 7">
            <a:extLst>
              <a:ext uri="{FF2B5EF4-FFF2-40B4-BE49-F238E27FC236}">
                <a16:creationId xmlns:a16="http://schemas.microsoft.com/office/drawing/2014/main" id="{BD6C4167-ED0A-4D29-93ED-66A9EBD18422}"/>
              </a:ext>
            </a:extLst>
          </p:cNvPr>
          <p:cNvSpPr>
            <a:spLocks noGrp="1"/>
          </p:cNvSpPr>
          <p:nvPr>
            <p:ph sz="quarter" idx="29"/>
          </p:nvPr>
        </p:nvSpPr>
        <p:spPr>
          <a:xfrm>
            <a:off x="7138888" y="2905596"/>
            <a:ext cx="792088" cy="387896"/>
          </a:xfrm>
        </p:spPr>
        <p:txBody>
          <a:bodyPr/>
          <a:lstStyle/>
          <a:p>
            <a:pPr marL="0" lvl="0" indent="0" algn="ctr">
              <a:buNone/>
            </a:pPr>
            <a:r>
              <a:rPr lang="en-US" sz="930" dirty="0"/>
              <a:t>—X </a:t>
            </a:r>
          </a:p>
          <a:p>
            <a:pPr marL="0" lvl="0" indent="0" algn="ctr">
              <a:buNone/>
            </a:pPr>
            <a:r>
              <a:rPr lang="en-US" sz="930" dirty="0"/>
              <a:t>halo group</a:t>
            </a:r>
          </a:p>
        </p:txBody>
      </p:sp>
      <p:sp>
        <p:nvSpPr>
          <p:cNvPr id="33" name="Content Placeholder 7">
            <a:extLst>
              <a:ext uri="{FF2B5EF4-FFF2-40B4-BE49-F238E27FC236}">
                <a16:creationId xmlns:a16="http://schemas.microsoft.com/office/drawing/2014/main" id="{F6578DD2-4F61-4DB2-A694-077079EB406B}"/>
              </a:ext>
            </a:extLst>
          </p:cNvPr>
          <p:cNvSpPr>
            <a:spLocks noGrp="1"/>
          </p:cNvSpPr>
          <p:nvPr>
            <p:ph sz="quarter" idx="30"/>
          </p:nvPr>
        </p:nvSpPr>
        <p:spPr>
          <a:xfrm>
            <a:off x="1382440" y="3471292"/>
            <a:ext cx="687932" cy="288366"/>
          </a:xfrm>
        </p:spPr>
        <p:txBody>
          <a:bodyPr/>
          <a:lstStyle/>
          <a:p>
            <a:pPr marL="0" lvl="0" indent="0">
              <a:buNone/>
            </a:pPr>
            <a:r>
              <a:rPr lang="en-US" sz="930" b="1" dirty="0"/>
              <a:t>Alcohol</a:t>
            </a:r>
          </a:p>
        </p:txBody>
      </p:sp>
      <p:pic>
        <p:nvPicPr>
          <p:cNvPr id="81" name="Picture 2">
            <a:extLst>
              <a:ext uri="{FF2B5EF4-FFF2-40B4-BE49-F238E27FC236}">
                <a16:creationId xmlns:a16="http://schemas.microsoft.com/office/drawing/2014/main" id="{BBCEB575-59E4-4743-A2A2-D6754C5B9C72}"/>
              </a:ext>
            </a:extLst>
          </p:cNvPr>
          <p:cNvPicPr>
            <a:picLocks noChangeAspect="1"/>
          </p:cNvPicPr>
          <p:nvPr/>
        </p:nvPicPr>
        <p:blipFill rotWithShape="1">
          <a:blip r:embed="rId3">
            <a:extLst>
              <a:ext uri="{28A0092B-C50C-407E-A947-70E740481C1C}">
                <a14:useLocalDpi xmlns:a14="http://schemas.microsoft.com/office/drawing/2010/main" val="0"/>
              </a:ext>
            </a:extLst>
          </a:blip>
          <a:srcRect l="25236" t="37870" r="62382" b="46836"/>
          <a:stretch/>
        </p:blipFill>
        <p:spPr bwMode="auto">
          <a:xfrm>
            <a:off x="2843807" y="3391787"/>
            <a:ext cx="864097" cy="479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2">
            <a:extLst>
              <a:ext uri="{FF2B5EF4-FFF2-40B4-BE49-F238E27FC236}">
                <a16:creationId xmlns:a16="http://schemas.microsoft.com/office/drawing/2014/main" id="{59C4C29D-C930-4050-8EFE-0A28AC5613FD}"/>
              </a:ext>
            </a:extLst>
          </p:cNvPr>
          <p:cNvPicPr>
            <a:picLocks noChangeAspect="1"/>
          </p:cNvPicPr>
          <p:nvPr/>
        </p:nvPicPr>
        <p:blipFill rotWithShape="1">
          <a:blip r:embed="rId3">
            <a:extLst>
              <a:ext uri="{28A0092B-C50C-407E-A947-70E740481C1C}">
                <a14:useLocalDpi xmlns:a14="http://schemas.microsoft.com/office/drawing/2010/main" val="0"/>
              </a:ext>
            </a:extLst>
          </a:blip>
          <a:srcRect l="43809" t="37852" r="39416" b="48128"/>
          <a:stretch/>
        </p:blipFill>
        <p:spPr bwMode="auto">
          <a:xfrm>
            <a:off x="4139952" y="3391231"/>
            <a:ext cx="1170698" cy="439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2">
            <a:extLst>
              <a:ext uri="{FF2B5EF4-FFF2-40B4-BE49-F238E27FC236}">
                <a16:creationId xmlns:a16="http://schemas.microsoft.com/office/drawing/2014/main" id="{3710EC05-7044-464D-92F3-C037D31659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765" t="37852" r="21496" b="49496"/>
          <a:stretch/>
        </p:blipFill>
        <p:spPr bwMode="auto">
          <a:xfrm>
            <a:off x="5602405" y="3391231"/>
            <a:ext cx="958767" cy="3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Content Placeholder 7">
            <a:extLst>
              <a:ext uri="{FF2B5EF4-FFF2-40B4-BE49-F238E27FC236}">
                <a16:creationId xmlns:a16="http://schemas.microsoft.com/office/drawing/2014/main" id="{D3AAA0CF-358F-4421-B923-066C01A0FD00}"/>
              </a:ext>
            </a:extLst>
          </p:cNvPr>
          <p:cNvSpPr>
            <a:spLocks noGrp="1"/>
          </p:cNvSpPr>
          <p:nvPr>
            <p:ph sz="quarter" idx="34"/>
          </p:nvPr>
        </p:nvSpPr>
        <p:spPr>
          <a:xfrm>
            <a:off x="7053515" y="3395093"/>
            <a:ext cx="983327" cy="435476"/>
          </a:xfrm>
        </p:spPr>
        <p:txBody>
          <a:bodyPr/>
          <a:lstStyle/>
          <a:p>
            <a:pPr marL="0" lvl="0" indent="0" algn="ctr">
              <a:buNone/>
            </a:pPr>
            <a:r>
              <a:rPr lang="en-US" sz="930" dirty="0"/>
              <a:t>—OH</a:t>
            </a:r>
          </a:p>
          <a:p>
            <a:pPr marL="0" lvl="0" indent="0" algn="ctr">
              <a:buNone/>
            </a:pPr>
            <a:r>
              <a:rPr lang="en-US" sz="930" dirty="0"/>
              <a:t>hydroxyl group</a:t>
            </a:r>
          </a:p>
        </p:txBody>
      </p:sp>
      <p:sp>
        <p:nvSpPr>
          <p:cNvPr id="34" name="Content Placeholder 7">
            <a:extLst>
              <a:ext uri="{FF2B5EF4-FFF2-40B4-BE49-F238E27FC236}">
                <a16:creationId xmlns:a16="http://schemas.microsoft.com/office/drawing/2014/main" id="{8134FB3F-4EAF-483C-B3B5-CA3BEE3AEDC1}"/>
              </a:ext>
            </a:extLst>
          </p:cNvPr>
          <p:cNvSpPr>
            <a:spLocks noGrp="1"/>
          </p:cNvSpPr>
          <p:nvPr>
            <p:ph sz="quarter" idx="31"/>
          </p:nvPr>
        </p:nvSpPr>
        <p:spPr>
          <a:xfrm>
            <a:off x="1433438" y="3928863"/>
            <a:ext cx="575010" cy="216275"/>
          </a:xfrm>
        </p:spPr>
        <p:txBody>
          <a:bodyPr/>
          <a:lstStyle/>
          <a:p>
            <a:pPr marL="0" lvl="0" indent="0">
              <a:buNone/>
            </a:pPr>
            <a:r>
              <a:rPr lang="en-US" sz="930" b="1" dirty="0"/>
              <a:t>Ether</a:t>
            </a:r>
          </a:p>
        </p:txBody>
      </p:sp>
      <p:pic>
        <p:nvPicPr>
          <p:cNvPr id="84" name="Picture 2">
            <a:extLst>
              <a:ext uri="{FF2B5EF4-FFF2-40B4-BE49-F238E27FC236}">
                <a16:creationId xmlns:a16="http://schemas.microsoft.com/office/drawing/2014/main" id="{A2265029-163B-4351-9065-A488F95A0940}"/>
              </a:ext>
            </a:extLst>
          </p:cNvPr>
          <p:cNvPicPr>
            <a:picLocks noChangeAspect="1"/>
          </p:cNvPicPr>
          <p:nvPr/>
        </p:nvPicPr>
        <p:blipFill rotWithShape="1">
          <a:blip r:embed="rId3">
            <a:extLst>
              <a:ext uri="{28A0092B-C50C-407E-A947-70E740481C1C}">
                <a14:useLocalDpi xmlns:a14="http://schemas.microsoft.com/office/drawing/2010/main" val="0"/>
              </a:ext>
            </a:extLst>
          </a:blip>
          <a:srcRect l="27300" t="55009" r="61350" b="36903"/>
          <a:stretch/>
        </p:blipFill>
        <p:spPr bwMode="auto">
          <a:xfrm>
            <a:off x="2987824" y="3928863"/>
            <a:ext cx="792088" cy="25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2">
            <a:extLst>
              <a:ext uri="{FF2B5EF4-FFF2-40B4-BE49-F238E27FC236}">
                <a16:creationId xmlns:a16="http://schemas.microsoft.com/office/drawing/2014/main" id="{20977B25-37BA-4CE4-B96D-D6D51E43EDA4}"/>
              </a:ext>
            </a:extLst>
          </p:cNvPr>
          <p:cNvPicPr>
            <a:picLocks noChangeAspect="1"/>
          </p:cNvPicPr>
          <p:nvPr/>
        </p:nvPicPr>
        <p:blipFill rotWithShape="1">
          <a:blip r:embed="rId3">
            <a:extLst>
              <a:ext uri="{28A0092B-C50C-407E-A947-70E740481C1C}">
                <a14:useLocalDpi xmlns:a14="http://schemas.microsoft.com/office/drawing/2010/main" val="0"/>
              </a:ext>
            </a:extLst>
          </a:blip>
          <a:srcRect l="45982" t="54084" r="40713" b="33649"/>
          <a:stretch/>
        </p:blipFill>
        <p:spPr bwMode="auto">
          <a:xfrm>
            <a:off x="4291587" y="3899917"/>
            <a:ext cx="928485" cy="3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2">
            <a:extLst>
              <a:ext uri="{FF2B5EF4-FFF2-40B4-BE49-F238E27FC236}">
                <a16:creationId xmlns:a16="http://schemas.microsoft.com/office/drawing/2014/main" id="{22395680-03E3-4F00-B701-1859D17085F0}"/>
              </a:ext>
            </a:extLst>
          </p:cNvPr>
          <p:cNvPicPr>
            <a:picLocks noChangeAspect="1"/>
          </p:cNvPicPr>
          <p:nvPr/>
        </p:nvPicPr>
        <p:blipFill rotWithShape="1">
          <a:blip r:embed="rId3">
            <a:extLst>
              <a:ext uri="{28A0092B-C50C-407E-A947-70E740481C1C}">
                <a14:useLocalDpi xmlns:a14="http://schemas.microsoft.com/office/drawing/2010/main" val="0"/>
              </a:ext>
            </a:extLst>
          </a:blip>
          <a:srcRect l="64765" t="50504" r="21497" b="31967"/>
          <a:stretch/>
        </p:blipFill>
        <p:spPr bwMode="auto">
          <a:xfrm>
            <a:off x="5602405" y="3787683"/>
            <a:ext cx="958767" cy="54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Content Placeholder 7">
            <a:extLst>
              <a:ext uri="{FF2B5EF4-FFF2-40B4-BE49-F238E27FC236}">
                <a16:creationId xmlns:a16="http://schemas.microsoft.com/office/drawing/2014/main" id="{77B8D587-A5A0-4F27-9822-F4F1AA55B437}"/>
              </a:ext>
            </a:extLst>
          </p:cNvPr>
          <p:cNvSpPr>
            <a:spLocks noGrp="1"/>
          </p:cNvSpPr>
          <p:nvPr>
            <p:ph sz="quarter" idx="35"/>
          </p:nvPr>
        </p:nvSpPr>
        <p:spPr>
          <a:xfrm>
            <a:off x="6922149" y="3861049"/>
            <a:ext cx="1223963" cy="422193"/>
          </a:xfrm>
        </p:spPr>
        <p:txBody>
          <a:bodyPr/>
          <a:lstStyle/>
          <a:p>
            <a:pPr marL="0" lvl="0" indent="0" algn="ctr">
              <a:buNone/>
            </a:pPr>
            <a:r>
              <a:rPr lang="en-US" sz="930" dirty="0"/>
              <a:t>—OR</a:t>
            </a:r>
          </a:p>
          <a:p>
            <a:pPr marL="0" lvl="0" indent="0" algn="ctr">
              <a:buNone/>
            </a:pPr>
            <a:r>
              <a:rPr lang="en-US" sz="930" dirty="0"/>
              <a:t>alkoxy group </a:t>
            </a:r>
          </a:p>
        </p:txBody>
      </p:sp>
      <p:sp>
        <p:nvSpPr>
          <p:cNvPr id="35" name="Content Placeholder 7">
            <a:extLst>
              <a:ext uri="{FF2B5EF4-FFF2-40B4-BE49-F238E27FC236}">
                <a16:creationId xmlns:a16="http://schemas.microsoft.com/office/drawing/2014/main" id="{A48B6742-D513-47F7-8587-496B6B16321B}"/>
              </a:ext>
            </a:extLst>
          </p:cNvPr>
          <p:cNvSpPr>
            <a:spLocks noGrp="1"/>
          </p:cNvSpPr>
          <p:nvPr>
            <p:ph sz="quarter" idx="32"/>
          </p:nvPr>
        </p:nvSpPr>
        <p:spPr>
          <a:xfrm>
            <a:off x="1410071" y="4418061"/>
            <a:ext cx="650137" cy="216275"/>
          </a:xfrm>
        </p:spPr>
        <p:txBody>
          <a:bodyPr/>
          <a:lstStyle/>
          <a:p>
            <a:pPr marL="0" lvl="0" indent="0">
              <a:buNone/>
            </a:pPr>
            <a:r>
              <a:rPr lang="en-US" sz="930" b="1" dirty="0"/>
              <a:t>Amine</a:t>
            </a:r>
          </a:p>
        </p:txBody>
      </p:sp>
      <p:pic>
        <p:nvPicPr>
          <p:cNvPr id="47" name="Picture 2">
            <a:extLst>
              <a:ext uri="{FF2B5EF4-FFF2-40B4-BE49-F238E27FC236}">
                <a16:creationId xmlns:a16="http://schemas.microsoft.com/office/drawing/2014/main" id="{9A184FB0-7657-4D75-9E1C-BC17712820CE}"/>
              </a:ext>
            </a:extLst>
          </p:cNvPr>
          <p:cNvPicPr>
            <a:picLocks noChangeAspect="1"/>
          </p:cNvPicPr>
          <p:nvPr/>
        </p:nvPicPr>
        <p:blipFill rotWithShape="1">
          <a:blip r:embed="rId3">
            <a:extLst>
              <a:ext uri="{28A0092B-C50C-407E-A947-70E740481C1C}">
                <a14:useLocalDpi xmlns:a14="http://schemas.microsoft.com/office/drawing/2010/main" val="0"/>
              </a:ext>
            </a:extLst>
          </a:blip>
          <a:srcRect l="25236" t="68033" r="66357" b="25991"/>
          <a:stretch/>
        </p:blipFill>
        <p:spPr bwMode="auto">
          <a:xfrm>
            <a:off x="2817062" y="4318465"/>
            <a:ext cx="586722" cy="18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87550A18-7B28-4A69-88A3-7A41C4CAAC01}"/>
              </a:ext>
            </a:extLst>
          </p:cNvPr>
          <p:cNvSpPr>
            <a:spLocks noGrp="1"/>
          </p:cNvSpPr>
          <p:nvPr>
            <p:ph type="body" sz="quarter" idx="55"/>
          </p:nvPr>
        </p:nvSpPr>
        <p:spPr>
          <a:xfrm>
            <a:off x="3347666" y="4287436"/>
            <a:ext cx="288230" cy="301344"/>
          </a:xfrm>
        </p:spPr>
        <p:txBody>
          <a:bodyPr/>
          <a:lstStyle/>
          <a:p>
            <a:pPr marL="0" indent="0">
              <a:buNone/>
            </a:pPr>
            <a:r>
              <a:rPr lang="en-US" sz="900" dirty="0"/>
              <a:t>or</a:t>
            </a:r>
          </a:p>
        </p:txBody>
      </p:sp>
      <p:pic>
        <p:nvPicPr>
          <p:cNvPr id="87" name="Picture 2">
            <a:extLst>
              <a:ext uri="{FF2B5EF4-FFF2-40B4-BE49-F238E27FC236}">
                <a16:creationId xmlns:a16="http://schemas.microsoft.com/office/drawing/2014/main" id="{53CA93EE-5C20-4A55-8F27-E8D3B3144082}"/>
              </a:ext>
            </a:extLst>
          </p:cNvPr>
          <p:cNvPicPr>
            <a:picLocks noChangeAspect="1"/>
          </p:cNvPicPr>
          <p:nvPr/>
        </p:nvPicPr>
        <p:blipFill rotWithShape="1">
          <a:blip r:embed="rId3">
            <a:extLst>
              <a:ext uri="{28A0092B-C50C-407E-A947-70E740481C1C}">
                <a14:useLocalDpi xmlns:a14="http://schemas.microsoft.com/office/drawing/2010/main" val="0"/>
              </a:ext>
            </a:extLst>
          </a:blip>
          <a:srcRect l="25236" t="73427" r="69220" b="19765"/>
          <a:stretch/>
        </p:blipFill>
        <p:spPr bwMode="auto">
          <a:xfrm>
            <a:off x="2843807" y="4506034"/>
            <a:ext cx="386895" cy="21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2B35C17E-F354-49AB-8347-E5888F4A58D4}"/>
              </a:ext>
            </a:extLst>
          </p:cNvPr>
          <p:cNvSpPr>
            <a:spLocks noGrp="1"/>
          </p:cNvSpPr>
          <p:nvPr>
            <p:ph type="body" sz="quarter" idx="56"/>
          </p:nvPr>
        </p:nvSpPr>
        <p:spPr>
          <a:xfrm>
            <a:off x="3163380" y="4506034"/>
            <a:ext cx="284507" cy="294090"/>
          </a:xfrm>
        </p:spPr>
        <p:txBody>
          <a:bodyPr/>
          <a:lstStyle/>
          <a:p>
            <a:pPr marL="0" indent="0">
              <a:buNone/>
            </a:pPr>
            <a:r>
              <a:rPr lang="en-US" sz="900" dirty="0"/>
              <a:t>or</a:t>
            </a:r>
          </a:p>
        </p:txBody>
      </p:sp>
      <p:pic>
        <p:nvPicPr>
          <p:cNvPr id="48" name="Picture 2">
            <a:extLst>
              <a:ext uri="{FF2B5EF4-FFF2-40B4-BE49-F238E27FC236}">
                <a16:creationId xmlns:a16="http://schemas.microsoft.com/office/drawing/2014/main" id="{FE72BF92-5438-4C2A-B7B3-6426E6CE83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039" t="74310" r="61350" b="19232"/>
          <a:stretch/>
        </p:blipFill>
        <p:spPr bwMode="auto">
          <a:xfrm>
            <a:off x="3391769" y="4526198"/>
            <a:ext cx="391581" cy="20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
            <a:extLst>
              <a:ext uri="{FF2B5EF4-FFF2-40B4-BE49-F238E27FC236}">
                <a16:creationId xmlns:a16="http://schemas.microsoft.com/office/drawing/2014/main" id="{AD11B9A1-785A-4FDE-86D0-DCEFB579771D}"/>
              </a:ext>
            </a:extLst>
          </p:cNvPr>
          <p:cNvPicPr>
            <a:picLocks noChangeAspect="1"/>
          </p:cNvPicPr>
          <p:nvPr/>
        </p:nvPicPr>
        <p:blipFill rotWithShape="1">
          <a:blip r:embed="rId3">
            <a:extLst>
              <a:ext uri="{28A0092B-C50C-407E-A947-70E740481C1C}">
                <a14:useLocalDpi xmlns:a14="http://schemas.microsoft.com/office/drawing/2010/main" val="0"/>
              </a:ext>
            </a:extLst>
          </a:blip>
          <a:srcRect l="47123" t="70620" r="40713" b="18122"/>
          <a:stretch/>
        </p:blipFill>
        <p:spPr bwMode="auto">
          <a:xfrm>
            <a:off x="4371215" y="4418062"/>
            <a:ext cx="848857" cy="35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
            <a:extLst>
              <a:ext uri="{FF2B5EF4-FFF2-40B4-BE49-F238E27FC236}">
                <a16:creationId xmlns:a16="http://schemas.microsoft.com/office/drawing/2014/main" id="{A04D3A40-3089-4164-A94D-110581E9644A}"/>
              </a:ext>
            </a:extLst>
          </p:cNvPr>
          <p:cNvPicPr>
            <a:picLocks noChangeAspect="1"/>
          </p:cNvPicPr>
          <p:nvPr/>
        </p:nvPicPr>
        <p:blipFill rotWithShape="1">
          <a:blip r:embed="rId3">
            <a:extLst>
              <a:ext uri="{28A0092B-C50C-407E-A947-70E740481C1C}">
                <a14:useLocalDpi xmlns:a14="http://schemas.microsoft.com/office/drawing/2010/main" val="0"/>
              </a:ext>
            </a:extLst>
          </a:blip>
          <a:srcRect l="64459" t="66351" r="23172" b="15907"/>
          <a:stretch/>
        </p:blipFill>
        <p:spPr bwMode="auto">
          <a:xfrm>
            <a:off x="5581049" y="4284306"/>
            <a:ext cx="863159" cy="55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Content Placeholder 7">
            <a:extLst>
              <a:ext uri="{FF2B5EF4-FFF2-40B4-BE49-F238E27FC236}">
                <a16:creationId xmlns:a16="http://schemas.microsoft.com/office/drawing/2014/main" id="{83B327A7-3920-4841-B9D4-2696AD6E0915}"/>
              </a:ext>
            </a:extLst>
          </p:cNvPr>
          <p:cNvSpPr>
            <a:spLocks noGrp="1"/>
          </p:cNvSpPr>
          <p:nvPr>
            <p:ph sz="quarter" idx="36"/>
          </p:nvPr>
        </p:nvSpPr>
        <p:spPr>
          <a:xfrm>
            <a:off x="7092453" y="4353653"/>
            <a:ext cx="863923" cy="417211"/>
          </a:xfrm>
        </p:spPr>
        <p:txBody>
          <a:bodyPr/>
          <a:lstStyle/>
          <a:p>
            <a:pPr marL="0" lvl="0" indent="0" algn="ctr">
              <a:buNone/>
            </a:pPr>
            <a:r>
              <a:rPr lang="en-US" sz="930" dirty="0"/>
              <a:t>—</a:t>
            </a:r>
            <a:r>
              <a:rPr lang="en-US" sz="930" b="0" i="0" dirty="0"/>
              <a:t>NH</a:t>
            </a:r>
            <a:r>
              <a:rPr lang="en-US" sz="930" b="0" i="0" baseline="-25000" dirty="0"/>
              <a:t>2</a:t>
            </a:r>
            <a:endParaRPr lang="en-US" sz="930" baseline="-25000" dirty="0"/>
          </a:p>
          <a:p>
            <a:pPr marL="0" lvl="0" indent="0" algn="ctr">
              <a:buNone/>
            </a:pPr>
            <a:r>
              <a:rPr lang="en-US" sz="930" dirty="0"/>
              <a:t>amino group</a:t>
            </a:r>
          </a:p>
        </p:txBody>
      </p:sp>
      <p:sp>
        <p:nvSpPr>
          <p:cNvPr id="36" name="Content Placeholder 7">
            <a:extLst>
              <a:ext uri="{FF2B5EF4-FFF2-40B4-BE49-F238E27FC236}">
                <a16:creationId xmlns:a16="http://schemas.microsoft.com/office/drawing/2014/main" id="{8589B63D-B6F1-40E7-B6B5-985BD9C87612}"/>
              </a:ext>
            </a:extLst>
          </p:cNvPr>
          <p:cNvSpPr>
            <a:spLocks noGrp="1"/>
          </p:cNvSpPr>
          <p:nvPr>
            <p:ph sz="quarter" idx="33"/>
          </p:nvPr>
        </p:nvSpPr>
        <p:spPr>
          <a:xfrm>
            <a:off x="1445939" y="4945359"/>
            <a:ext cx="562795" cy="216275"/>
          </a:xfrm>
        </p:spPr>
        <p:txBody>
          <a:bodyPr/>
          <a:lstStyle/>
          <a:p>
            <a:pPr marL="0" lvl="0" indent="0">
              <a:buNone/>
            </a:pPr>
            <a:r>
              <a:rPr lang="en-US" sz="930" b="1" dirty="0"/>
              <a:t>Thiol</a:t>
            </a:r>
          </a:p>
        </p:txBody>
      </p:sp>
      <p:pic>
        <p:nvPicPr>
          <p:cNvPr id="90" name="Picture 2">
            <a:extLst>
              <a:ext uri="{FF2B5EF4-FFF2-40B4-BE49-F238E27FC236}">
                <a16:creationId xmlns:a16="http://schemas.microsoft.com/office/drawing/2014/main" id="{CFF9FB67-53F9-4D87-B41C-FCCF158316DE}"/>
              </a:ext>
            </a:extLst>
          </p:cNvPr>
          <p:cNvPicPr>
            <a:picLocks noChangeAspect="1"/>
          </p:cNvPicPr>
          <p:nvPr/>
        </p:nvPicPr>
        <p:blipFill rotWithShape="1">
          <a:blip r:embed="rId3">
            <a:extLst>
              <a:ext uri="{28A0092B-C50C-407E-A947-70E740481C1C}">
                <a14:useLocalDpi xmlns:a14="http://schemas.microsoft.com/office/drawing/2010/main" val="0"/>
              </a:ext>
            </a:extLst>
          </a:blip>
          <a:srcRect l="24630" t="83490" r="62382" b="2318"/>
          <a:stretch/>
        </p:blipFill>
        <p:spPr bwMode="auto">
          <a:xfrm>
            <a:off x="2801505" y="4821381"/>
            <a:ext cx="906399" cy="4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
            <a:extLst>
              <a:ext uri="{FF2B5EF4-FFF2-40B4-BE49-F238E27FC236}">
                <a16:creationId xmlns:a16="http://schemas.microsoft.com/office/drawing/2014/main" id="{EE7E8E5E-8E93-488D-98A9-C4055C1D74A2}"/>
              </a:ext>
            </a:extLst>
          </p:cNvPr>
          <p:cNvPicPr>
            <a:picLocks noChangeAspect="1"/>
          </p:cNvPicPr>
          <p:nvPr/>
        </p:nvPicPr>
        <p:blipFill rotWithShape="1">
          <a:blip r:embed="rId3">
            <a:extLst>
              <a:ext uri="{28A0092B-C50C-407E-A947-70E740481C1C}">
                <a14:useLocalDpi xmlns:a14="http://schemas.microsoft.com/office/drawing/2010/main" val="0"/>
              </a:ext>
            </a:extLst>
          </a:blip>
          <a:srcRect l="45982" t="85015" r="41193" b="1064"/>
          <a:stretch/>
        </p:blipFill>
        <p:spPr bwMode="auto">
          <a:xfrm>
            <a:off x="4291587" y="4869160"/>
            <a:ext cx="894978" cy="43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
            <a:extLst>
              <a:ext uri="{FF2B5EF4-FFF2-40B4-BE49-F238E27FC236}">
                <a16:creationId xmlns:a16="http://schemas.microsoft.com/office/drawing/2014/main" id="{F2DAB8D8-204F-4966-B37A-23645AD079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459" t="81220" r="21496" b="1064"/>
          <a:stretch/>
        </p:blipFill>
        <p:spPr bwMode="auto">
          <a:xfrm>
            <a:off x="5581049" y="4750261"/>
            <a:ext cx="980123" cy="55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ontent Placeholder 7">
            <a:extLst>
              <a:ext uri="{FF2B5EF4-FFF2-40B4-BE49-F238E27FC236}">
                <a16:creationId xmlns:a16="http://schemas.microsoft.com/office/drawing/2014/main" id="{65872E35-2557-412B-BFC3-CC897B1749DF}"/>
              </a:ext>
            </a:extLst>
          </p:cNvPr>
          <p:cNvSpPr>
            <a:spLocks noGrp="1"/>
          </p:cNvSpPr>
          <p:nvPr>
            <p:ph sz="quarter" idx="37"/>
          </p:nvPr>
        </p:nvSpPr>
        <p:spPr>
          <a:xfrm>
            <a:off x="6971907" y="4869160"/>
            <a:ext cx="1119119" cy="396962"/>
          </a:xfrm>
        </p:spPr>
        <p:txBody>
          <a:bodyPr/>
          <a:lstStyle/>
          <a:p>
            <a:pPr marL="0" lvl="0" indent="0" algn="ctr">
              <a:buNone/>
            </a:pPr>
            <a:r>
              <a:rPr lang="en-US" sz="930" dirty="0"/>
              <a:t>—SH</a:t>
            </a:r>
          </a:p>
          <a:p>
            <a:pPr marL="0" lvl="0" indent="0" algn="ctr">
              <a:buNone/>
            </a:pPr>
            <a:r>
              <a:rPr lang="en-US" sz="930" dirty="0"/>
              <a:t>sulfhydryl group</a:t>
            </a:r>
          </a:p>
        </p:txBody>
      </p:sp>
    </p:spTree>
    <p:extLst>
      <p:ext uri="{BB962C8B-B14F-4D97-AF65-F5344CB8AC3E}">
        <p14:creationId xmlns:p14="http://schemas.microsoft.com/office/powerpoint/2010/main" val="2733396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97B41-B631-4B19-A7B5-3647A9A7FA93}"/>
              </a:ext>
            </a:extLst>
          </p:cNvPr>
          <p:cNvSpPr>
            <a:spLocks noGrp="1"/>
          </p:cNvSpPr>
          <p:nvPr>
            <p:ph type="title"/>
          </p:nvPr>
        </p:nvSpPr>
        <p:spPr>
          <a:xfrm>
            <a:off x="1663970" y="385478"/>
            <a:ext cx="6481353" cy="434646"/>
          </a:xfrm>
        </p:spPr>
        <p:txBody>
          <a:bodyPr/>
          <a:lstStyle/>
          <a:p>
            <a:r>
              <a:rPr lang="en-US" altLang="en-US" sz="3200" b="1" dirty="0">
                <a:solidFill>
                  <a:srgbClr val="000000"/>
                </a:solidFill>
                <a:ea typeface="MS PGothic" charset="-128"/>
                <a:cs typeface="ＭＳ Ｐゴシック" charset="-128"/>
              </a:rPr>
              <a:t>11.5	Functional Groups (5)</a:t>
            </a:r>
            <a:endParaRPr lang="en-US" dirty="0"/>
          </a:p>
        </p:txBody>
      </p:sp>
      <p:sp>
        <p:nvSpPr>
          <p:cNvPr id="14" name="Text Placeholder 19">
            <a:extLst>
              <a:ext uri="{FF2B5EF4-FFF2-40B4-BE49-F238E27FC236}">
                <a16:creationId xmlns:a16="http://schemas.microsoft.com/office/drawing/2014/main" id="{30644F48-E815-4EE0-8E5E-93D24A982D47}"/>
              </a:ext>
            </a:extLst>
          </p:cNvPr>
          <p:cNvSpPr>
            <a:spLocks noGrp="1"/>
          </p:cNvSpPr>
          <p:nvPr>
            <p:ph type="body" sz="quarter" idx="22"/>
          </p:nvPr>
        </p:nvSpPr>
        <p:spPr>
          <a:xfrm>
            <a:off x="603171" y="806269"/>
            <a:ext cx="8064896" cy="935732"/>
          </a:xfrm>
        </p:spPr>
        <p:txBody>
          <a:bodyPr/>
          <a:lstStyle/>
          <a:p>
            <a:pPr marL="457200" lvl="0" indent="-457200" algn="ctr">
              <a:buFont typeface="+mj-lt"/>
              <a:buAutoNum type="alphaUcPeriod" startAt="2"/>
            </a:pPr>
            <a:r>
              <a:rPr lang="en-US" altLang="en-US" sz="2800" b="1" dirty="0">
                <a:solidFill>
                  <a:srgbClr val="000000"/>
                </a:solidFill>
                <a:ea typeface="MS PGothic" charset="-128"/>
                <a:cs typeface="ＭＳ Ｐゴシック" charset="-128"/>
              </a:rPr>
              <a:t>Compounds Containing a Single Bond to a Heteroatom</a:t>
            </a:r>
            <a:endParaRPr lang="en-US" dirty="0"/>
          </a:p>
        </p:txBody>
      </p:sp>
      <p:sp>
        <p:nvSpPr>
          <p:cNvPr id="8" name="Content Placeholder 27">
            <a:extLst>
              <a:ext uri="{FF2B5EF4-FFF2-40B4-BE49-F238E27FC236}">
                <a16:creationId xmlns:a16="http://schemas.microsoft.com/office/drawing/2014/main" id="{1FDA7313-CDDF-4653-A381-B62A12A93CC1}"/>
              </a:ext>
            </a:extLst>
          </p:cNvPr>
          <p:cNvSpPr>
            <a:spLocks noGrp="1"/>
          </p:cNvSpPr>
          <p:nvPr>
            <p:ph sz="quarter" idx="24"/>
          </p:nvPr>
        </p:nvSpPr>
        <p:spPr>
          <a:xfrm>
            <a:off x="667763" y="1889122"/>
            <a:ext cx="2714368" cy="479425"/>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Some examples:</a:t>
            </a:r>
          </a:p>
        </p:txBody>
      </p:sp>
      <p:pic>
        <p:nvPicPr>
          <p:cNvPr id="75780" name="Picture 8" descr="Diethyl ether and THC are ethers because they have O atom bonded to two C’s. In THC, the O atom is a part of a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500" y="2540000"/>
            <a:ext cx="675005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B109D-339D-46DA-AA6F-C2586AC06B0C}"/>
              </a:ext>
            </a:extLst>
          </p:cNvPr>
          <p:cNvSpPr>
            <a:spLocks noGrp="1"/>
          </p:cNvSpPr>
          <p:nvPr>
            <p:ph type="title"/>
          </p:nvPr>
        </p:nvSpPr>
        <p:spPr>
          <a:xfrm>
            <a:off x="495300" y="325438"/>
            <a:ext cx="8147248" cy="548219"/>
          </a:xfrm>
        </p:spPr>
        <p:txBody>
          <a:bodyPr/>
          <a:lstStyle/>
          <a:p>
            <a:r>
              <a:rPr lang="en-US" altLang="en-US" sz="3200" b="1" dirty="0">
                <a:solidFill>
                  <a:srgbClr val="000000"/>
                </a:solidFill>
                <a:ea typeface="MS PGothic" charset="-128"/>
                <a:cs typeface="ＭＳ Ｐゴシック" charset="-128"/>
              </a:rPr>
              <a:t>11.5	Functional Groups (6)</a:t>
            </a:r>
            <a:endParaRPr lang="en-US" sz="3200" dirty="0"/>
          </a:p>
        </p:txBody>
      </p:sp>
      <p:sp>
        <p:nvSpPr>
          <p:cNvPr id="12" name="Text Placeholder 19">
            <a:extLst>
              <a:ext uri="{FF2B5EF4-FFF2-40B4-BE49-F238E27FC236}">
                <a16:creationId xmlns:a16="http://schemas.microsoft.com/office/drawing/2014/main" id="{84099DE4-8195-4959-8D1F-83C5CD347269}"/>
              </a:ext>
            </a:extLst>
          </p:cNvPr>
          <p:cNvSpPr>
            <a:spLocks noGrp="1"/>
          </p:cNvSpPr>
          <p:nvPr>
            <p:ph type="body" sz="quarter" idx="22"/>
          </p:nvPr>
        </p:nvSpPr>
        <p:spPr>
          <a:xfrm>
            <a:off x="1080901" y="810157"/>
            <a:ext cx="7349511" cy="503684"/>
          </a:xfrm>
        </p:spPr>
        <p:txBody>
          <a:bodyPr/>
          <a:lstStyle/>
          <a:p>
            <a:pPr marL="457200" lvl="0" indent="-457200">
              <a:buFont typeface="+mj-lt"/>
              <a:buAutoNum type="alphaUcPeriod" startAt="3"/>
            </a:pPr>
            <a:r>
              <a:rPr lang="en-US" altLang="en-US" sz="2800" b="1" dirty="0">
                <a:solidFill>
                  <a:srgbClr val="000000"/>
                </a:solidFill>
                <a:ea typeface="MS PGothic" charset="-128"/>
                <a:cs typeface="ＭＳ Ｐゴシック" charset="-128"/>
              </a:rPr>
              <a:t>Compounds Containing a C=O Group</a:t>
            </a:r>
            <a:endParaRPr lang="en-US" dirty="0"/>
          </a:p>
        </p:txBody>
      </p:sp>
      <p:sp>
        <p:nvSpPr>
          <p:cNvPr id="8" name="Content Placeholder 27">
            <a:extLst>
              <a:ext uri="{FF2B5EF4-FFF2-40B4-BE49-F238E27FC236}">
                <a16:creationId xmlns:a16="http://schemas.microsoft.com/office/drawing/2014/main" id="{3DD34A39-02BE-426F-A395-95CE6AEE5264}"/>
              </a:ext>
            </a:extLst>
          </p:cNvPr>
          <p:cNvSpPr>
            <a:spLocks noGrp="1"/>
          </p:cNvSpPr>
          <p:nvPr>
            <p:ph sz="quarter" idx="24"/>
          </p:nvPr>
        </p:nvSpPr>
        <p:spPr>
          <a:xfrm>
            <a:off x="955725" y="1449406"/>
            <a:ext cx="6985322" cy="1224409"/>
          </a:xfrm>
        </p:spPr>
        <p:txBody>
          <a:bodyPr/>
          <a:lstStyle/>
          <a:p>
            <a:pPr mar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Carbonyl groups </a:t>
            </a:r>
            <a:r>
              <a:rPr lang="en-US" altLang="en-US" sz="2400" b="1" kern="1200" dirty="0">
                <a:solidFill>
                  <a:prstClr val="black"/>
                </a:solidFill>
                <a:latin typeface="Arial" charset="0"/>
                <a:ea typeface="MS PGothic" charset="-128"/>
                <a:cs typeface="+mn-cs"/>
              </a:rPr>
              <a:t>(carbon–oxygen double bonds) are present in several different compounds.</a:t>
            </a:r>
          </a:p>
        </p:txBody>
      </p:sp>
      <p:pic>
        <p:nvPicPr>
          <p:cNvPr id="77828" name="Picture 12" descr="carbon–oxygen double bond group is called carbonyl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6588" y="2852738"/>
            <a:ext cx="5329237"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DE03-2E57-43D0-8C22-ECDDA09DB42B}"/>
              </a:ext>
            </a:extLst>
          </p:cNvPr>
          <p:cNvSpPr>
            <a:spLocks noGrp="1"/>
          </p:cNvSpPr>
          <p:nvPr>
            <p:ph type="title"/>
          </p:nvPr>
        </p:nvSpPr>
        <p:spPr>
          <a:xfrm>
            <a:off x="457200" y="316203"/>
            <a:ext cx="8229600" cy="548219"/>
          </a:xfrm>
        </p:spPr>
        <p:txBody>
          <a:bodyPr/>
          <a:lstStyle/>
          <a:p>
            <a:r>
              <a:rPr lang="en-US" altLang="en-US" sz="3200" b="1" dirty="0">
                <a:solidFill>
                  <a:srgbClr val="000000"/>
                </a:solidFill>
                <a:ea typeface="MS PGothic" charset="-128"/>
                <a:cs typeface="ＭＳ Ｐゴシック" charset="-128"/>
              </a:rPr>
              <a:t>11.5	Functional Groups (7)</a:t>
            </a:r>
            <a:endParaRPr lang="en-US" sz="3200" dirty="0"/>
          </a:p>
        </p:txBody>
      </p:sp>
      <p:sp>
        <p:nvSpPr>
          <p:cNvPr id="6" name="Text Placeholder 19">
            <a:extLst>
              <a:ext uri="{FF2B5EF4-FFF2-40B4-BE49-F238E27FC236}">
                <a16:creationId xmlns:a16="http://schemas.microsoft.com/office/drawing/2014/main" id="{149525CF-560F-459F-8132-2DA43D8F77B1}"/>
              </a:ext>
            </a:extLst>
          </p:cNvPr>
          <p:cNvSpPr>
            <a:spLocks noGrp="1"/>
          </p:cNvSpPr>
          <p:nvPr>
            <p:ph type="body" sz="quarter" idx="22"/>
          </p:nvPr>
        </p:nvSpPr>
        <p:spPr>
          <a:xfrm>
            <a:off x="1083211" y="809002"/>
            <a:ext cx="7349511" cy="503684"/>
          </a:xfrm>
        </p:spPr>
        <p:txBody>
          <a:bodyPr/>
          <a:lstStyle/>
          <a:p>
            <a:pPr marL="457200" lvl="0" indent="-457200">
              <a:buFont typeface="+mj-lt"/>
              <a:buAutoNum type="alphaUcPeriod" startAt="3"/>
            </a:pPr>
            <a:r>
              <a:rPr lang="en-US" altLang="en-US" sz="2800" b="1" dirty="0">
                <a:solidFill>
                  <a:srgbClr val="000000"/>
                </a:solidFill>
                <a:ea typeface="MS PGothic" charset="-128"/>
                <a:cs typeface="ＭＳ Ｐゴシック" charset="-128"/>
              </a:rPr>
              <a:t>Compounds Containing a C=O Group</a:t>
            </a:r>
            <a:endParaRPr lang="en-US" dirty="0"/>
          </a:p>
        </p:txBody>
      </p:sp>
      <p:pic>
        <p:nvPicPr>
          <p:cNvPr id="79875" name="Picture 1" descr="This table lists compounds containing&#10;a C double bond O group. An aldehyde has a hydrogen atom bonded directly to the carbonyl carbon. In ketone, carbonyl carbon is bonded to two other carbons. A carboxylic acid contains an OH group bonded directly to the carbonyl carbon.   An ester contains an OR group bonded directly to the carbonyl carbon. An amide contains a N atom bonded directly to carbonyl grou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830388"/>
            <a:ext cx="6769100" cy="397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90E1D-00D2-4904-8AEC-55501E67CC3D}"/>
              </a:ext>
            </a:extLst>
          </p:cNvPr>
          <p:cNvSpPr>
            <a:spLocks noGrp="1"/>
          </p:cNvSpPr>
          <p:nvPr>
            <p:ph type="title"/>
          </p:nvPr>
        </p:nvSpPr>
        <p:spPr>
          <a:xfrm>
            <a:off x="1519136" y="330058"/>
            <a:ext cx="6105728" cy="548219"/>
          </a:xfrm>
        </p:spPr>
        <p:txBody>
          <a:bodyPr/>
          <a:lstStyle/>
          <a:p>
            <a:r>
              <a:rPr lang="en-US" altLang="en-US" sz="3200" b="1" dirty="0">
                <a:solidFill>
                  <a:srgbClr val="000000"/>
                </a:solidFill>
                <a:ea typeface="MS PGothic" charset="-128"/>
                <a:cs typeface="ＭＳ Ｐゴシック" charset="-128"/>
              </a:rPr>
              <a:t>11.5	Functional Groups (8)</a:t>
            </a:r>
            <a:endParaRPr lang="en-US" sz="3200" dirty="0"/>
          </a:p>
        </p:txBody>
      </p:sp>
      <p:sp>
        <p:nvSpPr>
          <p:cNvPr id="12" name="Text Placeholder 19">
            <a:extLst>
              <a:ext uri="{FF2B5EF4-FFF2-40B4-BE49-F238E27FC236}">
                <a16:creationId xmlns:a16="http://schemas.microsoft.com/office/drawing/2014/main" id="{0AAA9E9E-F12E-4EFD-BA70-36DBC8F3747E}"/>
              </a:ext>
            </a:extLst>
          </p:cNvPr>
          <p:cNvSpPr>
            <a:spLocks noGrp="1"/>
          </p:cNvSpPr>
          <p:nvPr>
            <p:ph type="body" sz="quarter" idx="22"/>
          </p:nvPr>
        </p:nvSpPr>
        <p:spPr>
          <a:xfrm>
            <a:off x="1083211" y="809002"/>
            <a:ext cx="7349511" cy="503684"/>
          </a:xfrm>
        </p:spPr>
        <p:txBody>
          <a:bodyPr/>
          <a:lstStyle/>
          <a:p>
            <a:pPr marL="457200" lvl="0" indent="-457200">
              <a:buFont typeface="+mj-lt"/>
              <a:buAutoNum type="alphaUcPeriod" startAt="3"/>
            </a:pPr>
            <a:r>
              <a:rPr lang="en-US" altLang="en-US" sz="2800" b="1" dirty="0">
                <a:solidFill>
                  <a:srgbClr val="000000"/>
                </a:solidFill>
                <a:ea typeface="MS PGothic" charset="-128"/>
                <a:cs typeface="ＭＳ Ｐゴシック" charset="-128"/>
              </a:rPr>
              <a:t>Compounds Containing a C=O Group</a:t>
            </a:r>
            <a:endParaRPr lang="en-US" dirty="0"/>
          </a:p>
        </p:txBody>
      </p:sp>
      <p:pic>
        <p:nvPicPr>
          <p:cNvPr id="81923" name="Picture 1" descr="Structural and condensed formula for acetaldehyde: hydrogen atom ane one CH3 group are bonded directly to the carbonyl carbon. In condensed structure, it is written as CH3CHO."/>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1989138"/>
            <a:ext cx="72009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7">
            <a:extLst>
              <a:ext uri="{FF2B5EF4-FFF2-40B4-BE49-F238E27FC236}">
                <a16:creationId xmlns:a16="http://schemas.microsoft.com/office/drawing/2014/main" id="{5BCBFFAD-2E07-4DE2-A660-2513BFDE16DF}"/>
              </a:ext>
            </a:extLst>
          </p:cNvPr>
          <p:cNvSpPr>
            <a:spLocks noGrp="1"/>
          </p:cNvSpPr>
          <p:nvPr>
            <p:ph sz="quarter" idx="24"/>
          </p:nvPr>
        </p:nvSpPr>
        <p:spPr>
          <a:xfrm>
            <a:off x="899593" y="4365848"/>
            <a:ext cx="7533130" cy="826865"/>
          </a:xfrm>
        </p:spPr>
        <p:txBody>
          <a:bodyPr/>
          <a:lstStyle/>
          <a:p>
            <a:pPr marL="0" indent="0" eaLnBrk="1" hangingPunct="1">
              <a:spcBef>
                <a:spcPct val="50000"/>
              </a:spcBef>
              <a:buNone/>
            </a:pPr>
            <a:r>
              <a:rPr lang="en-US" altLang="en-US" sz="2400" b="1" kern="1200" dirty="0">
                <a:solidFill>
                  <a:prstClr val="black"/>
                </a:solidFill>
                <a:latin typeface="Arial" charset="0"/>
                <a:ea typeface="MS PGothic" charset="-128"/>
                <a:cs typeface="+mn-cs"/>
              </a:rPr>
              <a:t>An </a:t>
            </a:r>
            <a:r>
              <a:rPr lang="en-US" altLang="en-US" sz="2400" b="1" kern="1200" dirty="0">
                <a:solidFill>
                  <a:srgbClr val="3366FF"/>
                </a:solidFill>
                <a:latin typeface="Arial" charset="0"/>
                <a:ea typeface="MS PGothic" charset="-128"/>
                <a:cs typeface="+mn-cs"/>
              </a:rPr>
              <a:t>aldehyde</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contains a hydrogen atom directly bonded to the carbonyl carbon.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DC39-D930-4CA7-AAD5-F896CDD24CD4}"/>
              </a:ext>
            </a:extLst>
          </p:cNvPr>
          <p:cNvSpPr>
            <a:spLocks noGrp="1"/>
          </p:cNvSpPr>
          <p:nvPr>
            <p:ph type="title"/>
          </p:nvPr>
        </p:nvSpPr>
        <p:spPr>
          <a:xfrm>
            <a:off x="1667305" y="330058"/>
            <a:ext cx="5809390" cy="548219"/>
          </a:xfrm>
        </p:spPr>
        <p:txBody>
          <a:bodyPr/>
          <a:lstStyle/>
          <a:p>
            <a:r>
              <a:rPr lang="en-US" altLang="en-US" sz="3200" b="1" dirty="0">
                <a:solidFill>
                  <a:srgbClr val="000000"/>
                </a:solidFill>
                <a:ea typeface="MS PGothic" charset="-128"/>
                <a:cs typeface="ＭＳ Ｐゴシック" charset="-128"/>
              </a:rPr>
              <a:t>11.5	Functional Groups (9)</a:t>
            </a:r>
            <a:endParaRPr lang="en-US" sz="3200" dirty="0"/>
          </a:p>
        </p:txBody>
      </p:sp>
      <p:sp>
        <p:nvSpPr>
          <p:cNvPr id="12" name="Text Placeholder 19">
            <a:extLst>
              <a:ext uri="{FF2B5EF4-FFF2-40B4-BE49-F238E27FC236}">
                <a16:creationId xmlns:a16="http://schemas.microsoft.com/office/drawing/2014/main" id="{3C4A1EE6-0CFC-4A53-93DF-AAEC4E709F7B}"/>
              </a:ext>
            </a:extLst>
          </p:cNvPr>
          <p:cNvSpPr>
            <a:spLocks noGrp="1"/>
          </p:cNvSpPr>
          <p:nvPr>
            <p:ph type="body" sz="quarter" idx="22"/>
          </p:nvPr>
        </p:nvSpPr>
        <p:spPr>
          <a:xfrm>
            <a:off x="1083211" y="809002"/>
            <a:ext cx="7349511" cy="503684"/>
          </a:xfrm>
        </p:spPr>
        <p:txBody>
          <a:bodyPr/>
          <a:lstStyle/>
          <a:p>
            <a:pPr marL="457200" lvl="0" indent="-457200">
              <a:buFont typeface="+mj-lt"/>
              <a:buAutoNum type="alphaUcPeriod" startAt="3"/>
            </a:pPr>
            <a:r>
              <a:rPr lang="en-US" altLang="en-US" sz="2800" b="1" dirty="0">
                <a:solidFill>
                  <a:srgbClr val="000000"/>
                </a:solidFill>
                <a:ea typeface="MS PGothic" charset="-128"/>
                <a:cs typeface="ＭＳ Ｐゴシック" charset="-128"/>
              </a:rPr>
              <a:t>Compounds Containing a C=O Group</a:t>
            </a:r>
            <a:endParaRPr lang="en-US" dirty="0"/>
          </a:p>
        </p:txBody>
      </p:sp>
      <p:pic>
        <p:nvPicPr>
          <p:cNvPr id="83972" name="Picture 2" descr="Structural and condensed formula for acetic acid. Carbonyl group is bonded to OH and CH3 groups. In condesed form, it can be written as CH3COOH or CH3CO2H."/>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276475"/>
            <a:ext cx="7894637"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7">
            <a:extLst>
              <a:ext uri="{FF2B5EF4-FFF2-40B4-BE49-F238E27FC236}">
                <a16:creationId xmlns:a16="http://schemas.microsoft.com/office/drawing/2014/main" id="{4C9FDF39-A525-42D0-82CE-BC701EFA4969}"/>
              </a:ext>
            </a:extLst>
          </p:cNvPr>
          <p:cNvSpPr>
            <a:spLocks noGrp="1"/>
          </p:cNvSpPr>
          <p:nvPr>
            <p:ph sz="quarter" idx="24"/>
          </p:nvPr>
        </p:nvSpPr>
        <p:spPr>
          <a:xfrm>
            <a:off x="913441" y="4356019"/>
            <a:ext cx="7330967" cy="801173"/>
          </a:xfrm>
        </p:spPr>
        <p:txBody>
          <a:bodyPr/>
          <a:lstStyle/>
          <a:p>
            <a:pPr marL="0" indent="0" eaLnBrk="1" hangingPunct="1">
              <a:spcBef>
                <a:spcPct val="50000"/>
              </a:spcBef>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carboxylic acid </a:t>
            </a:r>
            <a:r>
              <a:rPr lang="en-US" altLang="en-US" sz="2400" b="1" kern="1200" dirty="0">
                <a:solidFill>
                  <a:prstClr val="black"/>
                </a:solidFill>
                <a:latin typeface="Arial" charset="0"/>
                <a:ea typeface="MS PGothic" charset="-128"/>
                <a:cs typeface="+mn-cs"/>
              </a:rPr>
              <a:t>contains an OH group directly bonded to the carbonyl carbon.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C992-1C5C-48AB-B461-B77C164607B8}"/>
              </a:ext>
            </a:extLst>
          </p:cNvPr>
          <p:cNvSpPr>
            <a:spLocks noGrp="1"/>
          </p:cNvSpPr>
          <p:nvPr>
            <p:ph type="title"/>
          </p:nvPr>
        </p:nvSpPr>
        <p:spPr>
          <a:xfrm>
            <a:off x="1643831" y="332791"/>
            <a:ext cx="6105728" cy="548219"/>
          </a:xfrm>
        </p:spPr>
        <p:txBody>
          <a:bodyPr/>
          <a:lstStyle/>
          <a:p>
            <a:r>
              <a:rPr lang="en-US" altLang="en-US" sz="3200" b="1" dirty="0">
                <a:solidFill>
                  <a:srgbClr val="000000"/>
                </a:solidFill>
                <a:ea typeface="MS PGothic" charset="-128"/>
                <a:cs typeface="ＭＳ Ｐゴシック" charset="-128"/>
              </a:rPr>
              <a:t>11.5	Functional Groups (10)</a:t>
            </a:r>
            <a:endParaRPr lang="en-US" sz="3200" dirty="0"/>
          </a:p>
        </p:txBody>
      </p:sp>
      <p:sp>
        <p:nvSpPr>
          <p:cNvPr id="12" name="Text Placeholder 19">
            <a:extLst>
              <a:ext uri="{FF2B5EF4-FFF2-40B4-BE49-F238E27FC236}">
                <a16:creationId xmlns:a16="http://schemas.microsoft.com/office/drawing/2014/main" id="{A76503C3-BC79-4574-A5BD-48A31D91D5E6}"/>
              </a:ext>
            </a:extLst>
          </p:cNvPr>
          <p:cNvSpPr>
            <a:spLocks noGrp="1"/>
          </p:cNvSpPr>
          <p:nvPr>
            <p:ph type="body" sz="quarter" idx="22"/>
          </p:nvPr>
        </p:nvSpPr>
        <p:spPr>
          <a:xfrm>
            <a:off x="1083211" y="809002"/>
            <a:ext cx="7349511" cy="503684"/>
          </a:xfrm>
        </p:spPr>
        <p:txBody>
          <a:bodyPr/>
          <a:lstStyle/>
          <a:p>
            <a:pPr marL="457200" lvl="0" indent="-457200">
              <a:buFont typeface="+mj-lt"/>
              <a:buAutoNum type="alphaUcPeriod" startAt="3"/>
            </a:pPr>
            <a:r>
              <a:rPr lang="en-US" altLang="en-US" sz="2800" b="1" dirty="0">
                <a:solidFill>
                  <a:srgbClr val="000000"/>
                </a:solidFill>
                <a:ea typeface="MS PGothic" charset="-128"/>
                <a:cs typeface="ＭＳ Ｐゴシック" charset="-128"/>
              </a:rPr>
              <a:t>Compounds Containing a C=O Group</a:t>
            </a:r>
            <a:endParaRPr lang="en-US" dirty="0"/>
          </a:p>
        </p:txBody>
      </p:sp>
      <p:pic>
        <p:nvPicPr>
          <p:cNvPr id="86020" name="Picture 1" descr="Structural and condensed formula for ethyl acetate: CH3 and OCH2CH3 groups are bonded to carbonyl carbon. In condensed form, it can be written as CH3COOCH2CH3 OR CH3CO2CH2CH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420938"/>
            <a:ext cx="7756525"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7">
            <a:extLst>
              <a:ext uri="{FF2B5EF4-FFF2-40B4-BE49-F238E27FC236}">
                <a16:creationId xmlns:a16="http://schemas.microsoft.com/office/drawing/2014/main" id="{4139E9A1-C66E-4648-85BA-A059305EBFB1}"/>
              </a:ext>
            </a:extLst>
          </p:cNvPr>
          <p:cNvSpPr>
            <a:spLocks noGrp="1"/>
          </p:cNvSpPr>
          <p:nvPr>
            <p:ph sz="quarter" idx="24"/>
          </p:nvPr>
        </p:nvSpPr>
        <p:spPr>
          <a:xfrm>
            <a:off x="908960" y="4365104"/>
            <a:ext cx="7384596" cy="948298"/>
          </a:xfrm>
        </p:spPr>
        <p:txBody>
          <a:bodyPr/>
          <a:lstStyle/>
          <a:p>
            <a:pPr marL="0" indent="0" eaLnBrk="1" hangingPunct="1">
              <a:spcBef>
                <a:spcPct val="50000"/>
              </a:spcBef>
              <a:buNone/>
            </a:pPr>
            <a:r>
              <a:rPr lang="en-US" altLang="en-US" sz="2400" b="1" kern="1200" dirty="0">
                <a:solidFill>
                  <a:prstClr val="black"/>
                </a:solidFill>
                <a:latin typeface="Arial" charset="0"/>
                <a:ea typeface="MS PGothic" charset="-128"/>
                <a:cs typeface="+mn-cs"/>
              </a:rPr>
              <a:t>An </a:t>
            </a:r>
            <a:r>
              <a:rPr lang="en-US" altLang="en-US" sz="2400" b="1" kern="1200" dirty="0">
                <a:solidFill>
                  <a:srgbClr val="3366FF"/>
                </a:solidFill>
                <a:latin typeface="Arial" charset="0"/>
                <a:ea typeface="MS PGothic" charset="-128"/>
                <a:cs typeface="+mn-cs"/>
              </a:rPr>
              <a:t>ester </a:t>
            </a:r>
            <a:r>
              <a:rPr lang="en-US" altLang="en-US" sz="2400" b="1" kern="1200" dirty="0">
                <a:solidFill>
                  <a:prstClr val="black"/>
                </a:solidFill>
                <a:latin typeface="Arial" charset="0"/>
                <a:ea typeface="MS PGothic" charset="-128"/>
                <a:cs typeface="+mn-cs"/>
              </a:rPr>
              <a:t>contains an OR group directly bonded to the carbonyl carbon.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65A06-8255-48DE-8C2C-8327639E8041}"/>
              </a:ext>
            </a:extLst>
          </p:cNvPr>
          <p:cNvSpPr>
            <a:spLocks noGrp="1"/>
          </p:cNvSpPr>
          <p:nvPr>
            <p:ph type="title"/>
          </p:nvPr>
        </p:nvSpPr>
        <p:spPr>
          <a:xfrm>
            <a:off x="1806905" y="330058"/>
            <a:ext cx="5751871" cy="548219"/>
          </a:xfrm>
        </p:spPr>
        <p:txBody>
          <a:bodyPr/>
          <a:lstStyle/>
          <a:p>
            <a:r>
              <a:rPr lang="en-US" altLang="en-US" sz="3200" b="1" dirty="0">
                <a:solidFill>
                  <a:srgbClr val="000000"/>
                </a:solidFill>
                <a:ea typeface="MS PGothic" charset="-128"/>
                <a:cs typeface="ＭＳ Ｐゴシック" charset="-128"/>
              </a:rPr>
              <a:t>11.5	Functional Groups (11)</a:t>
            </a:r>
            <a:endParaRPr lang="en-US" sz="3200" dirty="0"/>
          </a:p>
        </p:txBody>
      </p:sp>
      <p:sp>
        <p:nvSpPr>
          <p:cNvPr id="6" name="Text Placeholder 19">
            <a:extLst>
              <a:ext uri="{FF2B5EF4-FFF2-40B4-BE49-F238E27FC236}">
                <a16:creationId xmlns:a16="http://schemas.microsoft.com/office/drawing/2014/main" id="{4A071E43-6856-47FA-B092-1D2B5297FE54}"/>
              </a:ext>
            </a:extLst>
          </p:cNvPr>
          <p:cNvSpPr>
            <a:spLocks noGrp="1"/>
          </p:cNvSpPr>
          <p:nvPr>
            <p:ph type="body" sz="quarter" idx="22"/>
          </p:nvPr>
        </p:nvSpPr>
        <p:spPr>
          <a:xfrm>
            <a:off x="1083211" y="809002"/>
            <a:ext cx="7349511" cy="503684"/>
          </a:xfrm>
        </p:spPr>
        <p:txBody>
          <a:bodyPr/>
          <a:lstStyle/>
          <a:p>
            <a:pPr marL="457200" lvl="0" indent="-457200">
              <a:buFont typeface="+mj-lt"/>
              <a:buAutoNum type="alphaUcPeriod" startAt="3"/>
            </a:pPr>
            <a:r>
              <a:rPr lang="en-US" altLang="en-US" sz="2800" b="1" dirty="0">
                <a:solidFill>
                  <a:srgbClr val="000000"/>
                </a:solidFill>
                <a:ea typeface="MS PGothic" charset="-128"/>
                <a:cs typeface="ＭＳ Ｐゴシック" charset="-128"/>
              </a:rPr>
              <a:t>Compounds Containing a C=O Group</a:t>
            </a:r>
            <a:endParaRPr lang="en-US" dirty="0"/>
          </a:p>
        </p:txBody>
      </p:sp>
      <p:pic>
        <p:nvPicPr>
          <p:cNvPr id="88067" name="Picture 5" descr="Pictures of different fruit items containing carbonyl group: Benzaldehyde contains an aldehyde responsible for aroma of cherries and almonds; citric acid contains one hydroxyl and three carboxyl groups responsible for the tartness of citrus fruits; and both isoamyl acetate and ethyl butanoate contain esters that provide odor to banana and pineapple."/>
          <p:cNvPicPr>
            <a:picLocks noChangeAspect="1" noChangeArrowheads="1"/>
          </p:cNvPicPr>
          <p:nvPr/>
        </p:nvPicPr>
        <p:blipFill rotWithShape="1">
          <a:blip r:embed="rId3">
            <a:extLst>
              <a:ext uri="{28A0092B-C50C-407E-A947-70E740481C1C}">
                <a14:useLocalDpi xmlns:a14="http://schemas.microsoft.com/office/drawing/2010/main" val="0"/>
              </a:ext>
            </a:extLst>
          </a:blip>
          <a:srcRect b="7236"/>
          <a:stretch/>
        </p:blipFill>
        <p:spPr bwMode="auto">
          <a:xfrm>
            <a:off x="755650" y="1701800"/>
            <a:ext cx="7632700" cy="394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0">
            <a:extLst>
              <a:ext uri="{FF2B5EF4-FFF2-40B4-BE49-F238E27FC236}">
                <a16:creationId xmlns:a16="http://schemas.microsoft.com/office/drawing/2014/main" id="{1A3ECE70-BFB2-4E6C-8096-B6D7A3B4F342}"/>
              </a:ext>
            </a:extLst>
          </p:cNvPr>
          <p:cNvSpPr>
            <a:spLocks noGrp="1"/>
          </p:cNvSpPr>
          <p:nvPr>
            <p:ph type="body" sz="quarter" idx="28"/>
          </p:nvPr>
        </p:nvSpPr>
        <p:spPr>
          <a:xfrm>
            <a:off x="1907704" y="5642580"/>
            <a:ext cx="5400600" cy="378708"/>
          </a:xfrm>
        </p:spPr>
        <p:txBody>
          <a:bodyPr/>
          <a:lstStyle/>
          <a:p>
            <a:pPr marL="0" lvl="0" indent="0" algn="ctr">
              <a:buNone/>
            </a:pPr>
            <a:r>
              <a:rPr lang="en-US" sz="900" dirty="0"/>
              <a:t>cherries, oranges: © Brand X Pictures/</a:t>
            </a:r>
            <a:r>
              <a:rPr lang="en-US" sz="900" dirty="0" err="1"/>
              <a:t>PunchStock</a:t>
            </a:r>
            <a:r>
              <a:rPr lang="en-US" sz="900" dirty="0"/>
              <a:t> RF; bananas: © Ingram Publishing/</a:t>
            </a:r>
            <a:r>
              <a:rPr lang="en-US" sz="900" dirty="0" err="1"/>
              <a:t>SuperStock</a:t>
            </a:r>
            <a:r>
              <a:rPr lang="en-US" sz="900" dirty="0"/>
              <a:t> RF: pineapple: © Corbis RF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85FD1-906A-42EE-A92F-0C0793195863}"/>
              </a:ext>
            </a:extLst>
          </p:cNvPr>
          <p:cNvSpPr>
            <a:spLocks noGrp="1"/>
          </p:cNvSpPr>
          <p:nvPr>
            <p:ph type="title"/>
          </p:nvPr>
        </p:nvSpPr>
        <p:spPr>
          <a:xfrm>
            <a:off x="332518" y="249353"/>
            <a:ext cx="8478965" cy="700097"/>
          </a:xfrm>
        </p:spPr>
        <p:txBody>
          <a:bodyPr/>
          <a:lstStyle/>
          <a:p>
            <a:r>
              <a:rPr lang="en-US" altLang="en-US" sz="3200" b="1" dirty="0">
                <a:solidFill>
                  <a:srgbClr val="000000"/>
                </a:solidFill>
                <a:ea typeface="MS PGothic" charset="-128"/>
                <a:cs typeface="ＭＳ Ｐゴシック" charset="-128"/>
              </a:rPr>
              <a:t>11.6	Properties of Organic Compounds (1)</a:t>
            </a:r>
            <a:endParaRPr lang="en-US" sz="3200" dirty="0"/>
          </a:p>
        </p:txBody>
      </p:sp>
      <p:sp>
        <p:nvSpPr>
          <p:cNvPr id="18" name="Content Placeholder 27">
            <a:extLst>
              <a:ext uri="{FF2B5EF4-FFF2-40B4-BE49-F238E27FC236}">
                <a16:creationId xmlns:a16="http://schemas.microsoft.com/office/drawing/2014/main" id="{FEBB7259-6E9C-4C71-A8DB-082A6FF16CF0}"/>
              </a:ext>
            </a:extLst>
          </p:cNvPr>
          <p:cNvSpPr>
            <a:spLocks noGrp="1"/>
          </p:cNvSpPr>
          <p:nvPr>
            <p:ph sz="quarter" idx="24"/>
          </p:nvPr>
        </p:nvSpPr>
        <p:spPr>
          <a:xfrm>
            <a:off x="988967" y="1181713"/>
            <a:ext cx="7543474" cy="5185760"/>
          </a:xfrm>
        </p:spPr>
        <p:txBody>
          <a:bodyPr/>
          <a:lstStyle/>
          <a:p>
            <a:pPr marL="0" lvl="0" indent="0" eaLnBrk="1" hangingPunct="1">
              <a:spcBef>
                <a:spcPct val="0"/>
              </a:spcBef>
              <a:spcAft>
                <a:spcPts val="2700"/>
              </a:spcAft>
              <a:buNone/>
            </a:pPr>
            <a:r>
              <a:rPr lang="en-US" altLang="en-US" sz="2400" b="1" kern="1200" dirty="0">
                <a:solidFill>
                  <a:prstClr val="black"/>
                </a:solidFill>
                <a:latin typeface="Arial" charset="0"/>
                <a:ea typeface="MS PGothic" charset="-128"/>
                <a:cs typeface="+mn-cs"/>
              </a:rPr>
              <a:t>Organic compounds are composed of </a:t>
            </a:r>
            <a:r>
              <a:rPr lang="en-US" altLang="en-US" sz="2400" b="1" kern="1200" dirty="0">
                <a:solidFill>
                  <a:srgbClr val="3366FF"/>
                </a:solidFill>
                <a:latin typeface="Arial" charset="0"/>
                <a:ea typeface="MS PGothic" charset="-128"/>
                <a:cs typeface="+mn-cs"/>
              </a:rPr>
              <a:t>covalent bonds </a:t>
            </a:r>
            <a:r>
              <a:rPr lang="en-US" altLang="en-US" sz="2400" b="1" kern="1200" dirty="0">
                <a:solidFill>
                  <a:prstClr val="black"/>
                </a:solidFill>
                <a:latin typeface="Arial" charset="0"/>
                <a:ea typeface="MS PGothic" charset="-128"/>
                <a:cs typeface="+mn-cs"/>
              </a:rPr>
              <a:t>only.</a:t>
            </a:r>
          </a:p>
          <a:p>
            <a:pPr marL="0" lvl="0" indent="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Organic compounds exist as discrete molecules with much </a:t>
            </a:r>
            <a:r>
              <a:rPr lang="en-US" altLang="en-US" sz="2400" b="1" kern="1200" dirty="0">
                <a:solidFill>
                  <a:srgbClr val="3366FF"/>
                </a:solidFill>
                <a:latin typeface="Arial" charset="0"/>
                <a:ea typeface="MS PGothic" charset="-128"/>
                <a:cs typeface="+mn-cs"/>
              </a:rPr>
              <a:t>weaker intermolecular forces </a:t>
            </a:r>
            <a:r>
              <a:rPr lang="en-US" altLang="en-US" sz="2400" b="1" kern="1200" dirty="0">
                <a:solidFill>
                  <a:prstClr val="black"/>
                </a:solidFill>
                <a:latin typeface="Arial" charset="0"/>
                <a:ea typeface="MS PGothic" charset="-128"/>
                <a:cs typeface="+mn-cs"/>
              </a:rPr>
              <a:t>than those seen in ionic compounds.</a:t>
            </a:r>
          </a:p>
          <a:p>
            <a:pPr marL="0" lvl="0" indent="0" eaLnBrk="1" hangingPunct="1">
              <a:spcBef>
                <a:spcPct val="0"/>
              </a:spcBef>
              <a:spcAft>
                <a:spcPts val="2700"/>
              </a:spcAft>
              <a:buNone/>
            </a:pPr>
            <a:r>
              <a:rPr lang="en-US" altLang="en-US" sz="2400" b="1" kern="1200" dirty="0">
                <a:solidFill>
                  <a:prstClr val="black"/>
                </a:solidFill>
                <a:latin typeface="Arial" charset="0"/>
                <a:ea typeface="MS PGothic" charset="-128"/>
                <a:cs typeface="+mn-cs"/>
              </a:rPr>
              <a:t>As a result, organic compounds have </a:t>
            </a:r>
            <a:r>
              <a:rPr lang="en-US" altLang="en-US" sz="2400" b="1" kern="1200" dirty="0">
                <a:solidFill>
                  <a:srgbClr val="3366FF"/>
                </a:solidFill>
                <a:latin typeface="Arial" charset="0"/>
                <a:ea typeface="MS PGothic" charset="-128"/>
                <a:cs typeface="+mn-cs"/>
              </a:rPr>
              <a:t>lower boiling points and melting points</a:t>
            </a:r>
            <a:r>
              <a:rPr lang="en-US" altLang="en-US" sz="2400" b="1" kern="1200" dirty="0">
                <a:solidFill>
                  <a:prstClr val="black"/>
                </a:solidFill>
                <a:latin typeface="Arial" charset="0"/>
                <a:ea typeface="MS PGothic" charset="-128"/>
                <a:cs typeface="+mn-cs"/>
              </a:rPr>
              <a:t> than ionic compounds.</a:t>
            </a:r>
          </a:p>
          <a:p>
            <a:pPr marL="0" lvl="0" indent="0" eaLnBrk="1" hangingPunct="1">
              <a:spcBef>
                <a:spcPct val="0"/>
              </a:spcBef>
              <a:spcAft>
                <a:spcPts val="2700"/>
              </a:spcAft>
              <a:buNone/>
            </a:pPr>
            <a:r>
              <a:rPr lang="en-US" altLang="en-US" sz="2400" b="1" kern="1200" dirty="0">
                <a:solidFill>
                  <a:prstClr val="black"/>
                </a:solidFill>
                <a:latin typeface="Arial" charset="0"/>
                <a:ea typeface="MS PGothic" charset="-128"/>
                <a:cs typeface="+mn-cs"/>
              </a:rPr>
              <a:t>Organic compounds tend to be </a:t>
            </a:r>
            <a:r>
              <a:rPr lang="en-US" altLang="en-US" sz="2400" b="1" kern="1200" dirty="0">
                <a:solidFill>
                  <a:srgbClr val="3366FF"/>
                </a:solidFill>
                <a:latin typeface="Arial" charset="0"/>
                <a:ea typeface="MS PGothic" charset="-128"/>
                <a:cs typeface="+mn-cs"/>
              </a:rPr>
              <a:t>liquids or gases </a:t>
            </a:r>
            <a:r>
              <a:rPr lang="en-US" altLang="en-US" sz="2400" b="1" kern="1200" dirty="0">
                <a:solidFill>
                  <a:prstClr val="black"/>
                </a:solidFill>
                <a:latin typeface="Arial" charset="0"/>
                <a:ea typeface="MS PGothic" charset="-128"/>
                <a:cs typeface="+mn-cs"/>
              </a:rPr>
              <a:t>at room temperature, while ionic compounds are solids.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ED465-DACF-4549-AB25-F7162AE8EAF5}"/>
              </a:ext>
            </a:extLst>
          </p:cNvPr>
          <p:cNvSpPr>
            <a:spLocks noGrp="1"/>
          </p:cNvSpPr>
          <p:nvPr>
            <p:ph type="title"/>
          </p:nvPr>
        </p:nvSpPr>
        <p:spPr>
          <a:xfrm>
            <a:off x="290123" y="217410"/>
            <a:ext cx="8563755" cy="779172"/>
          </a:xfrm>
        </p:spPr>
        <p:txBody>
          <a:bodyPr/>
          <a:lstStyle/>
          <a:p>
            <a:r>
              <a:rPr lang="en-US" altLang="en-US" sz="3200" b="1" dirty="0">
                <a:solidFill>
                  <a:srgbClr val="000000"/>
                </a:solidFill>
                <a:ea typeface="MS PGothic" charset="-128"/>
                <a:cs typeface="ＭＳ Ｐゴシック" charset="-128"/>
              </a:rPr>
              <a:t>11.6	Properties of Organic Compounds (2)</a:t>
            </a:r>
            <a:endParaRPr lang="en-US" sz="3200" dirty="0"/>
          </a:p>
        </p:txBody>
      </p:sp>
      <p:sp>
        <p:nvSpPr>
          <p:cNvPr id="15" name="Text Placeholder 19">
            <a:extLst>
              <a:ext uri="{FF2B5EF4-FFF2-40B4-BE49-F238E27FC236}">
                <a16:creationId xmlns:a16="http://schemas.microsoft.com/office/drawing/2014/main" id="{6730E425-051A-40ED-B963-DA22A1431013}"/>
              </a:ext>
            </a:extLst>
          </p:cNvPr>
          <p:cNvSpPr>
            <a:spLocks noGrp="1"/>
          </p:cNvSpPr>
          <p:nvPr>
            <p:ph type="body" sz="quarter" idx="22"/>
          </p:nvPr>
        </p:nvSpPr>
        <p:spPr>
          <a:xfrm>
            <a:off x="3594331" y="803536"/>
            <a:ext cx="2128892" cy="503684"/>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Polarity</a:t>
            </a:r>
            <a:endParaRPr lang="en-US" dirty="0"/>
          </a:p>
        </p:txBody>
      </p:sp>
      <p:sp>
        <p:nvSpPr>
          <p:cNvPr id="11" name="Content Placeholder 27">
            <a:extLst>
              <a:ext uri="{FF2B5EF4-FFF2-40B4-BE49-F238E27FC236}">
                <a16:creationId xmlns:a16="http://schemas.microsoft.com/office/drawing/2014/main" id="{4340A55D-C85E-4701-8B6B-331B493A261E}"/>
              </a:ext>
            </a:extLst>
          </p:cNvPr>
          <p:cNvSpPr>
            <a:spLocks noGrp="1"/>
          </p:cNvSpPr>
          <p:nvPr>
            <p:ph sz="quarter" idx="24"/>
          </p:nvPr>
        </p:nvSpPr>
        <p:spPr>
          <a:xfrm>
            <a:off x="1202139" y="1342911"/>
            <a:ext cx="7458442" cy="3273784"/>
          </a:xfrm>
        </p:spPr>
        <p:txBody>
          <a:bodyPr/>
          <a:lstStyle/>
          <a:p>
            <a:pPr marL="0" lvl="0" indent="0" eaLnBrk="1" hangingPunct="1">
              <a:spcBef>
                <a:spcPct val="0"/>
              </a:spcBef>
              <a:spcAft>
                <a:spcPts val="1800"/>
              </a:spcAft>
              <a:buNone/>
            </a:pPr>
            <a:r>
              <a:rPr lang="en-US" altLang="en-US" sz="2400" b="1" kern="1200" dirty="0">
                <a:solidFill>
                  <a:prstClr val="black"/>
                </a:solidFill>
                <a:latin typeface="Arial" charset="0"/>
                <a:ea typeface="MS PGothic" charset="-128"/>
                <a:cs typeface="+mn-cs"/>
              </a:rPr>
              <a:t>A covalent bond is </a:t>
            </a:r>
            <a:r>
              <a:rPr lang="en-US" altLang="en-US" sz="2400" b="1" kern="1200" dirty="0">
                <a:solidFill>
                  <a:srgbClr val="3366FF"/>
                </a:solidFill>
                <a:latin typeface="Arial" charset="0"/>
                <a:ea typeface="MS PGothic" charset="-128"/>
                <a:cs typeface="+mn-cs"/>
              </a:rPr>
              <a:t>nonpolar</a:t>
            </a:r>
            <a:r>
              <a:rPr lang="en-US" altLang="en-US" sz="2400" b="1" kern="1200" dirty="0">
                <a:solidFill>
                  <a:prstClr val="black"/>
                </a:solidFill>
                <a:latin typeface="Arial" charset="0"/>
                <a:ea typeface="MS PGothic" charset="-128"/>
                <a:cs typeface="+mn-cs"/>
              </a:rPr>
              <a:t> when two atoms of identical or </a:t>
            </a:r>
            <a:r>
              <a:rPr lang="en-US" altLang="en-US" sz="2400" b="1" kern="1200" dirty="0">
                <a:solidFill>
                  <a:srgbClr val="3366FF"/>
                </a:solidFill>
                <a:latin typeface="Arial" charset="0"/>
                <a:ea typeface="MS PGothic" charset="-128"/>
                <a:cs typeface="+mn-cs"/>
              </a:rPr>
              <a:t>similar electronegativity </a:t>
            </a:r>
            <a:r>
              <a:rPr lang="en-US" altLang="en-US" sz="2400" b="1" kern="1200" dirty="0">
                <a:solidFill>
                  <a:prstClr val="black"/>
                </a:solidFill>
                <a:latin typeface="Arial" charset="0"/>
                <a:ea typeface="MS PGothic" charset="-128"/>
                <a:cs typeface="+mn-cs"/>
              </a:rPr>
              <a:t>are bonded.</a:t>
            </a:r>
          </a:p>
          <a:p>
            <a:pPr marL="0" lvl="0" indent="0" eaLnBrk="1" hangingPunct="1">
              <a:spcBef>
                <a:spcPct val="0"/>
              </a:spcBef>
              <a:spcAft>
                <a:spcPts val="1800"/>
              </a:spcAft>
              <a:buNone/>
            </a:pPr>
            <a:r>
              <a:rPr lang="en-US" altLang="en-US" sz="2400" b="1" kern="1200" dirty="0">
                <a:solidFill>
                  <a:prstClr val="black"/>
                </a:solidFill>
                <a:latin typeface="Arial" charset="0"/>
                <a:ea typeface="MS PGothic" charset="-128"/>
                <a:cs typeface="+mn-cs"/>
              </a:rPr>
              <a:t>Thus, </a:t>
            </a:r>
            <a:r>
              <a:rPr lang="en-US" altLang="en-US" sz="2400" b="1" kern="1200" dirty="0">
                <a:solidFill>
                  <a:srgbClr val="3366FF"/>
                </a:solidFill>
                <a:latin typeface="Arial" charset="0"/>
                <a:ea typeface="MS PGothic" charset="-128"/>
                <a:cs typeface="+mn-cs"/>
              </a:rPr>
              <a:t>C–C</a:t>
            </a:r>
            <a:r>
              <a:rPr lang="en-US" altLang="en-US" sz="2400" b="1" kern="1200" dirty="0">
                <a:solidFill>
                  <a:srgbClr val="3333FF"/>
                </a:solidFill>
                <a:latin typeface="Arial" charset="0"/>
                <a:ea typeface="MS PGothic" charset="-128"/>
                <a:cs typeface="+mn-cs"/>
              </a:rPr>
              <a:t>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C–H</a:t>
            </a:r>
            <a:r>
              <a:rPr lang="en-US" altLang="en-US" sz="2400" b="1" kern="1200" dirty="0">
                <a:solidFill>
                  <a:prstClr val="black"/>
                </a:solidFill>
                <a:latin typeface="Arial" charset="0"/>
                <a:ea typeface="MS PGothic" charset="-128"/>
                <a:cs typeface="+mn-cs"/>
              </a:rPr>
              <a:t> bonds are </a:t>
            </a:r>
            <a:r>
              <a:rPr lang="en-US" altLang="en-US" sz="2400" b="1" kern="1200" dirty="0">
                <a:solidFill>
                  <a:srgbClr val="3366FF"/>
                </a:solidFill>
                <a:latin typeface="Arial" charset="0"/>
                <a:ea typeface="MS PGothic" charset="-128"/>
                <a:cs typeface="+mn-cs"/>
              </a:rPr>
              <a:t>nonpolar </a:t>
            </a:r>
            <a:r>
              <a:rPr lang="en-US" altLang="en-US" sz="2400" b="1" kern="1200" dirty="0">
                <a:solidFill>
                  <a:prstClr val="black"/>
                </a:solidFill>
                <a:latin typeface="Arial" charset="0"/>
                <a:ea typeface="MS PGothic" charset="-128"/>
                <a:cs typeface="+mn-cs"/>
              </a:rPr>
              <a:t>bonds.</a:t>
            </a:r>
          </a:p>
          <a:p>
            <a:pPr marL="0" lvl="0" indent="0" eaLnBrk="1" hangingPunct="1">
              <a:spcBef>
                <a:spcPct val="0"/>
              </a:spcBef>
              <a:spcAft>
                <a:spcPts val="1800"/>
              </a:spcAft>
              <a:buNone/>
            </a:pPr>
            <a:r>
              <a:rPr lang="en-US" altLang="en-US" sz="2400" b="1" kern="1200" dirty="0">
                <a:solidFill>
                  <a:prstClr val="black"/>
                </a:solidFill>
                <a:latin typeface="Arial" charset="0"/>
                <a:ea typeface="MS PGothic" charset="-128"/>
                <a:cs typeface="+mn-cs"/>
              </a:rPr>
              <a:t>A covalent bond is </a:t>
            </a:r>
            <a:r>
              <a:rPr lang="en-US" altLang="en-US" sz="2400" b="1" kern="1200" dirty="0">
                <a:solidFill>
                  <a:srgbClr val="3366FF"/>
                </a:solidFill>
                <a:latin typeface="Arial" charset="0"/>
                <a:ea typeface="MS PGothic" charset="-128"/>
                <a:cs typeface="+mn-cs"/>
              </a:rPr>
              <a:t>polar </a:t>
            </a:r>
            <a:r>
              <a:rPr lang="en-US" altLang="en-US" sz="2400" b="1" kern="1200" dirty="0">
                <a:solidFill>
                  <a:prstClr val="black"/>
                </a:solidFill>
                <a:latin typeface="Arial" charset="0"/>
                <a:ea typeface="MS PGothic" charset="-128"/>
                <a:cs typeface="+mn-cs"/>
              </a:rPr>
              <a:t>when atoms of </a:t>
            </a:r>
            <a:r>
              <a:rPr lang="en-US" altLang="en-US" sz="2400" b="1" kern="1200" dirty="0">
                <a:solidFill>
                  <a:srgbClr val="3366FF"/>
                </a:solidFill>
                <a:latin typeface="Arial" charset="0"/>
                <a:ea typeface="MS PGothic" charset="-128"/>
                <a:cs typeface="+mn-cs"/>
              </a:rPr>
              <a:t>different electronegativity </a:t>
            </a:r>
            <a:r>
              <a:rPr lang="en-US" altLang="en-US" sz="2400" b="1" kern="1200" dirty="0">
                <a:solidFill>
                  <a:prstClr val="black"/>
                </a:solidFill>
                <a:latin typeface="Arial" charset="0"/>
                <a:ea typeface="MS PGothic" charset="-128"/>
                <a:cs typeface="+mn-cs"/>
              </a:rPr>
              <a:t>are bonded. </a:t>
            </a:r>
          </a:p>
          <a:p>
            <a:pPr marL="0" lvl="0" indent="0" eaLnBrk="1" hangingPunct="1">
              <a:spcBef>
                <a:spcPct val="0"/>
              </a:spcBef>
              <a:spcAft>
                <a:spcPts val="1800"/>
              </a:spcAft>
              <a:buNone/>
            </a:pPr>
            <a:r>
              <a:rPr lang="en-US" altLang="en-US" sz="2400" b="1" kern="1200" dirty="0">
                <a:solidFill>
                  <a:prstClr val="black"/>
                </a:solidFill>
                <a:latin typeface="Arial" charset="0"/>
                <a:ea typeface="MS PGothic" charset="-128"/>
                <a:cs typeface="+mn-cs"/>
              </a:rPr>
              <a:t>Thus, bonds between </a:t>
            </a:r>
            <a:r>
              <a:rPr lang="en-US" altLang="en-US" sz="2400" b="1" kern="1200" dirty="0">
                <a:solidFill>
                  <a:srgbClr val="3366FF"/>
                </a:solidFill>
                <a:latin typeface="Arial" charset="0"/>
                <a:ea typeface="MS PGothic" charset="-128"/>
                <a:cs typeface="+mn-cs"/>
              </a:rPr>
              <a:t>C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N, O, and the halogens</a:t>
            </a:r>
            <a:r>
              <a:rPr lang="en-US" altLang="en-US" sz="2400" b="1" kern="1200" dirty="0">
                <a:solidFill>
                  <a:prstClr val="black"/>
                </a:solidFill>
                <a:latin typeface="Arial" charset="0"/>
                <a:ea typeface="MS PGothic" charset="-128"/>
                <a:cs typeface="+mn-cs"/>
              </a:rPr>
              <a:t> are </a:t>
            </a:r>
            <a:r>
              <a:rPr lang="en-US" altLang="en-US" sz="2400" b="1" kern="1200" dirty="0">
                <a:solidFill>
                  <a:srgbClr val="3366FF"/>
                </a:solidFill>
                <a:latin typeface="Arial" charset="0"/>
                <a:ea typeface="MS PGothic" charset="-128"/>
                <a:cs typeface="+mn-cs"/>
              </a:rPr>
              <a:t>polar </a:t>
            </a:r>
            <a:r>
              <a:rPr lang="en-US" altLang="en-US" sz="2400" b="1" kern="1200" dirty="0">
                <a:solidFill>
                  <a:prstClr val="black"/>
                </a:solidFill>
                <a:latin typeface="Arial" charset="0"/>
                <a:ea typeface="MS PGothic" charset="-128"/>
                <a:cs typeface="+mn-cs"/>
              </a:rPr>
              <a:t>bonds.</a:t>
            </a:r>
          </a:p>
        </p:txBody>
      </p:sp>
      <p:pic>
        <p:nvPicPr>
          <p:cNvPr id="34824" name="Picture 13" descr="From left to right: Carbon oxgyen single bond with delta positive charge on carbon and delta negative charge on oxygen; Carbon nitrogen single bond with delta positive charge on carbon and delta negative charge on nitrogen; Carbon X single bond with delta positive charge on carbon and delta negative charge on X where X represents haloge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0" y="4857750"/>
            <a:ext cx="51768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578E66-0BDB-432C-8CB1-CEFE12F8E9C4}"/>
              </a:ext>
            </a:extLst>
          </p:cNvPr>
          <p:cNvSpPr>
            <a:spLocks noGrp="1"/>
          </p:cNvSpPr>
          <p:nvPr>
            <p:ph type="title"/>
          </p:nvPr>
        </p:nvSpPr>
        <p:spPr>
          <a:xfrm>
            <a:off x="222334" y="91655"/>
            <a:ext cx="8699333" cy="1143000"/>
          </a:xfrm>
        </p:spPr>
        <p:txBody>
          <a:bodyPr/>
          <a:lstStyle/>
          <a:p>
            <a:r>
              <a:rPr lang="en-US" altLang="en-US" sz="3200" b="1" dirty="0">
                <a:solidFill>
                  <a:srgbClr val="000000"/>
                </a:solidFill>
                <a:ea typeface="MS PGothic" charset="-128"/>
                <a:cs typeface="ＭＳ Ｐゴシック" charset="-128"/>
              </a:rPr>
              <a:t>11.2	Characteristics of Organic Compounds (2)</a:t>
            </a:r>
            <a:endParaRPr lang="en-US" dirty="0"/>
          </a:p>
        </p:txBody>
      </p:sp>
      <p:sp>
        <p:nvSpPr>
          <p:cNvPr id="9" name="Content Placeholder 6">
            <a:extLst>
              <a:ext uri="{FF2B5EF4-FFF2-40B4-BE49-F238E27FC236}">
                <a16:creationId xmlns:a16="http://schemas.microsoft.com/office/drawing/2014/main" id="{E07F1CA1-00C7-4F65-8110-0AA95921FE2E}"/>
              </a:ext>
            </a:extLst>
          </p:cNvPr>
          <p:cNvSpPr>
            <a:spLocks noGrp="1"/>
          </p:cNvSpPr>
          <p:nvPr>
            <p:ph sz="quarter" idx="13"/>
          </p:nvPr>
        </p:nvSpPr>
        <p:spPr>
          <a:xfrm>
            <a:off x="539552" y="1315669"/>
            <a:ext cx="7675360" cy="1752970"/>
          </a:xfrm>
        </p:spPr>
        <p:txBody>
          <a:bodyPr/>
          <a:lstStyle/>
          <a:p>
            <a:pPr marL="0" lvl="0" indent="0" eaLnBrk="1" hangingPunct="1">
              <a:spcBef>
                <a:spcPct val="0"/>
              </a:spcBef>
              <a:spcAft>
                <a:spcPts val="2000"/>
              </a:spcAft>
              <a:buClr>
                <a:prstClr val="black"/>
              </a:buClr>
              <a:buNone/>
            </a:pPr>
            <a:r>
              <a:rPr lang="en-US" altLang="en-US" sz="2400" b="1" kern="1200" dirty="0">
                <a:solidFill>
                  <a:prstClr val="black"/>
                </a:solidFill>
                <a:latin typeface="Arial" charset="0"/>
                <a:ea typeface="MS PGothic" charset="-128"/>
                <a:cs typeface="+mn-cs"/>
              </a:rPr>
              <a:t>Some examples of organic compounds:</a:t>
            </a:r>
          </a:p>
          <a:p>
            <a:pPr eaLnBrk="1" hangingPunct="1">
              <a:spcBef>
                <a:spcPct val="0"/>
              </a:spcBef>
              <a:spcAft>
                <a:spcPts val="0"/>
              </a:spcAft>
              <a:buClr>
                <a:schemeClr val="tx1"/>
              </a:buClr>
            </a:pPr>
            <a:r>
              <a:rPr lang="en-US" altLang="en-US" sz="2400" b="1" dirty="0">
                <a:solidFill>
                  <a:srgbClr val="3366FF"/>
                </a:solidFill>
                <a:latin typeface="Arial" panose="020B0604020202020204" pitchFamily="34" charset="0"/>
                <a:cs typeface="Arial" panose="020B0604020202020204" pitchFamily="34" charset="0"/>
              </a:rPr>
              <a:t>Capsaicin </a:t>
            </a:r>
            <a:r>
              <a:rPr lang="en-US" altLang="en-US" sz="2400" b="1" dirty="0">
                <a:latin typeface="Arial" panose="020B0604020202020204" pitchFamily="34" charset="0"/>
                <a:cs typeface="Arial" panose="020B0604020202020204" pitchFamily="34" charset="0"/>
              </a:rPr>
              <a:t>is responsible for the spiciness of peppers, and is used for topical pain-relief medicines.</a:t>
            </a:r>
            <a:endParaRPr lang="en-US" altLang="en-US" sz="2400" b="1" kern="1200" dirty="0">
              <a:solidFill>
                <a:prstClr val="black"/>
              </a:solidFill>
              <a:latin typeface="Arial" charset="0"/>
              <a:ea typeface="MS PGothic" charset="-128"/>
              <a:cs typeface="+mn-cs"/>
            </a:endParaRPr>
          </a:p>
        </p:txBody>
      </p:sp>
      <p:pic>
        <p:nvPicPr>
          <p:cNvPr id="20484" name="Picture 8" descr="Capsaicin is a complex organic molecules. This  compound is responsible for the characteristic spiciness of hot peppers,and is the active ingredient in several topical creams for pain relief. Its molecular formula is C18H27NO3 and contains various functional grou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3068638"/>
            <a:ext cx="6656388" cy="271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889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A916-3411-463A-AA4D-D15FF1D0938A}"/>
              </a:ext>
            </a:extLst>
          </p:cNvPr>
          <p:cNvSpPr>
            <a:spLocks noGrp="1"/>
          </p:cNvSpPr>
          <p:nvPr>
            <p:ph type="title"/>
          </p:nvPr>
        </p:nvSpPr>
        <p:spPr>
          <a:xfrm>
            <a:off x="204057" y="239248"/>
            <a:ext cx="8735887" cy="727625"/>
          </a:xfrm>
        </p:spPr>
        <p:txBody>
          <a:bodyPr/>
          <a:lstStyle/>
          <a:p>
            <a:r>
              <a:rPr lang="en-US" altLang="en-US" sz="3200" b="1" dirty="0">
                <a:solidFill>
                  <a:srgbClr val="000000"/>
                </a:solidFill>
                <a:ea typeface="MS PGothic" charset="-128"/>
                <a:cs typeface="ＭＳ Ｐゴシック" charset="-128"/>
              </a:rPr>
              <a:t>11.6	Properties of Organic Compounds (3)</a:t>
            </a:r>
            <a:endParaRPr lang="en-US" sz="3200" dirty="0"/>
          </a:p>
        </p:txBody>
      </p:sp>
      <p:sp>
        <p:nvSpPr>
          <p:cNvPr id="12" name="Text Placeholder 19">
            <a:extLst>
              <a:ext uri="{FF2B5EF4-FFF2-40B4-BE49-F238E27FC236}">
                <a16:creationId xmlns:a16="http://schemas.microsoft.com/office/drawing/2014/main" id="{B614BAE7-82E7-4DE7-BA3F-4D9722369906}"/>
              </a:ext>
            </a:extLst>
          </p:cNvPr>
          <p:cNvSpPr>
            <a:spLocks noGrp="1"/>
          </p:cNvSpPr>
          <p:nvPr>
            <p:ph type="body" sz="quarter" idx="22"/>
          </p:nvPr>
        </p:nvSpPr>
        <p:spPr>
          <a:xfrm>
            <a:off x="3594331" y="800613"/>
            <a:ext cx="2128892" cy="503684"/>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Polarity</a:t>
            </a:r>
            <a:endParaRPr lang="en-US" dirty="0"/>
          </a:p>
        </p:txBody>
      </p:sp>
      <p:sp>
        <p:nvSpPr>
          <p:cNvPr id="9" name="Content Placeholder 27">
            <a:extLst>
              <a:ext uri="{FF2B5EF4-FFF2-40B4-BE49-F238E27FC236}">
                <a16:creationId xmlns:a16="http://schemas.microsoft.com/office/drawing/2014/main" id="{16745C7F-4A24-41A7-8BA7-31092A4754CD}"/>
              </a:ext>
            </a:extLst>
          </p:cNvPr>
          <p:cNvSpPr>
            <a:spLocks noGrp="1"/>
          </p:cNvSpPr>
          <p:nvPr>
            <p:ph sz="quarter" idx="24"/>
          </p:nvPr>
        </p:nvSpPr>
        <p:spPr>
          <a:xfrm>
            <a:off x="697745" y="1417539"/>
            <a:ext cx="3730239" cy="1614419"/>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Hydrocarbons </a:t>
            </a:r>
            <a:r>
              <a:rPr lang="en-US" altLang="en-US" sz="2400" b="1" kern="1200" dirty="0">
                <a:solidFill>
                  <a:prstClr val="black"/>
                </a:solidFill>
                <a:latin typeface="Arial" charset="0"/>
                <a:ea typeface="MS PGothic" charset="-128"/>
                <a:cs typeface="+mn-cs"/>
              </a:rPr>
              <a:t>contain only nonpolar C–C and C–H bonds, so they are </a:t>
            </a:r>
            <a:r>
              <a:rPr lang="en-US" altLang="en-US" sz="2400" b="1" kern="1200" dirty="0">
                <a:solidFill>
                  <a:srgbClr val="3366FF"/>
                </a:solidFill>
                <a:latin typeface="Arial" charset="0"/>
                <a:ea typeface="MS PGothic" charset="-128"/>
                <a:cs typeface="+mn-cs"/>
              </a:rPr>
              <a:t>nonpolar molecules</a:t>
            </a:r>
            <a:r>
              <a:rPr lang="en-US" altLang="en-US" sz="2400" b="1" kern="1200" dirty="0">
                <a:solidFill>
                  <a:prstClr val="black"/>
                </a:solidFill>
                <a:latin typeface="Arial" charset="0"/>
                <a:ea typeface="MS PGothic" charset="-128"/>
                <a:cs typeface="+mn-cs"/>
              </a:rPr>
              <a:t>.</a:t>
            </a:r>
          </a:p>
        </p:txBody>
      </p:sp>
      <p:sp>
        <p:nvSpPr>
          <p:cNvPr id="10" name="Content Placeholder 29">
            <a:extLst>
              <a:ext uri="{FF2B5EF4-FFF2-40B4-BE49-F238E27FC236}">
                <a16:creationId xmlns:a16="http://schemas.microsoft.com/office/drawing/2014/main" id="{A0BB742A-B605-4679-95FA-3DE1E328F4EF}"/>
              </a:ext>
            </a:extLst>
          </p:cNvPr>
          <p:cNvSpPr>
            <a:spLocks noGrp="1"/>
          </p:cNvSpPr>
          <p:nvPr>
            <p:ph sz="quarter" idx="25"/>
          </p:nvPr>
        </p:nvSpPr>
        <p:spPr>
          <a:xfrm>
            <a:off x="4944740" y="1417092"/>
            <a:ext cx="3744590" cy="1530022"/>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If a </a:t>
            </a:r>
            <a:r>
              <a:rPr lang="en-US" altLang="en-US" sz="2400" b="1" kern="1200" dirty="0">
                <a:solidFill>
                  <a:srgbClr val="3366FF"/>
                </a:solidFill>
                <a:latin typeface="Arial" charset="0"/>
                <a:ea typeface="MS PGothic" charset="-128"/>
                <a:cs typeface="+mn-cs"/>
              </a:rPr>
              <a:t>single bond is polar</a:t>
            </a:r>
            <a:r>
              <a:rPr lang="en-US" altLang="en-US" sz="2400" b="1" kern="1200" dirty="0">
                <a:solidFill>
                  <a:prstClr val="black"/>
                </a:solidFill>
                <a:latin typeface="Arial" charset="0"/>
                <a:ea typeface="MS PGothic" charset="-128"/>
                <a:cs typeface="+mn-cs"/>
              </a:rPr>
              <a:t>, the </a:t>
            </a:r>
            <a:r>
              <a:rPr lang="en-US" altLang="en-US" sz="2400" b="1" kern="1200" dirty="0">
                <a:solidFill>
                  <a:srgbClr val="3366FF"/>
                </a:solidFill>
                <a:latin typeface="Arial" charset="0"/>
                <a:ea typeface="MS PGothic" charset="-128"/>
                <a:cs typeface="+mn-cs"/>
              </a:rPr>
              <a:t>molecule is polar </a:t>
            </a:r>
            <a:r>
              <a:rPr lang="en-US" altLang="en-US" sz="2400" b="1" kern="1200" dirty="0">
                <a:solidFill>
                  <a:prstClr val="black"/>
                </a:solidFill>
                <a:latin typeface="Arial" charset="0"/>
                <a:ea typeface="MS PGothic" charset="-128"/>
                <a:cs typeface="+mn-cs"/>
              </a:rPr>
              <a:t>because it contains a </a:t>
            </a:r>
            <a:r>
              <a:rPr lang="en-US" altLang="en-US" sz="2400" b="1" kern="1200" dirty="0">
                <a:solidFill>
                  <a:srgbClr val="3366FF"/>
                </a:solidFill>
                <a:latin typeface="Arial" charset="0"/>
                <a:ea typeface="MS PGothic" charset="-128"/>
                <a:cs typeface="+mn-cs"/>
              </a:rPr>
              <a:t>net dipole</a:t>
            </a:r>
            <a:r>
              <a:rPr lang="en-US" altLang="en-US" sz="2400" b="1" kern="1200" dirty="0">
                <a:solidFill>
                  <a:prstClr val="black"/>
                </a:solidFill>
                <a:latin typeface="Arial" charset="0"/>
                <a:ea typeface="MS PGothic" charset="-128"/>
                <a:cs typeface="+mn-cs"/>
              </a:rPr>
              <a:t>.</a:t>
            </a:r>
          </a:p>
        </p:txBody>
      </p:sp>
      <p:pic>
        <p:nvPicPr>
          <p:cNvPr id="94213" name="Picture 9" descr="Structure of ethane and chloroethane: In ethane, there is a carbon carbon single bond with each carbon attached to three hydrogens. In choroethane, there is a carbon carbon single bond with one carbon attached to three hydrgoens and the other carbon attached to two hydrogens and a Cl group. There is delta positive charge on carbon attached to Cl and delta negative charge on Cl. The bond between C and Cl is a polar bond."/>
          <p:cNvPicPr>
            <a:picLocks noChangeAspect="1" noChangeArrowheads="1"/>
          </p:cNvPicPr>
          <p:nvPr/>
        </p:nvPicPr>
        <p:blipFill rotWithShape="1">
          <a:blip r:embed="rId3">
            <a:extLst>
              <a:ext uri="{28A0092B-C50C-407E-A947-70E740481C1C}">
                <a14:useLocalDpi xmlns:a14="http://schemas.microsoft.com/office/drawing/2010/main" val="0"/>
              </a:ext>
            </a:extLst>
          </a:blip>
          <a:srcRect b="27040"/>
          <a:stretch/>
        </p:blipFill>
        <p:spPr bwMode="auto">
          <a:xfrm>
            <a:off x="1835150" y="3284538"/>
            <a:ext cx="5761038" cy="19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a:extLst>
              <a:ext uri="{FF2B5EF4-FFF2-40B4-BE49-F238E27FC236}">
                <a16:creationId xmlns:a16="http://schemas.microsoft.com/office/drawing/2014/main" id="{333BF11F-1D52-4D2E-A14D-36D0BFC4AF93}"/>
              </a:ext>
            </a:extLst>
          </p:cNvPr>
          <p:cNvSpPr>
            <a:spLocks noGrp="1"/>
          </p:cNvSpPr>
          <p:nvPr>
            <p:ph sz="quarter" idx="23"/>
          </p:nvPr>
        </p:nvSpPr>
        <p:spPr>
          <a:xfrm>
            <a:off x="1815050" y="5302250"/>
            <a:ext cx="2159000" cy="575022"/>
          </a:xfrm>
        </p:spPr>
        <p:txBody>
          <a:bodyPr/>
          <a:lstStyle/>
          <a:p>
            <a:pPr marL="0" indent="0" algn="ctr">
              <a:lnSpc>
                <a:spcPct val="80000"/>
              </a:lnSpc>
              <a:buNone/>
            </a:pPr>
            <a:r>
              <a:rPr lang="en-US" sz="1800" dirty="0"/>
              <a:t>no polar bonds nonpolar molecule</a:t>
            </a:r>
          </a:p>
        </p:txBody>
      </p:sp>
      <p:sp>
        <p:nvSpPr>
          <p:cNvPr id="6" name="Content Placeholder 5">
            <a:extLst>
              <a:ext uri="{FF2B5EF4-FFF2-40B4-BE49-F238E27FC236}">
                <a16:creationId xmlns:a16="http://schemas.microsoft.com/office/drawing/2014/main" id="{1F682BF0-5691-4A23-8C51-67AB8078D443}"/>
              </a:ext>
            </a:extLst>
          </p:cNvPr>
          <p:cNvSpPr>
            <a:spLocks noGrp="1"/>
          </p:cNvSpPr>
          <p:nvPr>
            <p:ph sz="quarter" idx="26"/>
          </p:nvPr>
        </p:nvSpPr>
        <p:spPr>
          <a:xfrm>
            <a:off x="4427984" y="5315147"/>
            <a:ext cx="2009025" cy="575022"/>
          </a:xfrm>
        </p:spPr>
        <p:txBody>
          <a:bodyPr/>
          <a:lstStyle/>
          <a:p>
            <a:pPr marL="0" indent="0" algn="ctr">
              <a:lnSpc>
                <a:spcPct val="80000"/>
              </a:lnSpc>
              <a:buNone/>
            </a:pPr>
            <a:r>
              <a:rPr lang="en-US" sz="1800" dirty="0"/>
              <a:t>one polar bonds polar molecule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5E91-3678-4AAA-897C-D1754E3378F4}"/>
              </a:ext>
            </a:extLst>
          </p:cNvPr>
          <p:cNvSpPr>
            <a:spLocks noGrp="1"/>
          </p:cNvSpPr>
          <p:nvPr>
            <p:ph type="title"/>
          </p:nvPr>
        </p:nvSpPr>
        <p:spPr>
          <a:xfrm>
            <a:off x="247304" y="319122"/>
            <a:ext cx="8649393" cy="570429"/>
          </a:xfrm>
        </p:spPr>
        <p:txBody>
          <a:bodyPr/>
          <a:lstStyle/>
          <a:p>
            <a:r>
              <a:rPr lang="en-US" altLang="en-US" sz="3200" b="1" dirty="0">
                <a:solidFill>
                  <a:srgbClr val="000000"/>
                </a:solidFill>
                <a:ea typeface="MS PGothic" charset="-128"/>
                <a:cs typeface="ＭＳ Ｐゴシック" charset="-128"/>
              </a:rPr>
              <a:t>11.6	Properties of Organic Compounds (4)</a:t>
            </a:r>
            <a:endParaRPr lang="en-US" sz="3200" dirty="0"/>
          </a:p>
        </p:txBody>
      </p:sp>
      <p:sp>
        <p:nvSpPr>
          <p:cNvPr id="12" name="Text Placeholder 19">
            <a:extLst>
              <a:ext uri="{FF2B5EF4-FFF2-40B4-BE49-F238E27FC236}">
                <a16:creationId xmlns:a16="http://schemas.microsoft.com/office/drawing/2014/main" id="{E387E2A7-5A45-4170-B1D3-380258477AF8}"/>
              </a:ext>
            </a:extLst>
          </p:cNvPr>
          <p:cNvSpPr>
            <a:spLocks noGrp="1"/>
          </p:cNvSpPr>
          <p:nvPr>
            <p:ph type="body" sz="quarter" idx="22"/>
          </p:nvPr>
        </p:nvSpPr>
        <p:spPr>
          <a:xfrm>
            <a:off x="3594331" y="806269"/>
            <a:ext cx="2128892" cy="503684"/>
          </a:xfrm>
        </p:spPr>
        <p:txBody>
          <a:bodyPr/>
          <a:lstStyle/>
          <a:p>
            <a:pPr marL="457200" lvl="0" indent="-457200">
              <a:buFont typeface="+mj-lt"/>
              <a:buAutoNum type="alphaUcPeriod"/>
            </a:pPr>
            <a:r>
              <a:rPr lang="en-US" altLang="en-US" sz="2800" b="1" dirty="0">
                <a:solidFill>
                  <a:srgbClr val="000000"/>
                </a:solidFill>
                <a:ea typeface="MS PGothic" charset="-128"/>
                <a:cs typeface="ＭＳ Ｐゴシック" charset="-128"/>
              </a:rPr>
              <a:t>Polarity</a:t>
            </a:r>
            <a:endParaRPr lang="en-US" dirty="0"/>
          </a:p>
        </p:txBody>
      </p:sp>
      <p:sp>
        <p:nvSpPr>
          <p:cNvPr id="9" name="Content Placeholder 27">
            <a:extLst>
              <a:ext uri="{FF2B5EF4-FFF2-40B4-BE49-F238E27FC236}">
                <a16:creationId xmlns:a16="http://schemas.microsoft.com/office/drawing/2014/main" id="{94CA2134-D02A-40E8-B078-67C6474847BA}"/>
              </a:ext>
            </a:extLst>
          </p:cNvPr>
          <p:cNvSpPr>
            <a:spLocks noGrp="1"/>
          </p:cNvSpPr>
          <p:nvPr>
            <p:ph sz="quarter" idx="24"/>
          </p:nvPr>
        </p:nvSpPr>
        <p:spPr>
          <a:xfrm>
            <a:off x="612586" y="1522546"/>
            <a:ext cx="3830638" cy="1586732"/>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If the individual polar bonds (</a:t>
            </a:r>
            <a:r>
              <a:rPr lang="en-US" altLang="en-US" sz="2400" b="1" kern="1200" dirty="0">
                <a:solidFill>
                  <a:srgbClr val="3366FF"/>
                </a:solidFill>
                <a:latin typeface="Arial" charset="0"/>
                <a:ea typeface="MS PGothic" charset="-128"/>
                <a:cs typeface="+mn-cs"/>
              </a:rPr>
              <a:t>dipoles</a:t>
            </a:r>
            <a:r>
              <a:rPr lang="en-US" altLang="en-US" sz="2400" b="1" kern="1200" dirty="0">
                <a:solidFill>
                  <a:prstClr val="black"/>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cancel </a:t>
            </a:r>
            <a:r>
              <a:rPr lang="en-US" altLang="en-US" sz="2400" b="1" kern="1200" dirty="0">
                <a:solidFill>
                  <a:prstClr val="black"/>
                </a:solidFill>
                <a:latin typeface="Arial" charset="0"/>
                <a:ea typeface="MS PGothic" charset="-128"/>
                <a:cs typeface="+mn-cs"/>
              </a:rPr>
              <a:t>in a molecule, the </a:t>
            </a:r>
            <a:r>
              <a:rPr lang="en-US" altLang="en-US" sz="2400" b="1" kern="1200" dirty="0">
                <a:solidFill>
                  <a:srgbClr val="3366FF"/>
                </a:solidFill>
                <a:latin typeface="Arial" charset="0"/>
                <a:ea typeface="MS PGothic" charset="-128"/>
                <a:cs typeface="+mn-cs"/>
              </a:rPr>
              <a:t>molecule is nonpolar</a:t>
            </a:r>
            <a:r>
              <a:rPr lang="en-US" altLang="en-US" sz="2400" b="1" kern="1200" dirty="0">
                <a:solidFill>
                  <a:prstClr val="black"/>
                </a:solidFill>
                <a:latin typeface="Arial" charset="0"/>
                <a:ea typeface="MS PGothic" charset="-128"/>
                <a:cs typeface="+mn-cs"/>
              </a:rPr>
              <a:t>.</a:t>
            </a:r>
          </a:p>
        </p:txBody>
      </p:sp>
      <p:sp>
        <p:nvSpPr>
          <p:cNvPr id="10" name="Content Placeholder 29">
            <a:extLst>
              <a:ext uri="{FF2B5EF4-FFF2-40B4-BE49-F238E27FC236}">
                <a16:creationId xmlns:a16="http://schemas.microsoft.com/office/drawing/2014/main" id="{03AA0509-38D8-40CF-9122-AF662BD4D807}"/>
              </a:ext>
            </a:extLst>
          </p:cNvPr>
          <p:cNvSpPr>
            <a:spLocks noGrp="1"/>
          </p:cNvSpPr>
          <p:nvPr>
            <p:ph sz="quarter" idx="25"/>
          </p:nvPr>
        </p:nvSpPr>
        <p:spPr>
          <a:xfrm>
            <a:off x="4875143" y="1523451"/>
            <a:ext cx="3643442" cy="124375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If the individual bond </a:t>
            </a:r>
            <a:r>
              <a:rPr lang="en-US" altLang="en-US" sz="2400" b="1" kern="1200" dirty="0">
                <a:solidFill>
                  <a:srgbClr val="3366FF"/>
                </a:solidFill>
                <a:latin typeface="Arial" charset="0"/>
                <a:ea typeface="MS PGothic" charset="-128"/>
                <a:cs typeface="+mn-cs"/>
              </a:rPr>
              <a:t>dipoles do not cancel</a:t>
            </a:r>
            <a:r>
              <a:rPr lang="en-US" altLang="en-US" sz="2400" b="1" kern="1200" dirty="0">
                <a:solidFill>
                  <a:prstClr val="black"/>
                </a:solidFill>
                <a:latin typeface="Arial" charset="0"/>
                <a:ea typeface="MS PGothic" charset="-128"/>
                <a:cs typeface="+mn-cs"/>
              </a:rPr>
              <a:t>, the </a:t>
            </a:r>
            <a:r>
              <a:rPr lang="en-US" altLang="en-US" sz="2400" b="1" kern="1200" dirty="0">
                <a:solidFill>
                  <a:srgbClr val="3366FF"/>
                </a:solidFill>
                <a:latin typeface="Arial" charset="0"/>
                <a:ea typeface="MS PGothic" charset="-128"/>
                <a:cs typeface="+mn-cs"/>
              </a:rPr>
              <a:t>molecule is polar</a:t>
            </a:r>
            <a:r>
              <a:rPr lang="en-US" altLang="en-US" sz="2400" b="1" kern="1200" dirty="0">
                <a:solidFill>
                  <a:prstClr val="black"/>
                </a:solidFill>
                <a:latin typeface="Arial" charset="0"/>
                <a:ea typeface="MS PGothic" charset="-128"/>
                <a:cs typeface="+mn-cs"/>
              </a:rPr>
              <a:t>.</a:t>
            </a:r>
          </a:p>
        </p:txBody>
      </p:sp>
      <p:pic>
        <p:nvPicPr>
          <p:cNvPr id="14" name="Picture 10" descr="A bond dipole is indicated by an arrow with the head of the arrow pointing towards the more electronegative element, and a perpendicular line drawn through the tail of the arrow. On left: &#10;dichloroacetylene (ClCCCl), a linear molecule with C triple bond C and two polar C Cl bonds, but since the individual bond dipoles are equal in magnitude and opposite in direction, therefore, it is a nonpolar molecule. On right: methanol, CH3OH, has two polar bonds C O and O H) and a bent shape around oxygen. The individual bond dipoles do not cancel, so CH3OH is a polar molecule.">
            <a:extLst>
              <a:ext uri="{FF2B5EF4-FFF2-40B4-BE49-F238E27FC236}">
                <a16:creationId xmlns:a16="http://schemas.microsoft.com/office/drawing/2014/main" id="{37BB9344-B40D-450A-911A-A115B1FB3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3478213"/>
            <a:ext cx="6669088"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8FAB2E6-86DB-47B1-9F29-E8BDA5A51418}"/>
              </a:ext>
            </a:extLst>
          </p:cNvPr>
          <p:cNvSpPr>
            <a:spLocks noGrp="1"/>
          </p:cNvSpPr>
          <p:nvPr>
            <p:ph type="title"/>
          </p:nvPr>
        </p:nvSpPr>
        <p:spPr>
          <a:xfrm>
            <a:off x="337383" y="282722"/>
            <a:ext cx="8478965" cy="631162"/>
          </a:xfrm>
        </p:spPr>
        <p:txBody>
          <a:bodyPr/>
          <a:lstStyle/>
          <a:p>
            <a:r>
              <a:rPr lang="en-US" altLang="en-US" sz="3200" b="1" dirty="0">
                <a:solidFill>
                  <a:srgbClr val="000000"/>
                </a:solidFill>
                <a:ea typeface="MS PGothic" charset="-128"/>
                <a:cs typeface="ＭＳ Ｐゴシック" charset="-128"/>
              </a:rPr>
              <a:t>11.6	Properties of Organic Compounds (5)</a:t>
            </a:r>
            <a:endParaRPr lang="en-US" sz="3200" dirty="0"/>
          </a:p>
        </p:txBody>
      </p:sp>
      <p:sp>
        <p:nvSpPr>
          <p:cNvPr id="19" name="Text Placeholder 19">
            <a:extLst>
              <a:ext uri="{FF2B5EF4-FFF2-40B4-BE49-F238E27FC236}">
                <a16:creationId xmlns:a16="http://schemas.microsoft.com/office/drawing/2014/main" id="{1C4E3616-02DA-424F-9C9A-92413672B22E}"/>
              </a:ext>
            </a:extLst>
          </p:cNvPr>
          <p:cNvSpPr>
            <a:spLocks noGrp="1"/>
          </p:cNvSpPr>
          <p:nvPr>
            <p:ph type="body" sz="quarter" idx="22"/>
          </p:nvPr>
        </p:nvSpPr>
        <p:spPr>
          <a:xfrm>
            <a:off x="3594331" y="803720"/>
            <a:ext cx="2128892" cy="503684"/>
          </a:xfrm>
        </p:spPr>
        <p:txBody>
          <a:bodyPr/>
          <a:lstStyle/>
          <a:p>
            <a:pPr marL="514350" lvl="0" indent="-514350">
              <a:buFont typeface="+mj-lt"/>
              <a:buAutoNum type="alphaUcPeriod"/>
            </a:pPr>
            <a:r>
              <a:rPr lang="en-US" altLang="en-US" sz="2800" b="1" dirty="0">
                <a:solidFill>
                  <a:srgbClr val="000000"/>
                </a:solidFill>
                <a:ea typeface="MS PGothic" charset="-128"/>
                <a:cs typeface="ＭＳ Ｐゴシック" charset="-128"/>
              </a:rPr>
              <a:t>Polarity</a:t>
            </a:r>
            <a:endParaRPr lang="en-US" dirty="0"/>
          </a:p>
        </p:txBody>
      </p:sp>
      <p:sp>
        <p:nvSpPr>
          <p:cNvPr id="14" name="Content Placeholder 13">
            <a:extLst>
              <a:ext uri="{FF2B5EF4-FFF2-40B4-BE49-F238E27FC236}">
                <a16:creationId xmlns:a16="http://schemas.microsoft.com/office/drawing/2014/main" id="{3D96694A-660A-474E-9EEC-9142C595B5EE}"/>
              </a:ext>
            </a:extLst>
          </p:cNvPr>
          <p:cNvSpPr>
            <a:spLocks noGrp="1"/>
          </p:cNvSpPr>
          <p:nvPr>
            <p:ph sz="quarter" idx="24"/>
          </p:nvPr>
        </p:nvSpPr>
        <p:spPr>
          <a:xfrm>
            <a:off x="782131" y="1722168"/>
            <a:ext cx="3431129" cy="491302"/>
          </a:xfrm>
        </p:spPr>
        <p:txBody>
          <a:bodyPr/>
          <a:lstStyle/>
          <a:p>
            <a:pPr marL="0" lvl="0" indent="0" eaLnBrk="1" hangingPunct="1">
              <a:spcBef>
                <a:spcPct val="0"/>
              </a:spcBef>
              <a:buNone/>
              <a:defRPr/>
            </a:pPr>
            <a:r>
              <a:rPr lang="en-US" sz="2400" b="1" kern="1200" dirty="0">
                <a:solidFill>
                  <a:prstClr val="white"/>
                </a:solidFill>
                <a:ea typeface="+mn-ea"/>
                <a:cs typeface="+mn-cs"/>
              </a:rPr>
              <a:t>Sample Problem 11.10</a:t>
            </a:r>
          </a:p>
        </p:txBody>
      </p:sp>
      <p:sp>
        <p:nvSpPr>
          <p:cNvPr id="5" name="Content Placeholder 4">
            <a:extLst>
              <a:ext uri="{FF2B5EF4-FFF2-40B4-BE49-F238E27FC236}">
                <a16:creationId xmlns:a16="http://schemas.microsoft.com/office/drawing/2014/main" id="{A3A17627-6316-4969-88B7-FD8934AD3C12}"/>
              </a:ext>
            </a:extLst>
          </p:cNvPr>
          <p:cNvSpPr>
            <a:spLocks noGrp="1"/>
          </p:cNvSpPr>
          <p:nvPr>
            <p:ph sz="quarter" idx="23"/>
          </p:nvPr>
        </p:nvSpPr>
        <p:spPr>
          <a:xfrm>
            <a:off x="1596051" y="2420888"/>
            <a:ext cx="5986430" cy="514817"/>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Explain why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Cl</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is a polar molecule.</a:t>
            </a:r>
          </a:p>
        </p:txBody>
      </p:sp>
      <p:sp>
        <p:nvSpPr>
          <p:cNvPr id="15" name="Content Placeholder 14">
            <a:extLst>
              <a:ext uri="{FF2B5EF4-FFF2-40B4-BE49-F238E27FC236}">
                <a16:creationId xmlns:a16="http://schemas.microsoft.com/office/drawing/2014/main" id="{6A47FDDF-9CC8-4EBB-8631-D3F32E74BD91}"/>
              </a:ext>
            </a:extLst>
          </p:cNvPr>
          <p:cNvSpPr>
            <a:spLocks noGrp="1"/>
          </p:cNvSpPr>
          <p:nvPr>
            <p:ph sz="quarter" idx="25"/>
          </p:nvPr>
        </p:nvSpPr>
        <p:spPr>
          <a:xfrm>
            <a:off x="781772" y="3156296"/>
            <a:ext cx="1402791" cy="436563"/>
          </a:xfrm>
        </p:spPr>
        <p:txBody>
          <a:bodyPr/>
          <a:lstStyle/>
          <a:p>
            <a:pPr marL="0" lvl="0" indent="0" eaLnBrk="1" hangingPunct="1">
              <a:spcBef>
                <a:spcPct val="0"/>
              </a:spcBef>
              <a:buNone/>
              <a:defRPr/>
            </a:pPr>
            <a:r>
              <a:rPr lang="en-US" sz="2400" b="1" kern="1200" dirty="0">
                <a:solidFill>
                  <a:prstClr val="white"/>
                </a:solidFill>
                <a:ea typeface="+mn-ea"/>
                <a:cs typeface="+mn-cs"/>
              </a:rPr>
              <a:t>Solution</a:t>
            </a:r>
          </a:p>
        </p:txBody>
      </p:sp>
      <p:pic>
        <p:nvPicPr>
          <p:cNvPr id="2" name="Picture 1" descr="CH2Cl2 has two polar C-Cl bonds. C atom in CH2Cl2 is surrounded by four atoms, therefore, it is tetrahedral. The two bond dipoles do not cancel, and CH2Cl2 is a polar molecul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789363"/>
            <a:ext cx="4032250"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7F6D4-9313-4CCA-8BFC-29CC27EBE634}"/>
              </a:ext>
            </a:extLst>
          </p:cNvPr>
          <p:cNvSpPr>
            <a:spLocks noGrp="1"/>
          </p:cNvSpPr>
          <p:nvPr>
            <p:ph type="title"/>
          </p:nvPr>
        </p:nvSpPr>
        <p:spPr>
          <a:xfrm>
            <a:off x="195239" y="330058"/>
            <a:ext cx="8735887" cy="554548"/>
          </a:xfrm>
        </p:spPr>
        <p:txBody>
          <a:bodyPr/>
          <a:lstStyle/>
          <a:p>
            <a:r>
              <a:rPr lang="en-US" altLang="en-US" sz="3200" b="1" dirty="0">
                <a:solidFill>
                  <a:srgbClr val="000000"/>
                </a:solidFill>
                <a:ea typeface="MS PGothic" charset="-128"/>
                <a:cs typeface="ＭＳ Ｐゴシック" charset="-128"/>
              </a:rPr>
              <a:t>11.6	Properties of Organic Compounds (6)</a:t>
            </a:r>
            <a:endParaRPr lang="en-US" sz="3200" dirty="0"/>
          </a:p>
        </p:txBody>
      </p:sp>
      <p:sp>
        <p:nvSpPr>
          <p:cNvPr id="14" name="Text Placeholder 19">
            <a:extLst>
              <a:ext uri="{FF2B5EF4-FFF2-40B4-BE49-F238E27FC236}">
                <a16:creationId xmlns:a16="http://schemas.microsoft.com/office/drawing/2014/main" id="{5AADB68C-0F87-4758-A56F-E2EC85363C13}"/>
              </a:ext>
            </a:extLst>
          </p:cNvPr>
          <p:cNvSpPr>
            <a:spLocks noGrp="1"/>
          </p:cNvSpPr>
          <p:nvPr>
            <p:ph type="body" sz="quarter" idx="22"/>
          </p:nvPr>
        </p:nvSpPr>
        <p:spPr>
          <a:xfrm>
            <a:off x="3447582" y="795147"/>
            <a:ext cx="2276546" cy="555029"/>
          </a:xfrm>
        </p:spPr>
        <p:txBody>
          <a:bodyPr/>
          <a:lstStyle/>
          <a:p>
            <a:pPr marL="457200" lvl="0" indent="-457200">
              <a:buFont typeface="+mj-lt"/>
              <a:buAutoNum type="alphaUcPeriod" startAt="2"/>
            </a:pPr>
            <a:r>
              <a:rPr lang="en-US" altLang="en-US" sz="2800" b="1" dirty="0">
                <a:solidFill>
                  <a:srgbClr val="000000"/>
                </a:solidFill>
                <a:latin typeface="+mj-lt"/>
                <a:ea typeface="MS PGothic" charset="-128"/>
                <a:cs typeface="ＭＳ Ｐゴシック" charset="-128"/>
              </a:rPr>
              <a:t>Solubility</a:t>
            </a:r>
            <a:endParaRPr lang="en-US" sz="2800" b="1" dirty="0">
              <a:solidFill>
                <a:srgbClr val="000000"/>
              </a:solidFill>
              <a:latin typeface="+mj-lt"/>
              <a:ea typeface="MS PGothic" charset="-128"/>
              <a:cs typeface="ＭＳ Ｐゴシック" charset="-128"/>
            </a:endParaRPr>
          </a:p>
        </p:txBody>
      </p:sp>
      <p:sp>
        <p:nvSpPr>
          <p:cNvPr id="10" name="Content Placeholder 27">
            <a:extLst>
              <a:ext uri="{FF2B5EF4-FFF2-40B4-BE49-F238E27FC236}">
                <a16:creationId xmlns:a16="http://schemas.microsoft.com/office/drawing/2014/main" id="{E24FA0A7-855C-4C33-9585-DEC5E2A6BE88}"/>
              </a:ext>
            </a:extLst>
          </p:cNvPr>
          <p:cNvSpPr>
            <a:spLocks noGrp="1"/>
          </p:cNvSpPr>
          <p:nvPr>
            <p:ph sz="quarter" idx="24"/>
          </p:nvPr>
        </p:nvSpPr>
        <p:spPr>
          <a:xfrm>
            <a:off x="1157128" y="1666615"/>
            <a:ext cx="7458442" cy="4357406"/>
          </a:xfrm>
        </p:spPr>
        <p:txBody>
          <a:bodyPr/>
          <a:lstStyle/>
          <a:p>
            <a:pPr marL="0" lvl="0" indent="0" eaLnBrk="1" hangingPunct="1">
              <a:spcBef>
                <a:spcPct val="0"/>
              </a:spcBef>
              <a:spcAft>
                <a:spcPts val="2800"/>
              </a:spcAft>
              <a:buNone/>
            </a:pPr>
            <a:r>
              <a:rPr lang="en-US" altLang="en-US" sz="2400" b="1" kern="1200" dirty="0">
                <a:solidFill>
                  <a:prstClr val="black"/>
                </a:solidFill>
                <a:latin typeface="Arial" charset="0"/>
                <a:ea typeface="MS PGothic" charset="-128"/>
                <a:cs typeface="+mn-cs"/>
              </a:rPr>
              <a:t>The rule of solubility is </a:t>
            </a:r>
            <a:r>
              <a:rPr lang="ja-JP" altLang="en-US" sz="2400" b="1" kern="1200" dirty="0">
                <a:solidFill>
                  <a:prstClr val="black"/>
                </a:solidFill>
                <a:latin typeface="Arial" charset="0"/>
                <a:ea typeface="MS PGothic" charset="-128"/>
                <a:cs typeface="+mn-cs"/>
              </a:rPr>
              <a:t>“</a:t>
            </a:r>
            <a:r>
              <a:rPr lang="en-US" altLang="ja-JP" sz="2400" b="1" kern="1200" dirty="0">
                <a:solidFill>
                  <a:srgbClr val="3366FF"/>
                </a:solidFill>
                <a:latin typeface="Arial" charset="0"/>
                <a:ea typeface="MS PGothic" charset="-128"/>
                <a:cs typeface="+mn-cs"/>
              </a:rPr>
              <a:t>like dissolves like</a:t>
            </a:r>
            <a:r>
              <a:rPr lang="en-US" altLang="ja-JP" sz="2400" b="1" kern="1200" dirty="0">
                <a:solidFill>
                  <a:prstClr val="black"/>
                </a:solidFill>
                <a:latin typeface="Arial" charset="0"/>
                <a:ea typeface="MS PGothic" charset="-128"/>
                <a:cs typeface="+mn-cs"/>
              </a:rPr>
              <a:t>.</a:t>
            </a:r>
            <a:r>
              <a:rPr lang="ja-JP" altLang="en-US" sz="2400" b="1" kern="1200" dirty="0">
                <a:solidFill>
                  <a:prstClr val="black"/>
                </a:solidFill>
                <a:latin typeface="Arial" charset="0"/>
                <a:ea typeface="MS PGothic" charset="-128"/>
                <a:cs typeface="+mn-cs"/>
              </a:rPr>
              <a:t>”</a:t>
            </a:r>
            <a:endParaRPr lang="en-US" altLang="ja-JP" sz="2400" b="1" kern="1200" dirty="0">
              <a:solidFill>
                <a:prstClr val="black"/>
              </a:solidFill>
              <a:latin typeface="Arial" charset="0"/>
              <a:ea typeface="MS PGothic" charset="-128"/>
              <a:cs typeface="+mn-cs"/>
            </a:endParaRPr>
          </a:p>
          <a:p>
            <a:pPr marL="0" lvl="0" indent="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Most organic compounds are </a:t>
            </a:r>
            <a:r>
              <a:rPr lang="en-US" altLang="en-US" sz="2400" b="1" kern="1200" dirty="0">
                <a:solidFill>
                  <a:srgbClr val="3366FF"/>
                </a:solidFill>
                <a:latin typeface="Arial" charset="0"/>
                <a:ea typeface="MS PGothic" charset="-128"/>
                <a:cs typeface="+mn-cs"/>
              </a:rPr>
              <a:t>soluble </a:t>
            </a:r>
            <a:r>
              <a:rPr lang="en-US" altLang="en-US" sz="2400" b="1" kern="1200" dirty="0">
                <a:solidFill>
                  <a:prstClr val="black"/>
                </a:solidFill>
                <a:latin typeface="Arial" charset="0"/>
                <a:ea typeface="MS PGothic" charset="-128"/>
                <a:cs typeface="+mn-cs"/>
              </a:rPr>
              <a:t>in organic solvents.</a:t>
            </a:r>
          </a:p>
          <a:p>
            <a:pPr marL="0" lvl="0" indent="0" eaLnBrk="1" hangingPunct="1">
              <a:spcBef>
                <a:spcPct val="0"/>
              </a:spcBef>
              <a:spcAft>
                <a:spcPts val="3000"/>
              </a:spcAft>
              <a:buNone/>
            </a:pPr>
            <a:r>
              <a:rPr lang="en-US" altLang="en-US" sz="2400" b="1" kern="1200" dirty="0">
                <a:solidFill>
                  <a:prstClr val="black"/>
                </a:solidFill>
                <a:latin typeface="Arial" charset="0"/>
                <a:ea typeface="MS PGothic" charset="-128"/>
                <a:cs typeface="+mn-cs"/>
              </a:rPr>
              <a:t>Hydrocarbons and other </a:t>
            </a:r>
            <a:r>
              <a:rPr lang="en-US" altLang="en-US" sz="2400" b="1" kern="1200" dirty="0">
                <a:solidFill>
                  <a:srgbClr val="3366FF"/>
                </a:solidFill>
                <a:latin typeface="Arial" charset="0"/>
                <a:ea typeface="MS PGothic" charset="-128"/>
                <a:cs typeface="+mn-cs"/>
              </a:rPr>
              <a:t>nonpolar</a:t>
            </a:r>
            <a:r>
              <a:rPr lang="en-US" altLang="en-US" sz="2400" b="1" kern="1200" dirty="0">
                <a:solidFill>
                  <a:prstClr val="black"/>
                </a:solidFill>
                <a:latin typeface="Arial" charset="0"/>
                <a:ea typeface="MS PGothic" charset="-128"/>
                <a:cs typeface="+mn-cs"/>
              </a:rPr>
              <a:t> organic compounds are</a:t>
            </a:r>
            <a:r>
              <a:rPr lang="en-US" altLang="en-US" sz="2400" b="1" kern="1200" dirty="0">
                <a:solidFill>
                  <a:srgbClr val="3333FF"/>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insoluble in water</a:t>
            </a:r>
            <a:r>
              <a:rPr lang="en-US" altLang="en-US" sz="2400" b="1" kern="1200" dirty="0">
                <a:solidFill>
                  <a:prstClr val="black"/>
                </a:solidFill>
                <a:latin typeface="Arial" charset="0"/>
                <a:ea typeface="MS PGothic" charset="-128"/>
                <a:cs typeface="+mn-cs"/>
              </a:rPr>
              <a:t>.</a:t>
            </a:r>
          </a:p>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Polar</a:t>
            </a:r>
            <a:r>
              <a:rPr lang="en-US" altLang="en-US" sz="2400" b="1" kern="1200" dirty="0">
                <a:solidFill>
                  <a:prstClr val="black"/>
                </a:solidFill>
                <a:latin typeface="Arial" charset="0"/>
                <a:ea typeface="MS PGothic" charset="-128"/>
                <a:cs typeface="+mn-cs"/>
              </a:rPr>
              <a:t> organic compounds are </a:t>
            </a:r>
            <a:r>
              <a:rPr lang="en-US" altLang="en-US" sz="2400" b="1" kern="1200" dirty="0">
                <a:solidFill>
                  <a:srgbClr val="3366FF"/>
                </a:solidFill>
                <a:latin typeface="Arial" charset="0"/>
                <a:ea typeface="MS PGothic" charset="-128"/>
                <a:cs typeface="+mn-cs"/>
              </a:rPr>
              <a:t>water soluble </a:t>
            </a:r>
            <a:r>
              <a:rPr lang="en-US" altLang="en-US" sz="2400" b="1" kern="1200" dirty="0">
                <a:solidFill>
                  <a:prstClr val="black"/>
                </a:solidFill>
                <a:latin typeface="Arial" charset="0"/>
                <a:ea typeface="MS PGothic" charset="-128"/>
                <a:cs typeface="+mn-cs"/>
              </a:rPr>
              <a:t>only if they are </a:t>
            </a:r>
            <a:r>
              <a:rPr lang="en-US" altLang="en-US" sz="2400" b="1" kern="1200" dirty="0">
                <a:solidFill>
                  <a:srgbClr val="3366FF"/>
                </a:solidFill>
                <a:latin typeface="Arial" charset="0"/>
                <a:ea typeface="MS PGothic" charset="-128"/>
                <a:cs typeface="+mn-cs"/>
              </a:rPr>
              <a:t>small </a:t>
            </a:r>
            <a:r>
              <a:rPr lang="en-US" altLang="en-US" sz="2400" b="1" kern="1200" dirty="0">
                <a:solidFill>
                  <a:prstClr val="black"/>
                </a:solidFill>
                <a:latin typeface="Arial" charset="0"/>
                <a:ea typeface="MS PGothic" charset="-128"/>
                <a:cs typeface="+mn-cs"/>
              </a:rPr>
              <a:t>and </a:t>
            </a:r>
            <a:r>
              <a:rPr lang="en-US" altLang="en-US" sz="2400" b="1" kern="1200" dirty="0">
                <a:solidFill>
                  <a:srgbClr val="3366FF"/>
                </a:solidFill>
                <a:latin typeface="Arial" charset="0"/>
                <a:ea typeface="MS PGothic" charset="-128"/>
                <a:cs typeface="+mn-cs"/>
              </a:rPr>
              <a:t>contain a N or O atom </a:t>
            </a:r>
            <a:r>
              <a:rPr lang="en-US" altLang="en-US" sz="2400" b="1" kern="1200" dirty="0">
                <a:solidFill>
                  <a:prstClr val="black"/>
                </a:solidFill>
                <a:latin typeface="Arial" charset="0"/>
                <a:ea typeface="MS PGothic" charset="-128"/>
                <a:cs typeface="+mn-cs"/>
              </a:rPr>
              <a:t>that can hydrogen bond with water.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A240-6F63-40AD-BA7C-7569D2338A49}"/>
              </a:ext>
            </a:extLst>
          </p:cNvPr>
          <p:cNvSpPr>
            <a:spLocks noGrp="1"/>
          </p:cNvSpPr>
          <p:nvPr>
            <p:ph type="title"/>
          </p:nvPr>
        </p:nvSpPr>
        <p:spPr>
          <a:xfrm>
            <a:off x="247304" y="328230"/>
            <a:ext cx="8649393" cy="552780"/>
          </a:xfrm>
        </p:spPr>
        <p:txBody>
          <a:bodyPr/>
          <a:lstStyle/>
          <a:p>
            <a:r>
              <a:rPr lang="en-US" altLang="en-US" sz="3200" b="1" dirty="0">
                <a:solidFill>
                  <a:srgbClr val="000000"/>
                </a:solidFill>
                <a:ea typeface="MS PGothic" charset="-128"/>
                <a:cs typeface="ＭＳ Ｐゴシック" charset="-128"/>
              </a:rPr>
              <a:t>11.6	Properties of Organic Compounds (7)</a:t>
            </a:r>
            <a:endParaRPr lang="en-US" sz="3200" dirty="0"/>
          </a:p>
        </p:txBody>
      </p:sp>
      <p:sp>
        <p:nvSpPr>
          <p:cNvPr id="18" name="Text Placeholder 19">
            <a:extLst>
              <a:ext uri="{FF2B5EF4-FFF2-40B4-BE49-F238E27FC236}">
                <a16:creationId xmlns:a16="http://schemas.microsoft.com/office/drawing/2014/main" id="{188C93B8-90B1-4602-9232-AE4A0B4930A5}"/>
              </a:ext>
            </a:extLst>
          </p:cNvPr>
          <p:cNvSpPr>
            <a:spLocks noGrp="1"/>
          </p:cNvSpPr>
          <p:nvPr>
            <p:ph type="body" sz="quarter" idx="22"/>
          </p:nvPr>
        </p:nvSpPr>
        <p:spPr>
          <a:xfrm>
            <a:off x="3447582" y="799408"/>
            <a:ext cx="2609106" cy="555029"/>
          </a:xfrm>
        </p:spPr>
        <p:txBody>
          <a:bodyPr/>
          <a:lstStyle/>
          <a:p>
            <a:pPr marL="457200" lvl="0" indent="-457200">
              <a:buFont typeface="+mj-lt"/>
              <a:buAutoNum type="alphaUcPeriod" startAt="2"/>
            </a:pPr>
            <a:r>
              <a:rPr lang="en-US" altLang="en-US" sz="2800" b="1" dirty="0">
                <a:solidFill>
                  <a:srgbClr val="000000"/>
                </a:solidFill>
                <a:latin typeface="+mj-lt"/>
                <a:ea typeface="MS PGothic" charset="-128"/>
                <a:cs typeface="ＭＳ Ｐゴシック" charset="-128"/>
              </a:rPr>
              <a:t>Solubility</a:t>
            </a:r>
            <a:endParaRPr lang="en-US" sz="2800" b="1" dirty="0">
              <a:solidFill>
                <a:srgbClr val="000000"/>
              </a:solidFill>
              <a:latin typeface="+mj-lt"/>
              <a:ea typeface="MS PGothic" charset="-128"/>
              <a:cs typeface="ＭＳ Ｐゴシック" charset="-128"/>
            </a:endParaRPr>
          </a:p>
        </p:txBody>
      </p:sp>
      <p:sp>
        <p:nvSpPr>
          <p:cNvPr id="9" name="Content Placeholder 21">
            <a:extLst>
              <a:ext uri="{FF2B5EF4-FFF2-40B4-BE49-F238E27FC236}">
                <a16:creationId xmlns:a16="http://schemas.microsoft.com/office/drawing/2014/main" id="{FD73990B-E2B5-4D02-9533-EE8064D925A7}"/>
              </a:ext>
            </a:extLst>
          </p:cNvPr>
          <p:cNvSpPr>
            <a:spLocks noGrp="1"/>
          </p:cNvSpPr>
          <p:nvPr>
            <p:ph sz="quarter" idx="23"/>
          </p:nvPr>
        </p:nvSpPr>
        <p:spPr>
          <a:xfrm>
            <a:off x="725860" y="1916833"/>
            <a:ext cx="3654408" cy="457399"/>
          </a:xfrm>
        </p:spPr>
        <p:txBody>
          <a:bodyPr/>
          <a:lstStyle/>
          <a:p>
            <a:pPr marL="0" lvl="0" indent="0">
              <a:buNone/>
            </a:pPr>
            <a:r>
              <a:rPr lang="en-US" sz="2400" b="1" i="0" dirty="0">
                <a:latin typeface="Arial" panose="020B0604020202020204" pitchFamily="34" charset="0"/>
                <a:cs typeface="Arial" panose="020B0604020202020204" pitchFamily="34" charset="0"/>
              </a:rPr>
              <a:t>CH</a:t>
            </a:r>
            <a:r>
              <a:rPr lang="en-US" sz="2400" b="1" i="0" baseline="-25000" dirty="0">
                <a:latin typeface="Arial" panose="020B0604020202020204" pitchFamily="34" charset="0"/>
                <a:cs typeface="Arial" panose="020B0604020202020204" pitchFamily="34" charset="0"/>
              </a:rPr>
              <a:t>3</a:t>
            </a:r>
            <a:r>
              <a:rPr lang="en-US" sz="2400" b="1" i="0" dirty="0">
                <a:latin typeface="Arial" panose="020B0604020202020204" pitchFamily="34" charset="0"/>
                <a:cs typeface="Arial" panose="020B0604020202020204" pitchFamily="34" charset="0"/>
              </a:rPr>
              <a:t>CH</a:t>
            </a:r>
            <a:r>
              <a:rPr lang="en-US" sz="2400" b="1" i="0" baseline="-25000" dirty="0">
                <a:latin typeface="Arial" panose="020B0604020202020204" pitchFamily="34" charset="0"/>
                <a:cs typeface="Arial" panose="020B0604020202020204" pitchFamily="34" charset="0"/>
              </a:rPr>
              <a:t>2</a:t>
            </a:r>
            <a:r>
              <a:rPr lang="en-US" sz="2400" b="1" i="0" dirty="0">
                <a:latin typeface="Arial" panose="020B0604020202020204" pitchFamily="34" charset="0"/>
                <a:cs typeface="Arial" panose="020B0604020202020204" pitchFamily="34" charset="0"/>
              </a:rPr>
              <a:t>CH</a:t>
            </a:r>
            <a:r>
              <a:rPr lang="en-US" sz="2400" b="1" i="0" baseline="-25000" dirty="0">
                <a:latin typeface="Arial" panose="020B0604020202020204" pitchFamily="34" charset="0"/>
                <a:cs typeface="Arial" panose="020B0604020202020204" pitchFamily="34" charset="0"/>
              </a:rPr>
              <a:t>2</a:t>
            </a:r>
            <a:r>
              <a:rPr lang="en-US" sz="2400" b="1" i="0" dirty="0">
                <a:latin typeface="Arial" panose="020B0604020202020204" pitchFamily="34" charset="0"/>
                <a:cs typeface="Arial" panose="020B0604020202020204" pitchFamily="34" charset="0"/>
              </a:rPr>
              <a:t>CH</a:t>
            </a:r>
            <a:r>
              <a:rPr lang="en-US" sz="2400" b="1" i="0" baseline="-25000" dirty="0">
                <a:latin typeface="Arial" panose="020B0604020202020204" pitchFamily="34" charset="0"/>
                <a:cs typeface="Arial" panose="020B0604020202020204" pitchFamily="34" charset="0"/>
              </a:rPr>
              <a:t>2</a:t>
            </a:r>
            <a:r>
              <a:rPr lang="en-US" sz="2400" b="1" i="0" dirty="0">
                <a:latin typeface="Arial" panose="020B0604020202020204" pitchFamily="34" charset="0"/>
                <a:cs typeface="Arial" panose="020B0604020202020204" pitchFamily="34" charset="0"/>
              </a:rPr>
              <a:t>CH</a:t>
            </a:r>
            <a:r>
              <a:rPr lang="en-US" sz="2400" b="1" i="0" baseline="-25000" dirty="0">
                <a:latin typeface="Arial" panose="020B0604020202020204" pitchFamily="34" charset="0"/>
                <a:cs typeface="Arial" panose="020B0604020202020204" pitchFamily="34" charset="0"/>
              </a:rPr>
              <a:t>2</a:t>
            </a:r>
            <a:r>
              <a:rPr lang="en-US" sz="2400" b="1" i="0" dirty="0">
                <a:latin typeface="Arial" panose="020B0604020202020204" pitchFamily="34" charset="0"/>
                <a:cs typeface="Arial" panose="020B0604020202020204" pitchFamily="34" charset="0"/>
              </a:rPr>
              <a:t>CH</a:t>
            </a:r>
            <a:r>
              <a:rPr lang="en-US" sz="2400" b="1" i="0" baseline="-25000" dirty="0">
                <a:latin typeface="Arial" panose="020B0604020202020204" pitchFamily="34" charset="0"/>
                <a:cs typeface="Arial" panose="020B0604020202020204" pitchFamily="34" charset="0"/>
              </a:rPr>
              <a:t>3</a:t>
            </a:r>
            <a:endParaRPr lang="en-US" sz="2400" b="1" baseline="-25000" dirty="0">
              <a:latin typeface="Arial" panose="020B0604020202020204" pitchFamily="34" charset="0"/>
              <a:cs typeface="Arial" panose="020B0604020202020204" pitchFamily="34" charset="0"/>
            </a:endParaRPr>
          </a:p>
        </p:txBody>
      </p:sp>
      <p:sp>
        <p:nvSpPr>
          <p:cNvPr id="10" name="Content Placeholder 27">
            <a:extLst>
              <a:ext uri="{FF2B5EF4-FFF2-40B4-BE49-F238E27FC236}">
                <a16:creationId xmlns:a16="http://schemas.microsoft.com/office/drawing/2014/main" id="{88DA1F89-0970-487E-9F43-FBF0BA9B897C}"/>
              </a:ext>
            </a:extLst>
          </p:cNvPr>
          <p:cNvSpPr>
            <a:spLocks noGrp="1"/>
          </p:cNvSpPr>
          <p:nvPr>
            <p:ph sz="quarter" idx="24"/>
          </p:nvPr>
        </p:nvSpPr>
        <p:spPr>
          <a:xfrm>
            <a:off x="1933159" y="2894990"/>
            <a:ext cx="1324725" cy="45739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hexane</a:t>
            </a:r>
            <a:endParaRPr lang="en-US" altLang="en-US" sz="2400" b="1" kern="1200" baseline="-25000" dirty="0">
              <a:solidFill>
                <a:prstClr val="black"/>
              </a:solidFill>
              <a:latin typeface="Arial" charset="0"/>
              <a:ea typeface="MS PGothic" charset="-128"/>
              <a:cs typeface="+mn-cs"/>
            </a:endParaRPr>
          </a:p>
        </p:txBody>
      </p:sp>
      <p:sp>
        <p:nvSpPr>
          <p:cNvPr id="3" name="Text Placeholder 2">
            <a:extLst>
              <a:ext uri="{FF2B5EF4-FFF2-40B4-BE49-F238E27FC236}">
                <a16:creationId xmlns:a16="http://schemas.microsoft.com/office/drawing/2014/main" id="{B9690DBA-3281-4D86-A0E1-8A7D08FA1638}"/>
              </a:ext>
            </a:extLst>
          </p:cNvPr>
          <p:cNvSpPr>
            <a:spLocks noGrp="1"/>
          </p:cNvSpPr>
          <p:nvPr>
            <p:ph type="body" sz="quarter" idx="28"/>
          </p:nvPr>
        </p:nvSpPr>
        <p:spPr>
          <a:xfrm>
            <a:off x="796123" y="3659055"/>
            <a:ext cx="3818326" cy="1174864"/>
          </a:xfrm>
        </p:spPr>
        <p:txBody>
          <a:bodyPr/>
          <a:lstStyle/>
          <a:p>
            <a:pPr marL="0" lv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Small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nonpolar</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molecule No O or N present</a:t>
            </a:r>
            <a:br>
              <a:rPr lang="en-US" altLang="en-US" sz="2400" b="1" kern="1200" dirty="0">
                <a:solidFill>
                  <a:prstClr val="black"/>
                </a:solidFill>
                <a:latin typeface="Arial" panose="020B0604020202020204" pitchFamily="34" charset="0"/>
                <a:ea typeface="MS PGothic" charset="-128"/>
                <a:cs typeface="Arial" panose="020B0604020202020204" pitchFamily="34" charset="0"/>
              </a:rPr>
            </a:b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insoluble</a:t>
            </a:r>
          </a:p>
        </p:txBody>
      </p:sp>
      <p:sp>
        <p:nvSpPr>
          <p:cNvPr id="11" name="Content Placeholder 29">
            <a:extLst>
              <a:ext uri="{FF2B5EF4-FFF2-40B4-BE49-F238E27FC236}">
                <a16:creationId xmlns:a16="http://schemas.microsoft.com/office/drawing/2014/main" id="{AA2FD170-92CC-44B7-9941-D8A658841B94}"/>
              </a:ext>
            </a:extLst>
          </p:cNvPr>
          <p:cNvSpPr>
            <a:spLocks noGrp="1"/>
          </p:cNvSpPr>
          <p:nvPr>
            <p:ph sz="quarter" idx="25"/>
          </p:nvPr>
        </p:nvSpPr>
        <p:spPr>
          <a:xfrm>
            <a:off x="5554081" y="1992238"/>
            <a:ext cx="2042256" cy="443164"/>
          </a:xfrm>
        </p:spPr>
        <p:txBody>
          <a:bodyPr/>
          <a:lstStyle/>
          <a:p>
            <a:pPr marL="0" indent="0">
              <a:buNone/>
            </a:pPr>
            <a:r>
              <a:rPr lang="en-US" sz="2400" b="1" i="0" dirty="0"/>
              <a:t>CH</a:t>
            </a:r>
            <a:r>
              <a:rPr lang="en-US" sz="2400" b="1" i="0" baseline="-25000" dirty="0"/>
              <a:t>3</a:t>
            </a:r>
            <a:r>
              <a:rPr lang="en-US" sz="2400" b="1" i="0" dirty="0"/>
              <a:t>CH</a:t>
            </a:r>
            <a:r>
              <a:rPr lang="en-US" sz="2400" b="1" i="0" baseline="-25000" dirty="0"/>
              <a:t>2</a:t>
            </a:r>
            <a:r>
              <a:rPr lang="en-US" sz="2400" b="1" i="0" dirty="0"/>
              <a:t>−</a:t>
            </a:r>
            <a:r>
              <a:rPr lang="en-US" sz="2400" b="1" i="0" dirty="0">
                <a:ea typeface="Cambria Math" panose="02040503050406030204" pitchFamily="18" charset="0"/>
              </a:rPr>
              <a:t>OH</a:t>
            </a:r>
            <a:endParaRPr lang="en-US" sz="2400" b="1" dirty="0"/>
          </a:p>
        </p:txBody>
      </p:sp>
      <p:sp>
        <p:nvSpPr>
          <p:cNvPr id="5" name="Content Placeholder 4">
            <a:extLst>
              <a:ext uri="{FF2B5EF4-FFF2-40B4-BE49-F238E27FC236}">
                <a16:creationId xmlns:a16="http://schemas.microsoft.com/office/drawing/2014/main" id="{D0358FB2-8C84-4A59-8F23-010EC97E3232}"/>
              </a:ext>
            </a:extLst>
          </p:cNvPr>
          <p:cNvSpPr>
            <a:spLocks noGrp="1"/>
          </p:cNvSpPr>
          <p:nvPr>
            <p:ph sz="quarter" idx="27"/>
          </p:nvPr>
        </p:nvSpPr>
        <p:spPr>
          <a:xfrm>
            <a:off x="6071202" y="3094241"/>
            <a:ext cx="1324725" cy="590727"/>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ethanol</a:t>
            </a:r>
          </a:p>
        </p:txBody>
      </p:sp>
      <p:sp>
        <p:nvSpPr>
          <p:cNvPr id="12" name="Content Placeholder 6">
            <a:extLst>
              <a:ext uri="{FF2B5EF4-FFF2-40B4-BE49-F238E27FC236}">
                <a16:creationId xmlns:a16="http://schemas.microsoft.com/office/drawing/2014/main" id="{BC48C68F-EFA1-4522-A84F-2787B2A3AABD}"/>
              </a:ext>
            </a:extLst>
          </p:cNvPr>
          <p:cNvSpPr>
            <a:spLocks noGrp="1"/>
          </p:cNvSpPr>
          <p:nvPr>
            <p:ph sz="quarter" idx="26"/>
          </p:nvPr>
        </p:nvSpPr>
        <p:spPr>
          <a:xfrm>
            <a:off x="5337171" y="3700444"/>
            <a:ext cx="3267277" cy="1133475"/>
          </a:xfrm>
        </p:spPr>
        <p:txBody>
          <a:bodyPr/>
          <a:lstStyle/>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Small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polar</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molecule O atom present</a:t>
            </a:r>
          </a:p>
          <a:p>
            <a:pPr marL="0" indent="0" eaLnBrk="1" hangingPunct="1">
              <a:spcBef>
                <a:spcPct val="0"/>
              </a:spcBef>
              <a:buNone/>
            </a:pP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prstClr val="black"/>
                </a:solidFill>
                <a:latin typeface="Arial" panose="020B0604020202020204" pitchFamily="34" charset="0"/>
                <a:ea typeface="MS PGothic" charset="-128"/>
                <a:cs typeface="Arial" panose="020B0604020202020204" pitchFamily="34" charset="0"/>
              </a:rPr>
              <a:t>2</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O</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soluble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B1F20-0CFF-498C-9FCF-72F25C6E3D22}"/>
              </a:ext>
            </a:extLst>
          </p:cNvPr>
          <p:cNvSpPr>
            <a:spLocks noGrp="1"/>
          </p:cNvSpPr>
          <p:nvPr>
            <p:ph type="title"/>
          </p:nvPr>
        </p:nvSpPr>
        <p:spPr>
          <a:xfrm>
            <a:off x="279230" y="274425"/>
            <a:ext cx="8579296" cy="649332"/>
          </a:xfrm>
        </p:spPr>
        <p:txBody>
          <a:bodyPr/>
          <a:lstStyle/>
          <a:p>
            <a:r>
              <a:rPr lang="en-US" altLang="en-US" sz="3200" b="1" dirty="0">
                <a:solidFill>
                  <a:srgbClr val="000000"/>
                </a:solidFill>
                <a:ea typeface="MS PGothic" charset="-128"/>
                <a:cs typeface="ＭＳ Ｐゴシック" charset="-128"/>
              </a:rPr>
              <a:t>11.6	Properties of Organic Compounds (8)</a:t>
            </a:r>
            <a:endParaRPr lang="en-US" sz="3200" dirty="0"/>
          </a:p>
        </p:txBody>
      </p:sp>
      <p:sp>
        <p:nvSpPr>
          <p:cNvPr id="27" name="Text Placeholder 19">
            <a:extLst>
              <a:ext uri="{FF2B5EF4-FFF2-40B4-BE49-F238E27FC236}">
                <a16:creationId xmlns:a16="http://schemas.microsoft.com/office/drawing/2014/main" id="{B18AF303-81B9-4807-93D5-B6F3E870E2FC}"/>
              </a:ext>
            </a:extLst>
          </p:cNvPr>
          <p:cNvSpPr>
            <a:spLocks noGrp="1"/>
          </p:cNvSpPr>
          <p:nvPr>
            <p:ph type="body" sz="quarter" idx="22"/>
          </p:nvPr>
        </p:nvSpPr>
        <p:spPr>
          <a:xfrm>
            <a:off x="3447582" y="797880"/>
            <a:ext cx="2276546" cy="555029"/>
          </a:xfrm>
        </p:spPr>
        <p:txBody>
          <a:bodyPr/>
          <a:lstStyle/>
          <a:p>
            <a:pPr marL="457200" lvl="0" indent="-457200">
              <a:buFont typeface="+mj-lt"/>
              <a:buAutoNum type="alphaUcPeriod" startAt="2"/>
            </a:pPr>
            <a:r>
              <a:rPr lang="en-US" altLang="en-US" sz="2800" b="1" dirty="0">
                <a:solidFill>
                  <a:srgbClr val="000000"/>
                </a:solidFill>
                <a:latin typeface="+mj-lt"/>
                <a:ea typeface="MS PGothic" charset="-128"/>
                <a:cs typeface="ＭＳ Ｐゴシック" charset="-128"/>
              </a:rPr>
              <a:t>Solubility</a:t>
            </a:r>
            <a:endParaRPr lang="en-US" sz="2800" b="1" dirty="0">
              <a:solidFill>
                <a:srgbClr val="000000"/>
              </a:solidFill>
              <a:latin typeface="+mj-lt"/>
              <a:ea typeface="MS PGothic" charset="-128"/>
              <a:cs typeface="ＭＳ Ｐゴシック" charset="-128"/>
            </a:endParaRPr>
          </a:p>
        </p:txBody>
      </p:sp>
      <p:sp>
        <p:nvSpPr>
          <p:cNvPr id="18" name="Content Placeholder 27">
            <a:extLst>
              <a:ext uri="{FF2B5EF4-FFF2-40B4-BE49-F238E27FC236}">
                <a16:creationId xmlns:a16="http://schemas.microsoft.com/office/drawing/2014/main" id="{79A0BAAB-DDD4-4D4E-A2BD-3C90B5B23BC4}"/>
              </a:ext>
            </a:extLst>
          </p:cNvPr>
          <p:cNvSpPr>
            <a:spLocks noGrp="1"/>
          </p:cNvSpPr>
          <p:nvPr>
            <p:ph sz="quarter" idx="24"/>
          </p:nvPr>
        </p:nvSpPr>
        <p:spPr>
          <a:xfrm>
            <a:off x="3347302" y="4235602"/>
            <a:ext cx="1909853" cy="480543"/>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cholesterol</a:t>
            </a:r>
          </a:p>
        </p:txBody>
      </p:sp>
      <p:pic>
        <p:nvPicPr>
          <p:cNvPr id="104451" name="Picture 9" descr="Structure of cholesterol contains 27 carbon atoms and only one OH group. Its nonpolar hydrocarbon part is too large to dissolve in water, making it water insoluble."/>
          <p:cNvPicPr>
            <a:picLocks noChangeAspect="1" noChangeArrowheads="1"/>
          </p:cNvPicPr>
          <p:nvPr/>
        </p:nvPicPr>
        <p:blipFill>
          <a:blip r:embed="rId3">
            <a:extLst>
              <a:ext uri="{28A0092B-C50C-407E-A947-70E740481C1C}">
                <a14:useLocalDpi xmlns:a14="http://schemas.microsoft.com/office/drawing/2010/main" val="0"/>
              </a:ext>
            </a:extLst>
          </a:blip>
          <a:srcRect b="11864"/>
          <a:stretch>
            <a:fillRect/>
          </a:stretch>
        </p:blipFill>
        <p:spPr bwMode="auto">
          <a:xfrm>
            <a:off x="2867025" y="1484313"/>
            <a:ext cx="4657725"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1">
            <a:extLst>
              <a:ext uri="{FF2B5EF4-FFF2-40B4-BE49-F238E27FC236}">
                <a16:creationId xmlns:a16="http://schemas.microsoft.com/office/drawing/2014/main" id="{24ED9CC2-A58D-44E9-930D-DC83B530EA9B}"/>
              </a:ext>
            </a:extLst>
          </p:cNvPr>
          <p:cNvSpPr>
            <a:spLocks noGrp="1"/>
          </p:cNvSpPr>
          <p:nvPr>
            <p:ph sz="quarter" idx="23"/>
          </p:nvPr>
        </p:nvSpPr>
        <p:spPr>
          <a:xfrm>
            <a:off x="1447946" y="4723923"/>
            <a:ext cx="6577853" cy="1513389"/>
          </a:xfrm>
        </p:spPr>
        <p:txBody>
          <a:bodyPr/>
          <a:lstStyle/>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Very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large</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molecule</a:t>
            </a:r>
          </a:p>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O atom present</a:t>
            </a:r>
          </a:p>
          <a:p>
            <a:pPr marL="0" indent="0" eaLnBrk="1" hangingPunct="1">
              <a:spcBef>
                <a:spcPct val="0"/>
              </a:spcBef>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Too many nonpolar C—C and C—H bonds </a:t>
            </a:r>
            <a:r>
              <a:rPr lang="en-US" altLang="en-US" sz="2400" b="1" i="0" kern="1200" dirty="0">
                <a:solidFill>
                  <a:schemeClr val="tx1"/>
                </a:solidFill>
                <a:latin typeface="Arial" panose="020B0604020202020204" pitchFamily="34" charset="0"/>
                <a:ea typeface="MS PGothic" charset="-128"/>
                <a:cs typeface="Arial" panose="020B0604020202020204" pitchFamily="34" charset="0"/>
              </a:rPr>
              <a:t>H</a:t>
            </a:r>
            <a:r>
              <a:rPr lang="en-US" altLang="en-US" sz="2400" b="1" i="0" kern="1200" baseline="-25000" dirty="0">
                <a:solidFill>
                  <a:schemeClr val="tx1"/>
                </a:solidFill>
                <a:latin typeface="Arial" panose="020B0604020202020204" pitchFamily="34" charset="0"/>
                <a:ea typeface="MS PGothic" charset="-128"/>
                <a:cs typeface="Arial" panose="020B0604020202020204" pitchFamily="34" charset="0"/>
              </a:rPr>
              <a:t>2</a:t>
            </a:r>
            <a:r>
              <a:rPr lang="en-US" altLang="en-US" sz="2400" b="1" i="0" kern="1200" dirty="0">
                <a:solidFill>
                  <a:schemeClr val="tx1"/>
                </a:solidFill>
                <a:latin typeface="Arial" panose="020B0604020202020204" pitchFamily="34" charset="0"/>
                <a:ea typeface="MS PGothic" charset="-128"/>
                <a:cs typeface="Arial" panose="020B0604020202020204" pitchFamily="34" charset="0"/>
              </a:rPr>
              <a:t>O</a:t>
            </a:r>
            <a:r>
              <a:rPr lang="en-US" altLang="en-US" sz="2400" b="1" kern="1200" dirty="0">
                <a:solidFill>
                  <a:schemeClr val="tx1"/>
                </a:solidFill>
                <a:latin typeface="Arial" panose="020B0604020202020204" pitchFamily="34" charset="0"/>
                <a:ea typeface="MS PGothic" charset="-128"/>
                <a:cs typeface="Arial" panose="020B0604020202020204" pitchFamily="34" charset="0"/>
              </a:rPr>
              <a:t>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insoluble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6233-507A-462D-A3CC-233481900E1C}"/>
              </a:ext>
            </a:extLst>
          </p:cNvPr>
          <p:cNvSpPr>
            <a:spLocks noGrp="1"/>
          </p:cNvSpPr>
          <p:nvPr>
            <p:ph type="title"/>
          </p:nvPr>
        </p:nvSpPr>
        <p:spPr>
          <a:xfrm>
            <a:off x="460236" y="332461"/>
            <a:ext cx="8229600" cy="552822"/>
          </a:xfrm>
        </p:spPr>
        <p:txBody>
          <a:bodyPr/>
          <a:lstStyle/>
          <a:p>
            <a:r>
              <a:rPr lang="en-US" altLang="en-US" sz="3200" b="1" dirty="0">
                <a:solidFill>
                  <a:srgbClr val="000000"/>
                </a:solidFill>
                <a:ea typeface="MS PGothic" charset="-128"/>
                <a:cs typeface="ＭＳ Ｐゴシック" charset="-128"/>
              </a:rPr>
              <a:t>11.7	Focus on Health and Medicine (1)</a:t>
            </a:r>
            <a:endParaRPr lang="en-US" sz="3200" dirty="0"/>
          </a:p>
        </p:txBody>
      </p:sp>
      <p:sp>
        <p:nvSpPr>
          <p:cNvPr id="12" name="Content Placeholder 27">
            <a:extLst>
              <a:ext uri="{FF2B5EF4-FFF2-40B4-BE49-F238E27FC236}">
                <a16:creationId xmlns:a16="http://schemas.microsoft.com/office/drawing/2014/main" id="{C3A3B568-6449-482B-A32D-2E277EC425E9}"/>
              </a:ext>
            </a:extLst>
          </p:cNvPr>
          <p:cNvSpPr>
            <a:spLocks noGrp="1"/>
          </p:cNvSpPr>
          <p:nvPr>
            <p:ph sz="quarter" idx="24"/>
          </p:nvPr>
        </p:nvSpPr>
        <p:spPr>
          <a:xfrm>
            <a:off x="800480" y="1110230"/>
            <a:ext cx="7587944" cy="5272473"/>
          </a:xfrm>
        </p:spPr>
        <p:txBody>
          <a:bodyPr/>
          <a:lstStyle/>
          <a:p>
            <a:pPr marL="0" lvl="0" indent="0" eaLnBrk="1" hangingPunct="1">
              <a:spcBef>
                <a:spcPct val="0"/>
              </a:spcBef>
              <a:buNone/>
            </a:pPr>
            <a:r>
              <a:rPr lang="en-US" altLang="en-US" sz="2400" b="1" kern="1200" dirty="0">
                <a:solidFill>
                  <a:srgbClr val="3366FF"/>
                </a:solidFill>
                <a:latin typeface="Arial" charset="0"/>
                <a:ea typeface="MS PGothic" charset="-128"/>
                <a:cs typeface="+mn-cs"/>
              </a:rPr>
              <a:t>Vitamins </a:t>
            </a:r>
            <a:r>
              <a:rPr lang="en-US" altLang="en-US" sz="2400" b="1" kern="1200" dirty="0">
                <a:solidFill>
                  <a:prstClr val="black"/>
                </a:solidFill>
                <a:latin typeface="Arial" charset="0"/>
                <a:ea typeface="MS PGothic" charset="-128"/>
                <a:cs typeface="+mn-cs"/>
              </a:rPr>
              <a:t>are organic compounds needed in small</a:t>
            </a:r>
          </a:p>
          <a:p>
            <a:pPr marL="0" lvl="0" indent="0" eaLnBrk="1" hangingPunct="1">
              <a:spcBef>
                <a:spcPct val="0"/>
              </a:spcBef>
              <a:spcAft>
                <a:spcPts val="1500"/>
              </a:spcAft>
              <a:buNone/>
            </a:pPr>
            <a:r>
              <a:rPr lang="en-US" altLang="en-US" sz="2400" b="1" kern="1200" dirty="0">
                <a:solidFill>
                  <a:prstClr val="black"/>
                </a:solidFill>
                <a:latin typeface="Arial" charset="0"/>
                <a:ea typeface="MS PGothic" charset="-128"/>
                <a:cs typeface="+mn-cs"/>
              </a:rPr>
              <a:t>amounts for normal cell function.</a:t>
            </a:r>
          </a:p>
          <a:p>
            <a:pPr marL="465138" indent="-223838" eaLnBrk="1" hangingPunct="1">
              <a:spcBef>
                <a:spcPct val="0"/>
              </a:spcBef>
              <a:spcAft>
                <a:spcPts val="3000"/>
              </a:spcAft>
            </a:pPr>
            <a:r>
              <a:rPr lang="en-US" altLang="en-US" sz="2400" b="1" kern="1200" dirty="0">
                <a:solidFill>
                  <a:prstClr val="black"/>
                </a:solidFill>
                <a:latin typeface="Arial" charset="0"/>
                <a:ea typeface="MS PGothic" charset="-128"/>
                <a:cs typeface="+mn-cs"/>
              </a:rPr>
              <a:t>The body </a:t>
            </a:r>
            <a:r>
              <a:rPr lang="en-US" altLang="en-US" sz="2400" b="1" kern="1200" dirty="0">
                <a:solidFill>
                  <a:srgbClr val="3366FF"/>
                </a:solidFill>
                <a:latin typeface="Arial" charset="0"/>
                <a:ea typeface="MS PGothic" charset="-128"/>
                <a:cs typeface="+mn-cs"/>
              </a:rPr>
              <a:t>cannot synthesize </a:t>
            </a:r>
            <a:r>
              <a:rPr lang="en-US" altLang="en-US" sz="2400" b="1" kern="1200" dirty="0">
                <a:solidFill>
                  <a:prstClr val="black"/>
                </a:solidFill>
                <a:latin typeface="Arial" charset="0"/>
                <a:ea typeface="MS PGothic" charset="-128"/>
                <a:cs typeface="+mn-cs"/>
              </a:rPr>
              <a:t>these compounds; they must be obtained in the </a:t>
            </a:r>
            <a:r>
              <a:rPr lang="en-US" altLang="en-US" sz="2400" b="1" kern="1200" dirty="0">
                <a:solidFill>
                  <a:srgbClr val="3366FF"/>
                </a:solidFill>
                <a:latin typeface="Arial" charset="0"/>
                <a:ea typeface="MS PGothic" charset="-128"/>
                <a:cs typeface="+mn-cs"/>
              </a:rPr>
              <a:t>diet</a:t>
            </a:r>
            <a:r>
              <a:rPr lang="en-US" altLang="en-US" sz="2400" b="1" kern="1200" dirty="0">
                <a:solidFill>
                  <a:prstClr val="black"/>
                </a:solidFill>
                <a:latin typeface="Arial" charset="0"/>
                <a:ea typeface="MS PGothic" charset="-128"/>
                <a:cs typeface="+mn-cs"/>
              </a:rPr>
              <a:t>.</a:t>
            </a:r>
          </a:p>
          <a:p>
            <a:pPr marL="465138" indent="-223838" eaLnBrk="1" hangingPunct="1">
              <a:spcBef>
                <a:spcPct val="0"/>
              </a:spcBef>
              <a:spcAft>
                <a:spcPts val="1500"/>
              </a:spcAft>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fat-soluble vitamin </a:t>
            </a:r>
            <a:r>
              <a:rPr lang="en-US" altLang="en-US" sz="2400" b="1" kern="1200" dirty="0">
                <a:solidFill>
                  <a:prstClr val="black"/>
                </a:solidFill>
                <a:latin typeface="Arial" charset="0"/>
                <a:ea typeface="MS PGothic" charset="-128"/>
                <a:cs typeface="+mn-cs"/>
              </a:rPr>
              <a:t>dissolves in an organic solvent but is insoluble in water.</a:t>
            </a:r>
          </a:p>
          <a:p>
            <a:pPr marL="465138" indent="-223838" eaLnBrk="1" hangingPunct="1">
              <a:spcBef>
                <a:spcPct val="0"/>
              </a:spcBef>
              <a:spcAft>
                <a:spcPts val="1500"/>
              </a:spcAft>
            </a:pPr>
            <a:r>
              <a:rPr lang="en-US" altLang="en-US" sz="2400" b="1" kern="1200" dirty="0">
                <a:solidFill>
                  <a:prstClr val="black"/>
                </a:solidFill>
                <a:latin typeface="Arial" charset="0"/>
                <a:ea typeface="MS PGothic" charset="-128"/>
                <a:cs typeface="+mn-cs"/>
              </a:rPr>
              <a:t>Fat-soluble vitamins have many nonpolar C–C and C–H bonds and </a:t>
            </a:r>
            <a:r>
              <a:rPr lang="en-US" altLang="en-US" sz="2400" b="1" kern="1200" dirty="0">
                <a:solidFill>
                  <a:srgbClr val="3366FF"/>
                </a:solidFill>
                <a:latin typeface="Arial" charset="0"/>
                <a:ea typeface="MS PGothic" charset="-128"/>
                <a:cs typeface="+mn-cs"/>
              </a:rPr>
              <a:t>few polar functional groups</a:t>
            </a:r>
            <a:r>
              <a:rPr lang="en-US" altLang="en-US" sz="2400" b="1" kern="1200" dirty="0">
                <a:solidFill>
                  <a:prstClr val="black"/>
                </a:solidFill>
                <a:latin typeface="Arial" charset="0"/>
                <a:ea typeface="MS PGothic" charset="-128"/>
                <a:cs typeface="+mn-cs"/>
              </a:rPr>
              <a:t>.</a:t>
            </a:r>
          </a:p>
          <a:p>
            <a:pPr marL="465138" indent="-223838" eaLnBrk="1" hangingPunct="1">
              <a:spcBef>
                <a:spcPct val="0"/>
              </a:spcBef>
              <a:spcAft>
                <a:spcPts val="1500"/>
              </a:spcAft>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water-soluble vitamin </a:t>
            </a:r>
            <a:r>
              <a:rPr lang="en-US" altLang="en-US" sz="2400" b="1" kern="1200" dirty="0">
                <a:solidFill>
                  <a:prstClr val="black"/>
                </a:solidFill>
                <a:latin typeface="Arial" charset="0"/>
                <a:ea typeface="MS PGothic" charset="-128"/>
                <a:cs typeface="+mn-cs"/>
              </a:rPr>
              <a:t>dissolves in water.</a:t>
            </a:r>
          </a:p>
          <a:p>
            <a:pPr marL="465138" indent="-223838" eaLnBrk="1" hangingPunct="1">
              <a:spcBef>
                <a:spcPct val="0"/>
              </a:spcBef>
            </a:pPr>
            <a:r>
              <a:rPr lang="en-US" altLang="en-US" sz="2400" b="1" kern="1200" dirty="0">
                <a:solidFill>
                  <a:prstClr val="black"/>
                </a:solidFill>
                <a:latin typeface="Arial" charset="0"/>
                <a:ea typeface="MS PGothic" charset="-128"/>
                <a:cs typeface="+mn-cs"/>
              </a:rPr>
              <a:t>Water-soluble vitamins have </a:t>
            </a:r>
            <a:r>
              <a:rPr lang="en-US" altLang="en-US" sz="2400" b="1" kern="1200" dirty="0">
                <a:solidFill>
                  <a:srgbClr val="3366FF"/>
                </a:solidFill>
                <a:latin typeface="Arial" charset="0"/>
                <a:ea typeface="MS PGothic" charset="-128"/>
                <a:cs typeface="+mn-cs"/>
              </a:rPr>
              <a:t>many polar bonds</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24776-ED29-4B19-9BA3-9D069881569C}"/>
              </a:ext>
            </a:extLst>
          </p:cNvPr>
          <p:cNvSpPr>
            <a:spLocks noGrp="1"/>
          </p:cNvSpPr>
          <p:nvPr>
            <p:ph type="title"/>
          </p:nvPr>
        </p:nvSpPr>
        <p:spPr>
          <a:xfrm>
            <a:off x="457200" y="357769"/>
            <a:ext cx="8229600" cy="490066"/>
          </a:xfrm>
        </p:spPr>
        <p:txBody>
          <a:bodyPr/>
          <a:lstStyle/>
          <a:p>
            <a:r>
              <a:rPr lang="en-US" altLang="en-US" sz="3200" b="1" dirty="0">
                <a:solidFill>
                  <a:srgbClr val="000000"/>
                </a:solidFill>
                <a:ea typeface="MS PGothic" charset="-128"/>
                <a:cs typeface="ＭＳ Ｐゴシック" charset="-128"/>
              </a:rPr>
              <a:t>11.7	Focus on Health and Medicine (2)</a:t>
            </a:r>
            <a:endParaRPr lang="en-US" sz="3200" dirty="0"/>
          </a:p>
        </p:txBody>
      </p:sp>
      <p:sp>
        <p:nvSpPr>
          <p:cNvPr id="17" name="Text Placeholder 19">
            <a:extLst>
              <a:ext uri="{FF2B5EF4-FFF2-40B4-BE49-F238E27FC236}">
                <a16:creationId xmlns:a16="http://schemas.microsoft.com/office/drawing/2014/main" id="{EA0E9D7F-C39C-4DA2-9064-FC2C34BF3834}"/>
              </a:ext>
            </a:extLst>
          </p:cNvPr>
          <p:cNvSpPr>
            <a:spLocks noGrp="1"/>
          </p:cNvSpPr>
          <p:nvPr>
            <p:ph type="body" sz="quarter" idx="22"/>
          </p:nvPr>
        </p:nvSpPr>
        <p:spPr>
          <a:xfrm>
            <a:off x="3433728" y="806269"/>
            <a:ext cx="2547990" cy="555029"/>
          </a:xfrm>
        </p:spPr>
        <p:txBody>
          <a:bodyPr/>
          <a:lstStyle/>
          <a:p>
            <a:pPr marL="514350" lvl="0" indent="-514350">
              <a:buFont typeface="+mj-lt"/>
              <a:buAutoNum type="alphaUcPeriod"/>
            </a:pPr>
            <a:r>
              <a:rPr lang="en-US" altLang="en-US" sz="2800" b="1" dirty="0">
                <a:solidFill>
                  <a:srgbClr val="000000"/>
                </a:solidFill>
                <a:ea typeface="MS PGothic" charset="-128"/>
                <a:cs typeface="ＭＳ Ｐゴシック" charset="-128"/>
              </a:rPr>
              <a:t>Vitamin A</a:t>
            </a:r>
            <a:endParaRPr lang="en-US" sz="2800" b="1" dirty="0">
              <a:solidFill>
                <a:srgbClr val="000000"/>
              </a:solidFill>
              <a:latin typeface="+mj-lt"/>
              <a:ea typeface="MS PGothic" charset="-128"/>
              <a:cs typeface="ＭＳ Ｐゴシック" charset="-128"/>
            </a:endParaRPr>
          </a:p>
        </p:txBody>
      </p:sp>
      <p:sp>
        <p:nvSpPr>
          <p:cNvPr id="10" name="Content Placeholder 27">
            <a:extLst>
              <a:ext uri="{FF2B5EF4-FFF2-40B4-BE49-F238E27FC236}">
                <a16:creationId xmlns:a16="http://schemas.microsoft.com/office/drawing/2014/main" id="{A4F3605F-FAC9-4420-928A-EC58E97A61DF}"/>
              </a:ext>
            </a:extLst>
          </p:cNvPr>
          <p:cNvSpPr>
            <a:spLocks noGrp="1"/>
          </p:cNvSpPr>
          <p:nvPr>
            <p:ph sz="quarter" idx="24"/>
          </p:nvPr>
        </p:nvSpPr>
        <p:spPr>
          <a:xfrm>
            <a:off x="1303174" y="1297226"/>
            <a:ext cx="7057330" cy="1656457"/>
          </a:xfrm>
        </p:spPr>
        <p:txBody>
          <a:bodyPr/>
          <a:lstStyle/>
          <a:p>
            <a:pPr marL="0" lvl="0" indent="0" eaLnBrk="1" hangingPunct="1">
              <a:spcBef>
                <a:spcPct val="0"/>
              </a:spcBef>
              <a:spcAft>
                <a:spcPts val="1300"/>
              </a:spcAft>
              <a:buClr>
                <a:prstClr val="black"/>
              </a:buClr>
              <a:buNone/>
            </a:pPr>
            <a:r>
              <a:rPr lang="en-US" altLang="en-US" sz="2400" b="1" kern="1200" dirty="0">
                <a:solidFill>
                  <a:srgbClr val="3366FF"/>
                </a:solidFill>
                <a:latin typeface="Arial" charset="0"/>
                <a:ea typeface="MS PGothic" charset="-128"/>
                <a:cs typeface="+mn-cs"/>
              </a:rPr>
              <a:t>Vitamin A</a:t>
            </a:r>
            <a:r>
              <a:rPr lang="en-US" altLang="en-US" sz="2400" b="1" kern="1200" dirty="0">
                <a:solidFill>
                  <a:prstClr val="black"/>
                </a:solidFill>
                <a:latin typeface="Arial" charset="0"/>
                <a:ea typeface="MS PGothic" charset="-128"/>
                <a:cs typeface="+mn-cs"/>
              </a:rPr>
              <a:t>—retinol—is an essential component of the vision receptors in the </a:t>
            </a:r>
            <a:r>
              <a:rPr lang="en-US" altLang="en-US" sz="2400" b="1" kern="1200" dirty="0">
                <a:solidFill>
                  <a:srgbClr val="3366FF"/>
                </a:solidFill>
                <a:latin typeface="Arial" charset="0"/>
                <a:ea typeface="MS PGothic" charset="-128"/>
                <a:cs typeface="+mn-cs"/>
              </a:rPr>
              <a:t>eyes</a:t>
            </a:r>
            <a:r>
              <a:rPr lang="en-US" altLang="en-US" sz="2400" b="1" kern="1200" dirty="0">
                <a:solidFill>
                  <a:prstClr val="black"/>
                </a:solidFill>
                <a:latin typeface="Arial" charset="0"/>
                <a:ea typeface="MS PGothic" charset="-128"/>
                <a:cs typeface="+mn-cs"/>
              </a:rPr>
              <a:t>.</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It also helps to maintain the health of the mucous membranes and the </a:t>
            </a:r>
            <a:r>
              <a:rPr lang="en-US" altLang="en-US" sz="2400" b="1" kern="1200" dirty="0">
                <a:solidFill>
                  <a:srgbClr val="3366FF"/>
                </a:solidFill>
                <a:latin typeface="Arial" charset="0"/>
                <a:ea typeface="MS PGothic" charset="-128"/>
                <a:cs typeface="+mn-cs"/>
              </a:rPr>
              <a:t>skin</a:t>
            </a:r>
            <a:r>
              <a:rPr lang="en-US" altLang="en-US" sz="2400" b="1" kern="1200" dirty="0">
                <a:solidFill>
                  <a:prstClr val="black"/>
                </a:solidFill>
                <a:latin typeface="Arial" charset="0"/>
                <a:ea typeface="MS PGothic" charset="-128"/>
                <a:cs typeface="+mn-cs"/>
              </a:rPr>
              <a:t>.</a:t>
            </a:r>
          </a:p>
        </p:txBody>
      </p:sp>
      <p:pic>
        <p:nvPicPr>
          <p:cNvPr id="41991" name="Picture 11" descr="Structure of vitamin A contains 20 carbons and a single OH group, making it water insoluble. Because it is organic, it is soluble in any organic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3068638"/>
            <a:ext cx="468153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8">
            <a:extLst>
              <a:ext uri="{FF2B5EF4-FFF2-40B4-BE49-F238E27FC236}">
                <a16:creationId xmlns:a16="http://schemas.microsoft.com/office/drawing/2014/main" id="{7DDC7ACA-6EBE-459B-9710-374B7A02E3B2}"/>
              </a:ext>
            </a:extLst>
          </p:cNvPr>
          <p:cNvSpPr>
            <a:spLocks noGrp="1"/>
          </p:cNvSpPr>
          <p:nvPr>
            <p:ph sz="quarter" idx="27"/>
          </p:nvPr>
        </p:nvSpPr>
        <p:spPr>
          <a:xfrm>
            <a:off x="1350452" y="5254806"/>
            <a:ext cx="7004257" cy="1256249"/>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Vitamin A is a very large, mostly </a:t>
            </a:r>
            <a:r>
              <a:rPr lang="en-US" altLang="en-US" sz="2400" b="1" kern="1200" dirty="0">
                <a:solidFill>
                  <a:srgbClr val="3366FF"/>
                </a:solidFill>
                <a:latin typeface="Arial" charset="0"/>
                <a:ea typeface="MS PGothic" charset="-128"/>
                <a:cs typeface="+mn-cs"/>
              </a:rPr>
              <a:t>nonpolar </a:t>
            </a:r>
            <a:r>
              <a:rPr lang="en-US" altLang="en-US" sz="2400" b="1" kern="1200" dirty="0">
                <a:solidFill>
                  <a:prstClr val="black"/>
                </a:solidFill>
                <a:latin typeface="Arial" charset="0"/>
                <a:ea typeface="MS PGothic" charset="-128"/>
                <a:cs typeface="+mn-cs"/>
              </a:rPr>
              <a:t>molecule with only one OH group, making it a </a:t>
            </a:r>
            <a:r>
              <a:rPr lang="en-US" altLang="en-US" sz="2400" b="1" kern="1200" dirty="0">
                <a:solidFill>
                  <a:srgbClr val="3366FF"/>
                </a:solidFill>
                <a:latin typeface="Arial" charset="0"/>
                <a:ea typeface="MS PGothic" charset="-128"/>
                <a:cs typeface="+mn-cs"/>
              </a:rPr>
              <a:t>fat-soluble vitamin</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BD91C-E119-4BFD-B632-B4EA271CE622}"/>
              </a:ext>
            </a:extLst>
          </p:cNvPr>
          <p:cNvSpPr>
            <a:spLocks noGrp="1"/>
          </p:cNvSpPr>
          <p:nvPr>
            <p:ph type="title"/>
          </p:nvPr>
        </p:nvSpPr>
        <p:spPr>
          <a:xfrm>
            <a:off x="457200" y="330058"/>
            <a:ext cx="8229600" cy="548219"/>
          </a:xfrm>
        </p:spPr>
        <p:txBody>
          <a:bodyPr/>
          <a:lstStyle/>
          <a:p>
            <a:r>
              <a:rPr lang="en-US" altLang="en-US" sz="3200" b="1" dirty="0">
                <a:solidFill>
                  <a:srgbClr val="000000"/>
                </a:solidFill>
                <a:ea typeface="MS PGothic" charset="-128"/>
                <a:cs typeface="ＭＳ Ｐゴシック" charset="-128"/>
              </a:rPr>
              <a:t>11.7	Focus on Health and Medicine (3)</a:t>
            </a:r>
            <a:endParaRPr lang="en-US" sz="3200" dirty="0"/>
          </a:p>
        </p:txBody>
      </p:sp>
      <p:sp>
        <p:nvSpPr>
          <p:cNvPr id="18" name="Text Placeholder 19">
            <a:extLst>
              <a:ext uri="{FF2B5EF4-FFF2-40B4-BE49-F238E27FC236}">
                <a16:creationId xmlns:a16="http://schemas.microsoft.com/office/drawing/2014/main" id="{F1E5656C-05E1-4B5D-B993-96C5E5661372}"/>
              </a:ext>
            </a:extLst>
          </p:cNvPr>
          <p:cNvSpPr>
            <a:spLocks noGrp="1"/>
          </p:cNvSpPr>
          <p:nvPr>
            <p:ph type="body" sz="quarter" idx="22"/>
          </p:nvPr>
        </p:nvSpPr>
        <p:spPr>
          <a:xfrm>
            <a:off x="3406019" y="809002"/>
            <a:ext cx="2462126" cy="527533"/>
          </a:xfrm>
        </p:spPr>
        <p:txBody>
          <a:bodyPr/>
          <a:lstStyle/>
          <a:p>
            <a:pPr marL="514350" lvl="0" indent="-514350">
              <a:buFont typeface="+mj-lt"/>
              <a:buAutoNum type="alphaUcPeriod" startAt="2"/>
            </a:pPr>
            <a:r>
              <a:rPr lang="en-US" altLang="en-US" sz="2800" b="1" dirty="0">
                <a:solidFill>
                  <a:srgbClr val="000000"/>
                </a:solidFill>
                <a:ea typeface="MS PGothic" charset="-128"/>
                <a:cs typeface="ＭＳ Ｐゴシック" charset="-128"/>
              </a:rPr>
              <a:t>Vitamin C</a:t>
            </a:r>
            <a:endParaRPr lang="en-US" sz="2800" b="1" dirty="0">
              <a:solidFill>
                <a:srgbClr val="000000"/>
              </a:solidFill>
              <a:latin typeface="+mj-lt"/>
              <a:ea typeface="MS PGothic" charset="-128"/>
              <a:cs typeface="ＭＳ Ｐゴシック" charset="-128"/>
            </a:endParaRPr>
          </a:p>
        </p:txBody>
      </p:sp>
      <p:sp>
        <p:nvSpPr>
          <p:cNvPr id="10" name="Content Placeholder 27">
            <a:extLst>
              <a:ext uri="{FF2B5EF4-FFF2-40B4-BE49-F238E27FC236}">
                <a16:creationId xmlns:a16="http://schemas.microsoft.com/office/drawing/2014/main" id="{C5F902B4-01CE-4B66-8084-BBAA0BD26822}"/>
              </a:ext>
            </a:extLst>
          </p:cNvPr>
          <p:cNvSpPr>
            <a:spLocks noGrp="1"/>
          </p:cNvSpPr>
          <p:nvPr>
            <p:ph sz="quarter" idx="24"/>
          </p:nvPr>
        </p:nvSpPr>
        <p:spPr>
          <a:xfrm>
            <a:off x="1303974" y="1455756"/>
            <a:ext cx="7458442" cy="2410832"/>
          </a:xfrm>
        </p:spPr>
        <p:txBody>
          <a:bodyPr/>
          <a:lstStyle/>
          <a:p>
            <a:pPr marL="0" lvl="0" indent="0" eaLnBrk="1" hangingPunct="1">
              <a:spcBef>
                <a:spcPct val="0"/>
              </a:spcBef>
              <a:spcAft>
                <a:spcPts val="1000"/>
              </a:spcAft>
              <a:buClr>
                <a:prstClr val="black"/>
              </a:buClr>
              <a:buNone/>
            </a:pPr>
            <a:r>
              <a:rPr lang="en-US" altLang="en-US" sz="2400" b="1" kern="1200" dirty="0">
                <a:solidFill>
                  <a:srgbClr val="3366FF"/>
                </a:solidFill>
                <a:latin typeface="Arial" charset="0"/>
                <a:ea typeface="MS PGothic" charset="-128"/>
                <a:cs typeface="+mn-cs"/>
              </a:rPr>
              <a:t>Vitamin C</a:t>
            </a:r>
            <a:r>
              <a:rPr lang="en-US" altLang="en-US" sz="2400" b="1" kern="1200" dirty="0">
                <a:solidFill>
                  <a:prstClr val="black"/>
                </a:solidFill>
                <a:latin typeface="Arial" charset="0"/>
                <a:ea typeface="MS PGothic" charset="-128"/>
                <a:cs typeface="+mn-cs"/>
              </a:rPr>
              <a:t>—ascorbic acid—is important in the formation of </a:t>
            </a:r>
            <a:r>
              <a:rPr lang="en-US" altLang="en-US" sz="2400" b="1" kern="1200" dirty="0">
                <a:solidFill>
                  <a:srgbClr val="3366FF"/>
                </a:solidFill>
                <a:latin typeface="Arial" charset="0"/>
                <a:ea typeface="MS PGothic" charset="-128"/>
                <a:cs typeface="+mn-cs"/>
              </a:rPr>
              <a:t>collagen</a:t>
            </a:r>
            <a:r>
              <a:rPr lang="en-US" altLang="en-US" sz="2400" b="1" kern="1200" dirty="0">
                <a:solidFill>
                  <a:prstClr val="black"/>
                </a:solidFill>
                <a:latin typeface="Arial" charset="0"/>
                <a:ea typeface="MS PGothic" charset="-128"/>
                <a:cs typeface="+mn-cs"/>
              </a:rPr>
              <a:t>, the connective tissue of the skin.</a:t>
            </a:r>
          </a:p>
          <a:p>
            <a:pPr marL="0" lvl="0" indent="0" eaLnBrk="1" hangingPunct="1">
              <a:spcBef>
                <a:spcPct val="0"/>
              </a:spcBef>
              <a:buNone/>
            </a:pPr>
            <a:r>
              <a:rPr lang="en-US" altLang="en-US" sz="2400" b="1" kern="1200" dirty="0">
                <a:solidFill>
                  <a:prstClr val="black"/>
                </a:solidFill>
                <a:latin typeface="Arial" charset="0"/>
                <a:ea typeface="MS PGothic" charset="-128"/>
                <a:cs typeface="+mn-cs"/>
              </a:rPr>
              <a:t>A </a:t>
            </a:r>
            <a:r>
              <a:rPr lang="en-US" altLang="en-US" sz="2400" b="1" kern="1200" dirty="0">
                <a:solidFill>
                  <a:srgbClr val="3366FF"/>
                </a:solidFill>
                <a:latin typeface="Arial" charset="0"/>
                <a:ea typeface="MS PGothic" charset="-128"/>
                <a:cs typeface="+mn-cs"/>
              </a:rPr>
              <a:t>deficiency </a:t>
            </a:r>
            <a:r>
              <a:rPr lang="en-US" altLang="en-US" sz="2400" b="1" kern="1200" dirty="0">
                <a:solidFill>
                  <a:prstClr val="black"/>
                </a:solidFill>
                <a:latin typeface="Arial" charset="0"/>
                <a:ea typeface="MS PGothic" charset="-128"/>
                <a:cs typeface="+mn-cs"/>
              </a:rPr>
              <a:t>in vitamin C causes </a:t>
            </a:r>
            <a:r>
              <a:rPr lang="en-US" altLang="en-US" sz="2400" b="1" kern="1200" dirty="0">
                <a:solidFill>
                  <a:srgbClr val="3366FF"/>
                </a:solidFill>
                <a:latin typeface="Arial" charset="0"/>
                <a:ea typeface="MS PGothic" charset="-128"/>
                <a:cs typeface="+mn-cs"/>
              </a:rPr>
              <a:t>scurvy</a:t>
            </a:r>
            <a:r>
              <a:rPr lang="en-US" altLang="en-US" sz="2400" b="1" kern="1200" dirty="0">
                <a:solidFill>
                  <a:prstClr val="black"/>
                </a:solidFill>
                <a:latin typeface="Arial" charset="0"/>
                <a:ea typeface="MS PGothic" charset="-128"/>
                <a:cs typeface="+mn-cs"/>
              </a:rPr>
              <a:t>, a condition of sailors in the 1600s who had no access to fresh fruit while at sea.</a:t>
            </a:r>
          </a:p>
        </p:txBody>
      </p:sp>
      <p:pic>
        <p:nvPicPr>
          <p:cNvPr id="43015" name="Picture 11" descr="Structure of Vitamin C (also known as ascorbic acid) shows six carbon atoms and six oxygen atoms, making it water solubl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3933825"/>
            <a:ext cx="24511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9">
            <a:extLst>
              <a:ext uri="{FF2B5EF4-FFF2-40B4-BE49-F238E27FC236}">
                <a16:creationId xmlns:a16="http://schemas.microsoft.com/office/drawing/2014/main" id="{A1EB6A4C-FFFB-478D-B1BC-9C1075D92A2C}"/>
              </a:ext>
            </a:extLst>
          </p:cNvPr>
          <p:cNvSpPr>
            <a:spLocks noGrp="1"/>
          </p:cNvSpPr>
          <p:nvPr>
            <p:ph sz="quarter" idx="25"/>
          </p:nvPr>
        </p:nvSpPr>
        <p:spPr>
          <a:xfrm>
            <a:off x="5108311" y="4324846"/>
            <a:ext cx="3705811" cy="1529921"/>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It has many </a:t>
            </a:r>
            <a:r>
              <a:rPr lang="en-US" altLang="en-US" sz="2400" b="1" kern="1200" dirty="0">
                <a:solidFill>
                  <a:srgbClr val="3366FF"/>
                </a:solidFill>
                <a:latin typeface="Arial" charset="0"/>
                <a:ea typeface="MS PGothic" charset="-128"/>
                <a:cs typeface="+mn-cs"/>
              </a:rPr>
              <a:t>polar bonds </a:t>
            </a:r>
            <a:r>
              <a:rPr lang="en-US" altLang="en-US" sz="2400" b="1" kern="1200" dirty="0">
                <a:solidFill>
                  <a:prstClr val="black"/>
                </a:solidFill>
                <a:latin typeface="Arial" charset="0"/>
                <a:ea typeface="MS PGothic" charset="-128"/>
                <a:cs typeface="+mn-cs"/>
              </a:rPr>
              <a:t>and many O atoms, making it a </a:t>
            </a:r>
            <a:r>
              <a:rPr lang="en-US" altLang="en-US" sz="2400" b="1" kern="1200" dirty="0">
                <a:solidFill>
                  <a:srgbClr val="3366FF"/>
                </a:solidFill>
                <a:latin typeface="Arial" charset="0"/>
                <a:ea typeface="MS PGothic" charset="-128"/>
                <a:cs typeface="+mn-cs"/>
              </a:rPr>
              <a:t>water-soluble vitamin</a:t>
            </a:r>
            <a:r>
              <a:rPr lang="en-US" altLang="en-US" sz="2400" b="1" kern="1200" dirty="0">
                <a:solidFill>
                  <a:prstClr val="black"/>
                </a:solidFill>
                <a:latin typeface="Arial" charset="0"/>
                <a:ea typeface="MS PGothic" charset="-128"/>
                <a:cs typeface="+mn-cs"/>
              </a:rPr>
              <a: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9E0F3-D763-4465-8CAC-F5D93C5789FE}"/>
              </a:ext>
            </a:extLst>
          </p:cNvPr>
          <p:cNvSpPr>
            <a:spLocks noGrp="1"/>
          </p:cNvSpPr>
          <p:nvPr>
            <p:ph type="title"/>
          </p:nvPr>
        </p:nvSpPr>
        <p:spPr>
          <a:xfrm>
            <a:off x="617758" y="264125"/>
            <a:ext cx="7908485" cy="679165"/>
          </a:xfrm>
        </p:spPr>
        <p:txBody>
          <a:bodyPr/>
          <a:lstStyle/>
          <a:p>
            <a:r>
              <a:rPr lang="en-US" altLang="en-US" sz="3200" b="1" dirty="0">
                <a:solidFill>
                  <a:srgbClr val="000000"/>
                </a:solidFill>
                <a:ea typeface="MS PGothic" charset="-128"/>
                <a:cs typeface="ＭＳ Ｐゴシック" charset="-128"/>
              </a:rPr>
              <a:t>11.7	Focus on Health and Medicine (4)</a:t>
            </a:r>
            <a:endParaRPr lang="en-US" sz="3200" dirty="0"/>
          </a:p>
        </p:txBody>
      </p:sp>
      <p:pic>
        <p:nvPicPr>
          <p:cNvPr id="4" name="Picture 3">
            <a:extLst>
              <a:ext uri="{FF2B5EF4-FFF2-40B4-BE49-F238E27FC236}">
                <a16:creationId xmlns:a16="http://schemas.microsoft.com/office/drawing/2014/main" id="{EC884825-0A41-4775-A671-4C3B157133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6006" y="1212488"/>
            <a:ext cx="5340125" cy="5152516"/>
          </a:xfrm>
          <a:prstGeom prst="rect">
            <a:avLst/>
          </a:prstGeom>
        </p:spPr>
      </p:pic>
      <p:sp>
        <p:nvSpPr>
          <p:cNvPr id="7" name="Content Placeholder 27">
            <a:extLst>
              <a:ext uri="{FF2B5EF4-FFF2-40B4-BE49-F238E27FC236}">
                <a16:creationId xmlns:a16="http://schemas.microsoft.com/office/drawing/2014/main" id="{4D3736BC-DB5E-4778-9621-8C78EC24786E}"/>
              </a:ext>
            </a:extLst>
          </p:cNvPr>
          <p:cNvSpPr>
            <a:spLocks noGrp="1"/>
          </p:cNvSpPr>
          <p:nvPr>
            <p:ph sz="quarter" idx="24"/>
          </p:nvPr>
        </p:nvSpPr>
        <p:spPr>
          <a:xfrm>
            <a:off x="4742304" y="3075609"/>
            <a:ext cx="2276711" cy="641423"/>
          </a:xfrm>
        </p:spPr>
        <p:txBody>
          <a:bodyPr/>
          <a:lstStyle/>
          <a:p>
            <a:pPr marL="0" lvl="0" indent="0">
              <a:buNone/>
            </a:pPr>
            <a:r>
              <a:rPr lang="en-US" sz="1100" dirty="0"/>
              <a:t>Vitamin A and other fat-soluble vitamins are readily stored in the liver and fatty tissue.</a:t>
            </a:r>
          </a:p>
        </p:txBody>
      </p:sp>
      <p:sp>
        <p:nvSpPr>
          <p:cNvPr id="6" name="Content Placeholder 21">
            <a:extLst>
              <a:ext uri="{FF2B5EF4-FFF2-40B4-BE49-F238E27FC236}">
                <a16:creationId xmlns:a16="http://schemas.microsoft.com/office/drawing/2014/main" id="{066ED75E-78B3-4B3E-9BBD-4C14368B56BF}"/>
              </a:ext>
            </a:extLst>
          </p:cNvPr>
          <p:cNvSpPr>
            <a:spLocks noGrp="1"/>
          </p:cNvSpPr>
          <p:nvPr>
            <p:ph sz="quarter" idx="23"/>
          </p:nvPr>
        </p:nvSpPr>
        <p:spPr>
          <a:xfrm>
            <a:off x="4754563" y="4421442"/>
            <a:ext cx="2302552" cy="863724"/>
          </a:xfrm>
        </p:spPr>
        <p:txBody>
          <a:bodyPr/>
          <a:lstStyle/>
          <a:p>
            <a:pPr marL="0" lvl="0" indent="0">
              <a:buNone/>
            </a:pPr>
            <a:r>
              <a:rPr lang="en-US" sz="1100" dirty="0"/>
              <a:t>Vitamin C and other water-soluble vitamins are soluble in the gastric juices of the stomach and the blood. These vitamins are readily excreted in urine.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2B843-AA0A-4F3F-AF35-5F8CDEB8BAF7}"/>
              </a:ext>
            </a:extLst>
          </p:cNvPr>
          <p:cNvSpPr>
            <a:spLocks noGrp="1"/>
          </p:cNvSpPr>
          <p:nvPr>
            <p:ph type="title"/>
          </p:nvPr>
        </p:nvSpPr>
        <p:spPr>
          <a:xfrm>
            <a:off x="208479" y="91655"/>
            <a:ext cx="8699333" cy="1143000"/>
          </a:xfrm>
        </p:spPr>
        <p:txBody>
          <a:bodyPr/>
          <a:lstStyle/>
          <a:p>
            <a:r>
              <a:rPr lang="en-US" altLang="en-US" sz="3200" b="1" dirty="0">
                <a:solidFill>
                  <a:srgbClr val="000000"/>
                </a:solidFill>
                <a:ea typeface="MS PGothic" charset="-128"/>
                <a:cs typeface="ＭＳ Ｐゴシック" charset="-128"/>
              </a:rPr>
              <a:t>11.2	Characteristics of Organic Compounds (3)</a:t>
            </a:r>
            <a:endParaRPr lang="en-US" sz="3200" dirty="0"/>
          </a:p>
        </p:txBody>
      </p:sp>
      <p:sp>
        <p:nvSpPr>
          <p:cNvPr id="10" name="Content Placeholder 27">
            <a:extLst>
              <a:ext uri="{FF2B5EF4-FFF2-40B4-BE49-F238E27FC236}">
                <a16:creationId xmlns:a16="http://schemas.microsoft.com/office/drawing/2014/main" id="{07AD4EA6-E0FC-415D-8E14-5CA5AC14D74A}"/>
              </a:ext>
            </a:extLst>
          </p:cNvPr>
          <p:cNvSpPr>
            <a:spLocks noGrp="1"/>
          </p:cNvSpPr>
          <p:nvPr>
            <p:ph sz="quarter" idx="24"/>
          </p:nvPr>
        </p:nvSpPr>
        <p:spPr>
          <a:xfrm>
            <a:off x="541284" y="1311074"/>
            <a:ext cx="7259309" cy="1494039"/>
          </a:xfrm>
        </p:spPr>
        <p:txBody>
          <a:bodyPr/>
          <a:lstStyle/>
          <a:p>
            <a:pPr marL="0" lvl="0" indent="0" eaLnBrk="1" hangingPunct="1">
              <a:spcBef>
                <a:spcPct val="0"/>
              </a:spcBef>
              <a:spcAft>
                <a:spcPts val="2200"/>
              </a:spcAft>
              <a:buClr>
                <a:prstClr val="black"/>
              </a:buClr>
              <a:buNone/>
            </a:pPr>
            <a:r>
              <a:rPr lang="en-US" altLang="en-US" sz="2400" b="1" kern="1200" dirty="0">
                <a:solidFill>
                  <a:prstClr val="black"/>
                </a:solidFill>
                <a:latin typeface="Arial" charset="0"/>
                <a:ea typeface="MS PGothic" charset="-128"/>
                <a:cs typeface="+mn-cs"/>
              </a:rPr>
              <a:t>Some examples of organic compounds:</a:t>
            </a:r>
          </a:p>
          <a:p>
            <a:pPr lvl="0" eaLnBrk="1" hangingPunct="1">
              <a:spcBef>
                <a:spcPct val="0"/>
              </a:spcBef>
              <a:buClr>
                <a:prstClr val="black"/>
              </a:buClr>
              <a:buFont typeface="Arial" panose="020B0604020202020204" pitchFamily="34" charset="0"/>
              <a:buChar char="•"/>
            </a:pPr>
            <a:r>
              <a:rPr lang="en-US" altLang="en-US" sz="2400" b="1" kern="1200" dirty="0">
                <a:solidFill>
                  <a:srgbClr val="3366FF"/>
                </a:solidFill>
                <a:latin typeface="Arial" charset="0"/>
                <a:ea typeface="MS PGothic" charset="-128"/>
                <a:cs typeface="+mn-cs"/>
              </a:rPr>
              <a:t>Caffeine </a:t>
            </a:r>
            <a:r>
              <a:rPr lang="en-US" altLang="en-US" sz="2400" b="1" kern="1200" dirty="0">
                <a:solidFill>
                  <a:prstClr val="black"/>
                </a:solidFill>
                <a:latin typeface="Arial" charset="0"/>
                <a:ea typeface="MS PGothic" charset="-128"/>
                <a:cs typeface="+mn-cs"/>
              </a:rPr>
              <a:t>is the stimulant found in coffee, tea, cola beverages, and chocolate.</a:t>
            </a:r>
          </a:p>
        </p:txBody>
      </p:sp>
      <p:pic>
        <p:nvPicPr>
          <p:cNvPr id="22532" name="Picture 8" descr="Another complex structural formula for caffeine: a bitter-tasting stimulant found in coffee, tea, cola beverages, and choco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2805113"/>
            <a:ext cx="2938463"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8106C6-39C9-4CB2-97BF-64CEB509F4B0}"/>
              </a:ext>
            </a:extLst>
          </p:cNvPr>
          <p:cNvSpPr>
            <a:spLocks noGrp="1"/>
          </p:cNvSpPr>
          <p:nvPr>
            <p:ph type="title"/>
          </p:nvPr>
        </p:nvSpPr>
        <p:spPr>
          <a:xfrm>
            <a:off x="134906" y="44624"/>
            <a:ext cx="8874189" cy="1141551"/>
          </a:xfrm>
        </p:spPr>
        <p:txBody>
          <a:bodyPr/>
          <a:lstStyle/>
          <a:p>
            <a:r>
              <a:rPr lang="en-US" altLang="en-US" sz="3200" b="1" dirty="0">
                <a:solidFill>
                  <a:srgbClr val="000000"/>
                </a:solidFill>
                <a:ea typeface="MS PGothic" charset="-128"/>
                <a:cs typeface="ＭＳ Ｐゴシック" charset="-128"/>
              </a:rPr>
              <a:t>11.2	Characteristics of Organic Compounds</a:t>
            </a:r>
            <a:r>
              <a:rPr lang="en-US" altLang="en-US" b="1" dirty="0">
                <a:solidFill>
                  <a:srgbClr val="000000"/>
                </a:solidFill>
                <a:ea typeface="MS PGothic" charset="-128"/>
                <a:cs typeface="ＭＳ Ｐゴシック" charset="-128"/>
              </a:rPr>
              <a:t> </a:t>
            </a:r>
            <a:r>
              <a:rPr lang="en-US" altLang="en-US" sz="3200" b="1" dirty="0">
                <a:solidFill>
                  <a:srgbClr val="000000"/>
                </a:solidFill>
                <a:ea typeface="MS PGothic" charset="-128"/>
                <a:cs typeface="ＭＳ Ｐゴシック" charset="-128"/>
              </a:rPr>
              <a:t>(4)</a:t>
            </a:r>
            <a:endParaRPr lang="en-US" sz="3200" dirty="0"/>
          </a:p>
        </p:txBody>
      </p:sp>
      <p:sp>
        <p:nvSpPr>
          <p:cNvPr id="10" name="Content Placeholder 27">
            <a:extLst>
              <a:ext uri="{FF2B5EF4-FFF2-40B4-BE49-F238E27FC236}">
                <a16:creationId xmlns:a16="http://schemas.microsoft.com/office/drawing/2014/main" id="{39A74C4B-CC29-4299-8A0D-EB6D1A92090C}"/>
              </a:ext>
            </a:extLst>
          </p:cNvPr>
          <p:cNvSpPr>
            <a:spLocks noGrp="1"/>
          </p:cNvSpPr>
          <p:nvPr>
            <p:ph sz="quarter" idx="24"/>
          </p:nvPr>
        </p:nvSpPr>
        <p:spPr>
          <a:xfrm>
            <a:off x="651183" y="1402334"/>
            <a:ext cx="7900578" cy="2156827"/>
          </a:xfrm>
        </p:spPr>
        <p:txBody>
          <a:bodyPr/>
          <a:lstStyle/>
          <a:p>
            <a:pPr marL="0" lvl="0" indent="0" eaLnBrk="1" hangingPunct="1">
              <a:spcBef>
                <a:spcPct val="0"/>
              </a:spcBef>
              <a:spcAft>
                <a:spcPts val="2500"/>
              </a:spcAft>
              <a:buNone/>
            </a:pPr>
            <a:r>
              <a:rPr lang="en-US" altLang="en-US" sz="2400" b="1" kern="1200" dirty="0">
                <a:solidFill>
                  <a:prstClr val="black"/>
                </a:solidFill>
                <a:latin typeface="Arial" charset="0"/>
                <a:ea typeface="MS PGothic" charset="-128"/>
                <a:cs typeface="+mn-cs"/>
              </a:rPr>
              <a:t>All organic compounds contain </a:t>
            </a:r>
            <a:r>
              <a:rPr lang="en-US" altLang="en-US" sz="2400" b="1" kern="1200" dirty="0">
                <a:solidFill>
                  <a:srgbClr val="3366FF"/>
                </a:solidFill>
                <a:latin typeface="Arial" charset="0"/>
                <a:ea typeface="MS PGothic" charset="-128"/>
                <a:cs typeface="+mn-cs"/>
              </a:rPr>
              <a:t>carbon atoms </a:t>
            </a:r>
            <a:r>
              <a:rPr lang="en-US" altLang="en-US" sz="2400" b="1" kern="1200" dirty="0">
                <a:solidFill>
                  <a:prstClr val="black"/>
                </a:solidFill>
                <a:latin typeface="Arial" charset="0"/>
                <a:ea typeface="MS PGothic" charset="-128"/>
                <a:cs typeface="+mn-cs"/>
              </a:rPr>
              <a:t>and most contain </a:t>
            </a:r>
            <a:r>
              <a:rPr lang="en-US" altLang="en-US" sz="2400" b="1" kern="1200" dirty="0">
                <a:solidFill>
                  <a:srgbClr val="3366FF"/>
                </a:solidFill>
                <a:latin typeface="Arial" charset="0"/>
                <a:ea typeface="MS PGothic" charset="-128"/>
                <a:cs typeface="+mn-cs"/>
              </a:rPr>
              <a:t>hydrogen atoms</a:t>
            </a:r>
            <a:r>
              <a:rPr lang="en-US" altLang="en-US" sz="2400" b="1" kern="1200" dirty="0">
                <a:solidFill>
                  <a:prstClr val="black"/>
                </a:solidFill>
                <a:latin typeface="Arial" charset="0"/>
                <a:ea typeface="MS PGothic" charset="-128"/>
                <a:cs typeface="+mn-cs"/>
              </a:rPr>
              <a:t>:</a:t>
            </a:r>
          </a:p>
          <a:p>
            <a:pPr marL="228600" lvl="0" indent="-209550" eaLnBrk="1" hangingPunct="1">
              <a:spcBef>
                <a:spcPct val="0"/>
              </a:spcBef>
              <a:spcAft>
                <a:spcPts val="1800"/>
              </a:spcAft>
              <a:buClr>
                <a:prstClr val="black"/>
              </a:buClr>
              <a:buFont typeface="Arial" panose="020B0604020202020204" pitchFamily="34" charset="0"/>
              <a:buChar char="•"/>
            </a:pPr>
            <a:r>
              <a:rPr lang="en-US" altLang="en-US" sz="2400" b="1" kern="1200" dirty="0">
                <a:solidFill>
                  <a:srgbClr val="3366FF"/>
                </a:solidFill>
                <a:latin typeface="Arial" charset="0"/>
                <a:ea typeface="MS PGothic" charset="-128"/>
                <a:cs typeface="+mn-cs"/>
              </a:rPr>
              <a:t>Carbon</a:t>
            </a:r>
            <a:r>
              <a:rPr lang="en-US" altLang="en-US" sz="2400" b="1" kern="1200" dirty="0">
                <a:solidFill>
                  <a:prstClr val="black"/>
                </a:solidFill>
                <a:latin typeface="Arial" charset="0"/>
                <a:ea typeface="MS PGothic" charset="-128"/>
                <a:cs typeface="+mn-cs"/>
              </a:rPr>
              <a:t> always forms </a:t>
            </a:r>
            <a:r>
              <a:rPr lang="en-US" altLang="en-US" sz="2400" b="1" kern="1200" dirty="0">
                <a:solidFill>
                  <a:srgbClr val="3366FF"/>
                </a:solidFill>
                <a:latin typeface="Arial" charset="0"/>
                <a:ea typeface="MS PGothic" charset="-128"/>
                <a:cs typeface="+mn-cs"/>
              </a:rPr>
              <a:t>four covalent bonds</a:t>
            </a:r>
            <a:r>
              <a:rPr lang="en-US" altLang="en-US" sz="2400" b="1" kern="1200" dirty="0">
                <a:solidFill>
                  <a:prstClr val="black"/>
                </a:solidFill>
                <a:latin typeface="Arial" charset="0"/>
                <a:ea typeface="MS PGothic" charset="-128"/>
                <a:cs typeface="+mn-cs"/>
              </a:rPr>
              <a:t>.</a:t>
            </a:r>
          </a:p>
          <a:p>
            <a:pPr marL="228600" lvl="0" indent="-209550" eaLnBrk="1" hangingPunct="1">
              <a:spcBef>
                <a:spcPct val="0"/>
              </a:spcBef>
              <a:buClr>
                <a:prstClr val="black"/>
              </a:buClr>
              <a:buFont typeface="Arial" panose="020B0604020202020204" pitchFamily="34" charset="0"/>
              <a:buChar char="•"/>
            </a:pPr>
            <a:r>
              <a:rPr lang="en-US" altLang="en-US" sz="2400" b="1" kern="1200" dirty="0">
                <a:solidFill>
                  <a:srgbClr val="3366FF"/>
                </a:solidFill>
                <a:latin typeface="Arial" charset="0"/>
                <a:ea typeface="MS PGothic" charset="-128"/>
                <a:cs typeface="+mn-cs"/>
              </a:rPr>
              <a:t>Hydrogen</a:t>
            </a:r>
            <a:r>
              <a:rPr lang="en-US" altLang="en-US" sz="2400" b="1" kern="1200" dirty="0">
                <a:solidFill>
                  <a:prstClr val="black"/>
                </a:solidFill>
                <a:latin typeface="Arial" charset="0"/>
                <a:ea typeface="MS PGothic" charset="-128"/>
                <a:cs typeface="+mn-cs"/>
              </a:rPr>
              <a:t> always forms </a:t>
            </a:r>
            <a:r>
              <a:rPr lang="en-US" altLang="en-US" sz="2400" b="1" kern="1200" dirty="0">
                <a:solidFill>
                  <a:srgbClr val="3366FF"/>
                </a:solidFill>
                <a:latin typeface="Arial" charset="0"/>
                <a:ea typeface="MS PGothic" charset="-128"/>
                <a:cs typeface="+mn-cs"/>
              </a:rPr>
              <a:t>one covalent bond</a:t>
            </a:r>
            <a:r>
              <a:rPr lang="en-US" altLang="en-US" sz="2400" b="1" kern="1200" dirty="0">
                <a:solidFill>
                  <a:prstClr val="black"/>
                </a:solidFill>
                <a:latin typeface="Arial" charset="0"/>
                <a:ea typeface="MS PGothic" charset="-128"/>
                <a:cs typeface="+mn-cs"/>
              </a:rPr>
              <a:t>.</a:t>
            </a:r>
          </a:p>
        </p:txBody>
      </p:sp>
      <p:pic>
        <p:nvPicPr>
          <p:cNvPr id="24582" name="Picture 9" descr="This figure shows Lewis structure of methane (CH4). Since hydrogen has a single valence electron, methane (CH4) consists of four single bonds, each formed from one electron from a hydrogen atom and one electron from car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3933825"/>
            <a:ext cx="604837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61B5D-0B00-4EF0-9C58-F0348A5E993D}"/>
              </a:ext>
            </a:extLst>
          </p:cNvPr>
          <p:cNvSpPr>
            <a:spLocks noGrp="1"/>
          </p:cNvSpPr>
          <p:nvPr>
            <p:ph type="title"/>
          </p:nvPr>
        </p:nvSpPr>
        <p:spPr>
          <a:xfrm>
            <a:off x="204057" y="38968"/>
            <a:ext cx="8735887" cy="1152128"/>
          </a:xfrm>
        </p:spPr>
        <p:txBody>
          <a:bodyPr/>
          <a:lstStyle/>
          <a:p>
            <a:r>
              <a:rPr lang="en-US" altLang="en-US" sz="3200" b="1" dirty="0">
                <a:solidFill>
                  <a:srgbClr val="000000"/>
                </a:solidFill>
                <a:ea typeface="MS PGothic" charset="-128"/>
                <a:cs typeface="ＭＳ Ｐゴシック" charset="-128"/>
              </a:rPr>
              <a:t>11.2	Characteristics of Organic Compounds</a:t>
            </a:r>
            <a:r>
              <a:rPr lang="en-US" altLang="en-US" b="1" dirty="0">
                <a:solidFill>
                  <a:srgbClr val="000000"/>
                </a:solidFill>
                <a:ea typeface="MS PGothic" charset="-128"/>
                <a:cs typeface="ＭＳ Ｐゴシック" charset="-128"/>
              </a:rPr>
              <a:t> </a:t>
            </a:r>
            <a:r>
              <a:rPr lang="en-US" altLang="en-US" sz="3200" b="1" dirty="0">
                <a:solidFill>
                  <a:srgbClr val="000000"/>
                </a:solidFill>
                <a:ea typeface="MS PGothic" charset="-128"/>
                <a:cs typeface="ＭＳ Ｐゴシック" charset="-128"/>
              </a:rPr>
              <a:t>(5)</a:t>
            </a:r>
            <a:endParaRPr lang="en-US" sz="3200" dirty="0"/>
          </a:p>
        </p:txBody>
      </p:sp>
      <p:sp>
        <p:nvSpPr>
          <p:cNvPr id="10" name="Content Placeholder 29">
            <a:extLst>
              <a:ext uri="{FF2B5EF4-FFF2-40B4-BE49-F238E27FC236}">
                <a16:creationId xmlns:a16="http://schemas.microsoft.com/office/drawing/2014/main" id="{CF2BD77C-01C0-41FC-91D0-A1FF0D1E0275}"/>
              </a:ext>
            </a:extLst>
          </p:cNvPr>
          <p:cNvSpPr>
            <a:spLocks noGrp="1"/>
          </p:cNvSpPr>
          <p:nvPr>
            <p:ph sz="quarter" idx="25"/>
          </p:nvPr>
        </p:nvSpPr>
        <p:spPr>
          <a:xfrm>
            <a:off x="755404" y="1412776"/>
            <a:ext cx="7602786" cy="863699"/>
          </a:xfrm>
        </p:spPr>
        <p:txBody>
          <a:bodyPr/>
          <a:lstStyle/>
          <a:p>
            <a:pPr marL="0" lvl="0" indent="0" eaLnBrk="1" hangingPunct="1">
              <a:spcBef>
                <a:spcPct val="0"/>
              </a:spcBef>
              <a:buClr>
                <a:prstClr val="black"/>
              </a:buClr>
              <a:buNone/>
            </a:pPr>
            <a:r>
              <a:rPr lang="en-US" altLang="en-US" sz="2400" b="1" kern="1200" dirty="0">
                <a:solidFill>
                  <a:srgbClr val="3366FF"/>
                </a:solidFill>
                <a:latin typeface="Arial" charset="0"/>
                <a:ea typeface="MS PGothic" charset="-128"/>
                <a:cs typeface="+mn-cs"/>
              </a:rPr>
              <a:t>Carbon</a:t>
            </a:r>
            <a:r>
              <a:rPr lang="en-US" altLang="en-US" sz="2400" b="1" kern="1200" dirty="0">
                <a:solidFill>
                  <a:prstClr val="black"/>
                </a:solidFill>
                <a:latin typeface="Arial" charset="0"/>
                <a:ea typeface="MS PGothic" charset="-128"/>
                <a:cs typeface="+mn-cs"/>
              </a:rPr>
              <a:t> forms </a:t>
            </a:r>
            <a:r>
              <a:rPr lang="en-US" altLang="en-US" sz="2400" b="1" kern="1200" dirty="0">
                <a:solidFill>
                  <a:srgbClr val="3366FF"/>
                </a:solidFill>
                <a:latin typeface="Arial" charset="0"/>
                <a:ea typeface="MS PGothic" charset="-128"/>
                <a:cs typeface="+mn-cs"/>
              </a:rPr>
              <a:t>single</a:t>
            </a:r>
            <a:r>
              <a:rPr lang="en-US" altLang="en-US" sz="2400" b="1" kern="1200" dirty="0">
                <a:solidFill>
                  <a:prstClr val="black"/>
                </a:solidFill>
                <a:latin typeface="Arial" charset="0"/>
                <a:ea typeface="MS PGothic" charset="-128"/>
                <a:cs typeface="+mn-cs"/>
              </a:rPr>
              <a:t>, </a:t>
            </a:r>
            <a:r>
              <a:rPr lang="en-US" altLang="en-US" sz="2400" b="1" kern="1200" dirty="0">
                <a:solidFill>
                  <a:srgbClr val="3366FF"/>
                </a:solidFill>
                <a:latin typeface="Arial" charset="0"/>
                <a:ea typeface="MS PGothic" charset="-128"/>
                <a:cs typeface="+mn-cs"/>
              </a:rPr>
              <a:t>double</a:t>
            </a:r>
            <a:r>
              <a:rPr lang="en-US" altLang="en-US" sz="2400" b="1" kern="1200" dirty="0">
                <a:solidFill>
                  <a:prstClr val="black"/>
                </a:solidFill>
                <a:latin typeface="Arial" charset="0"/>
                <a:ea typeface="MS PGothic" charset="-128"/>
                <a:cs typeface="+mn-cs"/>
              </a:rPr>
              <a:t>, and </a:t>
            </a:r>
            <a:r>
              <a:rPr lang="en-US" altLang="en-US" sz="2400" b="1" kern="1200" dirty="0">
                <a:solidFill>
                  <a:srgbClr val="3366FF"/>
                </a:solidFill>
                <a:latin typeface="Arial" charset="0"/>
                <a:ea typeface="MS PGothic" charset="-128"/>
                <a:cs typeface="+mn-cs"/>
              </a:rPr>
              <a:t>triple</a:t>
            </a:r>
            <a:r>
              <a:rPr lang="en-US" altLang="en-US" sz="2400" b="1" kern="1200" dirty="0">
                <a:solidFill>
                  <a:prstClr val="black"/>
                </a:solidFill>
                <a:latin typeface="Arial" charset="0"/>
                <a:ea typeface="MS PGothic" charset="-128"/>
                <a:cs typeface="+mn-cs"/>
              </a:rPr>
              <a:t> bonds to other carbon atoms.</a:t>
            </a:r>
          </a:p>
        </p:txBody>
      </p:sp>
      <p:pic>
        <p:nvPicPr>
          <p:cNvPr id="26627" name="Picture 7" descr="Two different representations for ethane, ethylene and acetylene. In ethane (C2H6), each carbon atom is bonded to three hydrogen atoms and one carbon atom. All bonds are single bonds. In ethylene (C2H4), each carbon atom is surrounded by three atoms (two hydrogens and one carbon); thus, each C forms a single bond to each hydrogen atom and a double bond. In acetylene (C2H2), each carbon atom is surrounded by two atoms (one hydrogen and one carbon); thus, each C forms a single bond to hydrogen and a triple bond to carb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276475"/>
            <a:ext cx="7632700"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E7FD-3F18-4EFF-94B3-869C34F1FBC0}"/>
              </a:ext>
            </a:extLst>
          </p:cNvPr>
          <p:cNvSpPr>
            <a:spLocks noGrp="1"/>
          </p:cNvSpPr>
          <p:nvPr>
            <p:ph type="title"/>
          </p:nvPr>
        </p:nvSpPr>
        <p:spPr>
          <a:xfrm>
            <a:off x="222334" y="67938"/>
            <a:ext cx="8699333" cy="1116433"/>
          </a:xfrm>
        </p:spPr>
        <p:txBody>
          <a:bodyPr/>
          <a:lstStyle/>
          <a:p>
            <a:r>
              <a:rPr lang="en-US" altLang="en-US" sz="3200" b="1" dirty="0">
                <a:solidFill>
                  <a:srgbClr val="000000"/>
                </a:solidFill>
                <a:ea typeface="MS PGothic" charset="-128"/>
                <a:cs typeface="ＭＳ Ｐゴシック" charset="-128"/>
              </a:rPr>
              <a:t>11.2	Characteristics of Organic Compounds</a:t>
            </a:r>
            <a:r>
              <a:rPr lang="en-US" altLang="en-US" b="1" dirty="0">
                <a:solidFill>
                  <a:srgbClr val="000000"/>
                </a:solidFill>
                <a:ea typeface="MS PGothic" charset="-128"/>
                <a:cs typeface="ＭＳ Ｐゴシック" charset="-128"/>
              </a:rPr>
              <a:t> </a:t>
            </a:r>
            <a:r>
              <a:rPr lang="en-US" altLang="en-US" sz="3200" b="1" dirty="0">
                <a:solidFill>
                  <a:srgbClr val="000000"/>
                </a:solidFill>
                <a:ea typeface="MS PGothic" charset="-128"/>
                <a:cs typeface="ＭＳ Ｐゴシック" charset="-128"/>
              </a:rPr>
              <a:t>(6)</a:t>
            </a:r>
            <a:endParaRPr lang="en-US" sz="3200" dirty="0"/>
          </a:p>
        </p:txBody>
      </p:sp>
      <p:sp>
        <p:nvSpPr>
          <p:cNvPr id="9" name="Content Placeholder 27">
            <a:extLst>
              <a:ext uri="{FF2B5EF4-FFF2-40B4-BE49-F238E27FC236}">
                <a16:creationId xmlns:a16="http://schemas.microsoft.com/office/drawing/2014/main" id="{F5733399-A96A-4F0E-B30C-C4D3743B043F}"/>
              </a:ext>
            </a:extLst>
          </p:cNvPr>
          <p:cNvSpPr>
            <a:spLocks noGrp="1"/>
          </p:cNvSpPr>
          <p:nvPr>
            <p:ph sz="quarter" idx="24"/>
          </p:nvPr>
        </p:nvSpPr>
        <p:spPr>
          <a:xfrm>
            <a:off x="761926" y="1406427"/>
            <a:ext cx="8064574" cy="870446"/>
          </a:xfrm>
        </p:spPr>
        <p:txBody>
          <a:bodyPr/>
          <a:lstStyle/>
          <a:p>
            <a:pPr marL="0" lvl="0" indent="0" eaLnBrk="1" hangingPunct="1">
              <a:spcBef>
                <a:spcPct val="0"/>
              </a:spcBef>
              <a:buNone/>
            </a:pPr>
            <a:r>
              <a:rPr lang="en-US" altLang="en-US" sz="2400" b="1" kern="1200" dirty="0">
                <a:solidFill>
                  <a:prstClr val="black"/>
                </a:solidFill>
                <a:latin typeface="Arial" charset="0"/>
                <a:ea typeface="MS PGothic" charset="-128"/>
                <a:cs typeface="+mn-cs"/>
              </a:rPr>
              <a:t>Some compounds have </a:t>
            </a:r>
            <a:r>
              <a:rPr lang="en-US" altLang="en-US" sz="2400" b="1" kern="1200" dirty="0">
                <a:solidFill>
                  <a:srgbClr val="3366FF"/>
                </a:solidFill>
                <a:latin typeface="Arial" charset="0"/>
                <a:ea typeface="MS PGothic" charset="-128"/>
                <a:cs typeface="+mn-cs"/>
              </a:rPr>
              <a:t>chains of atoms </a:t>
            </a:r>
            <a:r>
              <a:rPr lang="en-US" altLang="en-US" sz="2400" b="1" kern="1200" dirty="0">
                <a:solidFill>
                  <a:prstClr val="black"/>
                </a:solidFill>
                <a:latin typeface="Arial" charset="0"/>
                <a:ea typeface="MS PGothic" charset="-128"/>
                <a:cs typeface="+mn-cs"/>
              </a:rPr>
              <a:t>and some compounds have </a:t>
            </a:r>
            <a:r>
              <a:rPr lang="en-US" altLang="en-US" sz="2400" b="1" kern="1200" dirty="0">
                <a:solidFill>
                  <a:srgbClr val="3366FF"/>
                </a:solidFill>
                <a:latin typeface="Arial" charset="0"/>
                <a:ea typeface="MS PGothic" charset="-128"/>
                <a:cs typeface="+mn-cs"/>
              </a:rPr>
              <a:t>rings</a:t>
            </a:r>
            <a:r>
              <a:rPr lang="en-US" altLang="en-US" sz="2400" b="1" kern="1200" dirty="0">
                <a:solidFill>
                  <a:prstClr val="black"/>
                </a:solidFill>
                <a:latin typeface="Arial" charset="0"/>
                <a:ea typeface="MS PGothic" charset="-128"/>
                <a:cs typeface="+mn-cs"/>
              </a:rPr>
              <a:t>.</a:t>
            </a:r>
          </a:p>
        </p:txBody>
      </p:sp>
      <p:pic>
        <p:nvPicPr>
          <p:cNvPr id="28676" name="Picture 7" descr="Structures of propane and cyclopropane: In propane C3H8, three carbon atoms are bonded in a row. In cyclopropane C3H6, three carbon atoms are bonded to form a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636838"/>
            <a:ext cx="5040312"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59B0-7307-42A8-A405-D7E96BEDBE51}"/>
              </a:ext>
            </a:extLst>
          </p:cNvPr>
          <p:cNvSpPr>
            <a:spLocks noGrp="1"/>
          </p:cNvSpPr>
          <p:nvPr>
            <p:ph type="title"/>
          </p:nvPr>
        </p:nvSpPr>
        <p:spPr>
          <a:xfrm>
            <a:off x="178837" y="100044"/>
            <a:ext cx="8786326" cy="1033226"/>
          </a:xfrm>
        </p:spPr>
        <p:txBody>
          <a:bodyPr/>
          <a:lstStyle/>
          <a:p>
            <a:r>
              <a:rPr lang="en-US" altLang="en-US" sz="3200" b="1" dirty="0">
                <a:solidFill>
                  <a:srgbClr val="000000"/>
                </a:solidFill>
                <a:ea typeface="MS PGothic" charset="-128"/>
                <a:cs typeface="ＭＳ Ｐゴシック" charset="-128"/>
              </a:rPr>
              <a:t>11.2	Characteristics of Organic Compounds</a:t>
            </a:r>
            <a:r>
              <a:rPr lang="en-US" altLang="en-US" b="1" dirty="0">
                <a:solidFill>
                  <a:srgbClr val="000000"/>
                </a:solidFill>
                <a:ea typeface="MS PGothic" charset="-128"/>
                <a:cs typeface="ＭＳ Ｐゴシック" charset="-128"/>
              </a:rPr>
              <a:t> </a:t>
            </a:r>
            <a:r>
              <a:rPr lang="en-US" altLang="en-US" sz="3200" b="1" dirty="0">
                <a:solidFill>
                  <a:srgbClr val="000000"/>
                </a:solidFill>
                <a:ea typeface="MS PGothic" charset="-128"/>
                <a:cs typeface="ＭＳ Ｐゴシック" charset="-128"/>
              </a:rPr>
              <a:t>(7)</a:t>
            </a:r>
            <a:endParaRPr lang="en-US" sz="3200" dirty="0"/>
          </a:p>
        </p:txBody>
      </p:sp>
      <p:sp>
        <p:nvSpPr>
          <p:cNvPr id="11" name="Content Placeholder 27">
            <a:extLst>
              <a:ext uri="{FF2B5EF4-FFF2-40B4-BE49-F238E27FC236}">
                <a16:creationId xmlns:a16="http://schemas.microsoft.com/office/drawing/2014/main" id="{91D2D17F-E1B4-49D4-9277-14E2407597E9}"/>
              </a:ext>
            </a:extLst>
          </p:cNvPr>
          <p:cNvSpPr>
            <a:spLocks noGrp="1"/>
          </p:cNvSpPr>
          <p:nvPr>
            <p:ph sz="quarter" idx="24"/>
          </p:nvPr>
        </p:nvSpPr>
        <p:spPr>
          <a:xfrm>
            <a:off x="539552" y="1408025"/>
            <a:ext cx="7704856" cy="4254838"/>
          </a:xfrm>
        </p:spPr>
        <p:txBody>
          <a:bodyPr/>
          <a:lstStyle/>
          <a:p>
            <a:pPr marL="0" lvl="0" indent="0" eaLnBrk="1" hangingPunct="1">
              <a:spcBef>
                <a:spcPct val="0"/>
              </a:spcBef>
              <a:spcAft>
                <a:spcPts val="1500"/>
              </a:spcAft>
              <a:buNone/>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Organic compounds may also contain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elements other than carbon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and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hydrogen</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228600" indent="-228600" eaLnBrk="1" hangingPunct="1">
              <a:spcBef>
                <a:spcPct val="0"/>
              </a:spcBef>
              <a:spcAft>
                <a:spcPts val="1000"/>
              </a:spcAft>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Any atom that is not carbon or hydrogen is called a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heteroatom</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a:p>
            <a:pPr marL="228600" lvl="0" indent="-228600" eaLnBrk="1" hangingPunct="1">
              <a:spcBef>
                <a:spcPct val="0"/>
              </a:spcBef>
              <a:spcAft>
                <a:spcPts val="1000"/>
              </a:spcAft>
              <a:buFont typeface="Arial" panose="020B0604020202020204" pitchFamily="34" charset="0"/>
              <a:buChar char="•"/>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Each heteroatom forms a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characteristic number of bonds</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determined by its location in the periodic table.</a:t>
            </a:r>
          </a:p>
          <a:p>
            <a:pPr marL="228600" lvl="0" indent="-228600" eaLnBrk="1" hangingPunct="1">
              <a:spcBef>
                <a:spcPct val="0"/>
              </a:spcBef>
              <a:buFont typeface="Arial" panose="020B0604020202020204" pitchFamily="34" charset="0"/>
              <a:buChar char="•"/>
            </a:pPr>
            <a:r>
              <a:rPr lang="en-US" altLang="en-US" sz="2400" b="1" kern="1200" dirty="0">
                <a:solidFill>
                  <a:prstClr val="black"/>
                </a:solidFill>
                <a:latin typeface="Arial" panose="020B0604020202020204" pitchFamily="34" charset="0"/>
                <a:ea typeface="MS PGothic" charset="-128"/>
                <a:cs typeface="Arial" panose="020B0604020202020204" pitchFamily="34" charset="0"/>
              </a:rPr>
              <a:t>The common heteroatoms (N, O, F, Cl, Br, and I) also have nonbonding, lone pairs of </a:t>
            </a:r>
            <a:r>
              <a:rPr lang="en-US" altLang="en-US" sz="2400" b="1" i="0" kern="1200" dirty="0">
                <a:solidFill>
                  <a:prstClr val="black"/>
                </a:solidFill>
                <a:latin typeface="Arial" panose="020B0604020202020204" pitchFamily="34" charset="0"/>
                <a:ea typeface="MS PGothic" charset="-128"/>
                <a:cs typeface="Arial" panose="020B0604020202020204" pitchFamily="34" charset="0"/>
              </a:rPr>
              <a:t>e</a:t>
            </a:r>
            <a:r>
              <a:rPr lang="en-US" altLang="en-US" sz="2400" b="1" i="0" kern="1200" baseline="30000" dirty="0">
                <a:solidFill>
                  <a:prstClr val="black"/>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 so that each atom is surrounded by an </a:t>
            </a:r>
            <a:r>
              <a:rPr lang="en-US" altLang="en-US" sz="2400" b="1" kern="1200" dirty="0">
                <a:solidFill>
                  <a:srgbClr val="3366FF"/>
                </a:solidFill>
                <a:latin typeface="Arial" panose="020B0604020202020204" pitchFamily="34" charset="0"/>
                <a:ea typeface="MS PGothic" charset="-128"/>
                <a:cs typeface="Arial" panose="020B0604020202020204" pitchFamily="34" charset="0"/>
              </a:rPr>
              <a:t>octet of </a:t>
            </a:r>
            <a:r>
              <a:rPr lang="en-US" altLang="en-US" sz="2400" b="1" i="0" kern="1200" dirty="0">
                <a:solidFill>
                  <a:srgbClr val="3366FF"/>
                </a:solidFill>
                <a:latin typeface="Arial" panose="020B0604020202020204" pitchFamily="34" charset="0"/>
                <a:ea typeface="MS PGothic" charset="-128"/>
                <a:cs typeface="Arial" panose="020B0604020202020204" pitchFamily="34" charset="0"/>
              </a:rPr>
              <a:t>e</a:t>
            </a:r>
            <a:r>
              <a:rPr lang="en-US" altLang="en-US" sz="2400" b="1" i="0" kern="1200" baseline="30000" dirty="0">
                <a:solidFill>
                  <a:srgbClr val="3366FF"/>
                </a:solidFill>
                <a:latin typeface="Arial" panose="020B0604020202020204" pitchFamily="34" charset="0"/>
                <a:ea typeface="MS PGothic" charset="-128"/>
                <a:cs typeface="Arial" panose="020B0604020202020204" pitchFamily="34" charset="0"/>
              </a:rPr>
              <a:t>−</a:t>
            </a:r>
            <a:r>
              <a:rPr lang="en-US" altLang="en-US" sz="2400" b="1" kern="1200" dirty="0">
                <a:solidFill>
                  <a:prstClr val="black"/>
                </a:solidFill>
                <a:latin typeface="Arial" panose="020B0604020202020204" pitchFamily="34" charset="0"/>
                <a:ea typeface="MS PGothic" charset="-128"/>
                <a:cs typeface="Arial" panose="020B0604020202020204" pitchFamily="34" charset="0"/>
              </a:rPr>
              <a:t>.</a:t>
            </a:r>
          </a:p>
        </p:txBody>
      </p:sp>
      <p:sp>
        <p:nvSpPr>
          <p:cNvPr id="6" name="Content Placeholder 5">
            <a:extLst>
              <a:ext uri="{FF2B5EF4-FFF2-40B4-BE49-F238E27FC236}">
                <a16:creationId xmlns:a16="http://schemas.microsoft.com/office/drawing/2014/main" id="{88D7EB1C-50D9-42B1-BF79-7164F50F23F7}"/>
              </a:ext>
            </a:extLst>
          </p:cNvPr>
          <p:cNvSpPr>
            <a:spLocks noGrp="1"/>
          </p:cNvSpPr>
          <p:nvPr>
            <p:ph sz="quarter" idx="23"/>
          </p:nvPr>
        </p:nvSpPr>
        <p:spPr>
          <a:xfrm>
            <a:off x="714079" y="5786809"/>
            <a:ext cx="6810249" cy="522511"/>
          </a:xfrm>
        </p:spPr>
        <p:txBody>
          <a:bodyPr/>
          <a:lstStyle/>
          <a:p>
            <a:pPr marL="0" lvl="0" indent="0">
              <a:spcBef>
                <a:spcPct val="0"/>
              </a:spcBef>
              <a:buNone/>
            </a:pPr>
            <a:r>
              <a:rPr lang="en-US" sz="2400" b="1" i="0" kern="1200" dirty="0">
                <a:solidFill>
                  <a:prstClr val="black"/>
                </a:solidFill>
                <a:latin typeface="Arial" panose="020B0604020202020204" pitchFamily="34" charset="0"/>
                <a:ea typeface="MS PGothic" charset="-128"/>
                <a:cs typeface="Arial" panose="020B0604020202020204" pitchFamily="34" charset="0"/>
              </a:rPr>
              <a:t>Number of bonds + Number of lone pairs = 4</a:t>
            </a:r>
            <a:endParaRPr lang="en-US" sz="2400" b="1" kern="1200" dirty="0">
              <a:solidFill>
                <a:prstClr val="black"/>
              </a:solidFill>
              <a:latin typeface="Arial" panose="020B0604020202020204" pitchFamily="34" charset="0"/>
              <a:ea typeface="MS PGothic" charset="-128"/>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8"/>
  <p:tag name="MMPROD_UIDATA" val="&lt;database version=&quot;6.0&quot;&gt;&lt;object type=&quot;1&quot; unique_id=&quot;10001&quot;&gt;&lt;object type=&quot;8&quot; unique_id=&quot;12808&quot;&gt;&lt;/object&gt;&lt;object type=&quot;2&quot; unique_id=&quot;12809&quot;&gt;&lt;object type=&quot;3&quot; unique_id=&quot;12810&quot;&gt;&lt;property id=&quot;20148&quot; value=&quot;5&quot;/&gt;&lt;property id=&quot;20300&quot; value=&quot;Slide 1&quot;/&gt;&lt;property id=&quot;20307&quot; value=&quot;298&quot;/&gt;&lt;/object&gt;&lt;object type=&quot;3&quot; unique_id=&quot;12811&quot;&gt;&lt;property id=&quot;20148&quot; value=&quot;5&quot;/&gt;&lt;property id=&quot;20300&quot; value=&quot;Slide 2 - &amp;quot;Introduction to Organic Chemistry&amp;quot;&quot;/&gt;&lt;property id=&quot;20307&quot; value=&quot;257&quot;/&gt;&lt;/object&gt;&lt;object type=&quot;3&quot; unique_id=&quot;12812&quot;&gt;&lt;property id=&quot;20148&quot; value=&quot;5&quot;/&gt;&lt;property id=&quot;20300&quot; value=&quot;Slide 3 - &amp;quot;Characteristics of Organic Compounds&amp;#x0D;&amp;#x0A;Examples of Organic Compounds&amp;quot;&quot;/&gt;&lt;property id=&quot;20307&quot; value=&quot;258&quot;/&gt;&lt;/object&gt;&lt;object type=&quot;3&quot; unique_id=&quot;12813&quot;&gt;&lt;property id=&quot;20148&quot; value=&quot;5&quot;/&gt;&lt;property id=&quot;20300&quot; value=&quot;Slide 4 - &amp;quot;Characteristics of Organic Compounds&amp;#x0D;&amp;#x0A;Examples of Organic Compounds&amp;quot;&quot;/&gt;&lt;property id=&quot;20307&quot; value=&quot;259&quot;/&gt;&lt;/object&gt;&lt;object type=&quot;3&quot; unique_id=&quot;12814&quot;&gt;&lt;property id=&quot;20148&quot; value=&quot;5&quot;/&gt;&lt;property id=&quot;20300&quot; value=&quot;Slide 5 - &amp;quot;Characteristics of Organic Compounds&amp;#x0D;&amp;#x0A;Examples of Organic Compounds&amp;quot;&quot;/&gt;&lt;property id=&quot;20307&quot; value=&quot;260&quot;/&gt;&lt;/object&gt;&lt;object type=&quot;3&quot; unique_id=&quot;12815&quot;&gt;&lt;property id=&quot;20148&quot; value=&quot;5&quot;/&gt;&lt;property id=&quot;20300&quot; value=&quot;Slide 6 - &amp;quot;Characteristics of Organic Compounds&amp;#x0D;&amp;#x0A;Common Features&amp;quot;&quot;/&gt;&lt;property id=&quot;20307&quot; value=&quot;261&quot;/&gt;&lt;/object&gt;&lt;object type=&quot;3&quot; unique_id=&quot;12816&quot;&gt;&lt;property id=&quot;20148&quot; value=&quot;5&quot;/&gt;&lt;property id=&quot;20300&quot; value=&quot;Slide 7 - &amp;quot;Characteristics of Organic Compounds&amp;#x0D;&amp;#x0A;Common Features&amp;quot;&quot;/&gt;&lt;property id=&quot;20307&quot; value=&quot;262&quot;/&gt;&lt;/object&gt;&lt;object type=&quot;3&quot; unique_id=&quot;12817&quot;&gt;&lt;property id=&quot;20148&quot; value=&quot;5&quot;/&gt;&lt;property id=&quot;20300&quot; value=&quot;Slide 8 - &amp;quot;Characteristics of Organic Compounds&amp;#x0D;&amp;#x0A;Common Features&amp;quot;&quot;/&gt;&lt;property id=&quot;20307&quot; value=&quot;263&quot;/&gt;&lt;/object&gt;&lt;object type=&quot;3&quot; unique_id=&quot;12818&quot;&gt;&lt;property id=&quot;20148&quot; value=&quot;5&quot;/&gt;&lt;property id=&quot;20300&quot; value=&quot;Slide 9 - &amp;quot;Characteristics of Organic Compounds&amp;#x0D;&amp;#x0A;Common Features&amp;quot;&quot;/&gt;&lt;property id=&quot;20307&quot; value=&quot;264&quot;/&gt;&lt;/object&gt;&lt;object type=&quot;3&quot; unique_id=&quot;12819&quot;&gt;&lt;property id=&quot;20148&quot; value=&quot;5&quot;/&gt;&lt;property id=&quot;20300&quot; value=&quot;Slide 10 - &amp;quot;Characteristics of Organic Compounds&amp;#x0D;&amp;#x0A;Common Features&amp;quot;&quot;/&gt;&lt;property id=&quot;20307&quot; value=&quot;265&quot;/&gt;&lt;/object&gt;&lt;object type=&quot;3&quot; unique_id=&quot;12820&quot;&gt;&lt;property id=&quot;20148&quot; value=&quot;5&quot;/&gt;&lt;property id=&quot;20300&quot; value=&quot;Slide 11 - &amp;quot;Characteristics of Organic Compounds&amp;#x0D;&amp;#x0A;Common Features&amp;quot;&quot;/&gt;&lt;property id=&quot;20307&quot; value=&quot;266&quot;/&gt;&lt;/object&gt;&lt;object type=&quot;3&quot; unique_id=&quot;12821&quot;&gt;&lt;property id=&quot;20148&quot; value=&quot;5&quot;/&gt;&lt;property id=&quot;20300&quot; value=&quot;Slide 12 - &amp;quot;Shapes of Organic Molecules&amp;quot;&quot;/&gt;&lt;property id=&quot;20307&quot; value=&quot;267&quot;/&gt;&lt;/object&gt;&lt;object type=&quot;3&quot; unique_id=&quot;12822&quot;&gt;&lt;property id=&quot;20148&quot; value=&quot;5&quot;/&gt;&lt;property id=&quot;20300&quot; value=&quot;Slide 13 - &amp;quot;Shapes of Organic Molecules&amp;quot;&quot;/&gt;&lt;property id=&quot;20307&quot; value=&quot;268&quot;/&gt;&lt;/object&gt;&lt;object type=&quot;3&quot; unique_id=&quot;12823&quot;&gt;&lt;property id=&quot;20148&quot; value=&quot;5&quot;/&gt;&lt;property id=&quot;20300&quot; value=&quot;Slide 14 - &amp;quot;Shapes of Organic Molecules&amp;quot;&quot;/&gt;&lt;property id=&quot;20307&quot; value=&quot;269&quot;/&gt;&lt;/object&gt;&lt;object type=&quot;3&quot; unique_id=&quot;12824&quot;&gt;&lt;property id=&quot;20148&quot; value=&quot;5&quot;/&gt;&lt;property id=&quot;20300&quot; value=&quot;Slide 15 - &amp;quot;Shapes of Organic Molecules&amp;quot;&quot;/&gt;&lt;property id=&quot;20307&quot; value=&quot;270&quot;/&gt;&lt;/object&gt;&lt;object type=&quot;3&quot; unique_id=&quot;12825&quot;&gt;&lt;property id=&quot;20148&quot; value=&quot;5&quot;/&gt;&lt;property id=&quot;20300&quot; value=&quot;Slide 16 - &amp;quot;Shapes of Organic Molecules&amp;quot;&quot;/&gt;&lt;property id=&quot;20307&quot; value=&quot;271&quot;/&gt;&lt;/object&gt;&lt;object type=&quot;3&quot; unique_id=&quot;12826&quot;&gt;&lt;property id=&quot;20148&quot; value=&quot;5&quot;/&gt;&lt;property id=&quot;20300&quot; value=&quot;Slide 17 - &amp;quot;Drawing Organic Molecules&amp;#x0D;&amp;#x0A;Condensed Structures&amp;quot;&quot;/&gt;&lt;property id=&quot;20307&quot; value=&quot;272&quot;/&gt;&lt;/object&gt;&lt;object type=&quot;3&quot; unique_id=&quot;12827&quot;&gt;&lt;property id=&quot;20148&quot; value=&quot;5&quot;/&gt;&lt;property id=&quot;20300&quot; value=&quot;Slide 18 - &amp;quot;Drawing Organic Molecules&amp;#x0D;&amp;#x0A;Condensed Structures&amp;quot;&quot;/&gt;&lt;property id=&quot;20307&quot; value=&quot;273&quot;/&gt;&lt;/object&gt;&lt;object type=&quot;3&quot; unique_id=&quot;12828&quot;&gt;&lt;property id=&quot;20148&quot; value=&quot;5&quot;/&gt;&lt;property id=&quot;20300&quot; value=&quot;Slide 19 - &amp;quot;Drawing Organic Molecules&amp;#x0D;&amp;#x0A;Condensed Structures&amp;quot;&quot;/&gt;&lt;property id=&quot;20307&quot; value=&quot;274&quot;/&gt;&lt;/object&gt;&lt;object type=&quot;3&quot; unique_id=&quot;12829&quot;&gt;&lt;property id=&quot;20148&quot; value=&quot;5&quot;/&gt;&lt;property id=&quot;20300&quot; value=&quot;Slide 20 - &amp;quot;Drawing Organic Molecules&amp;#x0D;&amp;#x0A;Skeletal Structures&amp;quot;&quot;/&gt;&lt;property id=&quot;20307&quot; value=&quot;275&quot;/&gt;&lt;/object&gt;&lt;object type=&quot;3&quot; unique_id=&quot;12830&quot;&gt;&lt;property id=&quot;20148&quot; value=&quot;5&quot;/&gt;&lt;property id=&quot;20300&quot; value=&quot;Slide 21 - &amp;quot;Drawing Organic Molecules&amp;#x0D;&amp;#x0A;Skeletal Structures&amp;quot;&quot;/&gt;&lt;property id=&quot;20307&quot; value=&quot;276&quot;/&gt;&lt;/object&gt;&lt;object type=&quot;3&quot; unique_id=&quot;12831&quot;&gt;&lt;property id=&quot;20148&quot; value=&quot;5&quot;/&gt;&lt;property id=&quot;20300&quot; value=&quot;Slide 22 - &amp;quot;Drawing Organic Molecules&amp;#x0D;&amp;#x0A;Skeletal Structures&amp;quot;&quot;/&gt;&lt;property id=&quot;20307&quot; value=&quot;277&quot;/&gt;&lt;/object&gt;&lt;object type=&quot;3&quot; unique_id=&quot;12832&quot;&gt;&lt;property id=&quot;20148&quot; value=&quot;5&quot;/&gt;&lt;property id=&quot;20300&quot; value=&quot;Slide 23 - &amp;quot;Functional Groups&amp;quot;&quot;/&gt;&lt;property id=&quot;20307&quot; value=&quot;278&quot;/&gt;&lt;/object&gt;&lt;object type=&quot;3&quot; unique_id=&quot;12833&quot;&gt;&lt;property id=&quot;20148&quot; value=&quot;5&quot;/&gt;&lt;property id=&quot;20300&quot; value=&quot;Slide 24 - &amp;quot;Functional Groups&amp;#x0D;&amp;#x0A;Hydrocarbons&amp;quot;&quot;/&gt;&lt;property id=&quot;20307&quot; value=&quot;279&quot;/&gt;&lt;/object&gt;&lt;object type=&quot;3&quot; unique_id=&quot;12834&quot;&gt;&lt;property id=&quot;20148&quot; value=&quot;5&quot;/&gt;&lt;property id=&quot;20300&quot; value=&quot;Slide 25 - &amp;quot;Functional Groups&amp;quot;&quot;/&gt;&lt;property id=&quot;20307&quot; value=&quot;280&quot;/&gt;&lt;/object&gt;&lt;object type=&quot;3&quot; unique_id=&quot;12835&quot;&gt;&lt;property id=&quot;20148&quot; value=&quot;5&quot;/&gt;&lt;property id=&quot;20300&quot; value=&quot;Slide 26 - &amp;quot;Functional Groups&amp;#x0D;&amp;#x0A;Compounds Containing a Single Bond to a Heteroatom&amp;quot;&quot;/&gt;&lt;property id=&quot;20307&quot; value=&quot;281&quot;/&gt;&lt;/object&gt;&lt;object type=&quot;3&quot; unique_id=&quot;12836&quot;&gt;&lt;property id=&quot;20148&quot; value=&quot;5&quot;/&gt;&lt;property id=&quot;20300&quot; value=&quot;Slide 27 - &amp;quot;Functional Groups&amp;#x0D;&amp;#x0A;Compounds Containing a Single Bond to a Heteroatom&amp;quot;&quot;/&gt;&lt;property id=&quot;20307&quot; value=&quot;282&quot;/&gt;&lt;/object&gt;&lt;object type=&quot;3&quot; unique_id=&quot;12837&quot;&gt;&lt;property id=&quot;20148&quot; value=&quot;5&quot;/&gt;&lt;property id=&quot;20300&quot; value=&quot;Slide 28 - &amp;quot;Functional Groups&amp;#x0D;&amp;#x0A;Compounds Containing a C=O group&amp;quot;&quot;/&gt;&lt;property id=&quot;20307&quot; value=&quot;283&quot;/&gt;&lt;/object&gt;&lt;object type=&quot;3&quot; unique_id=&quot;12838&quot;&gt;&lt;property id=&quot;20148&quot; value=&quot;5&quot;/&gt;&lt;property id=&quot;20300&quot; value=&quot;Slide 29 - &amp;quot;Functional Groups&amp;#x0D;&amp;#x0A;Compounds Containing a C=O group&amp;quot;&quot;/&gt;&lt;property id=&quot;20307&quot; value=&quot;284&quot;/&gt;&lt;/object&gt;&lt;object type=&quot;3&quot; unique_id=&quot;12839&quot;&gt;&lt;property id=&quot;20148&quot; value=&quot;5&quot;/&gt;&lt;property id=&quot;20300&quot; value=&quot;Slide 30 - &amp;quot;Functional Groups&amp;#x0D;&amp;#x0A;Compounds Containing a C=O group&amp;quot;&quot;/&gt;&lt;property id=&quot;20307&quot; value=&quot;285&quot;/&gt;&lt;/object&gt;&lt;object type=&quot;3&quot; unique_id=&quot;12840&quot;&gt;&lt;property id=&quot;20148&quot; value=&quot;5&quot;/&gt;&lt;property id=&quot;20300&quot; value=&quot;Slide 31 - &amp;quot;Functional Groups&amp;#x0D;&amp;#x0A;Compounds Containing a C=O group&amp;quot;&quot;/&gt;&lt;property id=&quot;20307&quot; value=&quot;286&quot;/&gt;&lt;/object&gt;&lt;object type=&quot;3&quot; unique_id=&quot;12841&quot;&gt;&lt;property id=&quot;20148&quot; value=&quot;5&quot;/&gt;&lt;property id=&quot;20300&quot; value=&quot;Slide 32 - &amp;quot;Properties of Organic Compounds&amp;#x0D;&amp;#x0A;&amp;quot;&quot;/&gt;&lt;property id=&quot;20307&quot; value=&quot;287&quot;/&gt;&lt;/object&gt;&lt;object type=&quot;3&quot; unique_id=&quot;12842&quot;&gt;&lt;property id=&quot;20148&quot; value=&quot;5&quot;/&gt;&lt;property id=&quot;20300&quot; value=&quot;Slide 33 - &amp;quot;Properties of Organic Compounds&amp;#x0D;&amp;#x0A;Polarity&amp;quot;&quot;/&gt;&lt;property id=&quot;20307&quot; value=&quot;288&quot;/&gt;&lt;/object&gt;&lt;object type=&quot;3&quot; unique_id=&quot;12843&quot;&gt;&lt;property id=&quot;20148&quot; value=&quot;5&quot;/&gt;&lt;property id=&quot;20300&quot; value=&quot;Slide 34 - &amp;quot;Properties of Organic Compounds&amp;#x0D;&amp;#x0A;Polarity&amp;quot;&quot;/&gt;&lt;property id=&quot;20307&quot; value=&quot;289&quot;/&gt;&lt;/object&gt;&lt;object type=&quot;3&quot; unique_id=&quot;12844&quot;&gt;&lt;property id=&quot;20148&quot; value=&quot;5&quot;/&gt;&lt;property id=&quot;20300&quot; value=&quot;Slide 35 - &amp;quot;Properties of Organic Compounds&amp;#x0D;&amp;#x0A;Polarity&amp;quot;&quot;/&gt;&lt;property id=&quot;20307&quot; value=&quot;290&quot;/&gt;&lt;/object&gt;&lt;object type=&quot;3&quot; unique_id=&quot;12845&quot;&gt;&lt;property id=&quot;20148&quot; value=&quot;5&quot;/&gt;&lt;property id=&quot;20300&quot; value=&quot;Slide 36 - &amp;quot;Properties of Organic Compounds&amp;#x0D;&amp;#x0A;Solubility&amp;quot;&quot;/&gt;&lt;property id=&quot;20307&quot; value=&quot;291&quot;/&gt;&lt;/object&gt;&lt;object type=&quot;3&quot; unique_id=&quot;12846&quot;&gt;&lt;property id=&quot;20148&quot; value=&quot;5&quot;/&gt;&lt;property id=&quot;20300&quot; value=&quot;Slide 37 - &amp;quot;Properties of Organic Compounds&amp;#x0D;&amp;#x0A;Solubility&amp;quot;&quot;/&gt;&lt;property id=&quot;20307&quot; value=&quot;292&quot;/&gt;&lt;/object&gt;&lt;object type=&quot;3&quot; unique_id=&quot;12847&quot;&gt;&lt;property id=&quot;20148&quot; value=&quot;5&quot;/&gt;&lt;property id=&quot;20300&quot; value=&quot;Slide 38 - &amp;quot;Properties of Organic Compounds&amp;#x0D;&amp;#x0A;Solubility&amp;quot;&quot;/&gt;&lt;property id=&quot;20307&quot; value=&quot;293&quot;/&gt;&lt;/object&gt;&lt;object type=&quot;3&quot; unique_id=&quot;12848&quot;&gt;&lt;property id=&quot;20148&quot; value=&quot;5&quot;/&gt;&lt;property id=&quot;20300&quot; value=&quot;Slide 39 - &amp;quot;Focus on Health and Medicine&amp;#x0D;&amp;#x0A;Vitamins&amp;quot;&quot;/&gt;&lt;property id=&quot;20307&quot; value=&quot;294&quot;/&gt;&lt;/object&gt;&lt;object type=&quot;3&quot; unique_id=&quot;12849&quot;&gt;&lt;property id=&quot;20148&quot; value=&quot;5&quot;/&gt;&lt;property id=&quot;20300&quot; value=&quot;Slide 40 - &amp;quot;Focus on Health and Medicine&amp;#x0D;&amp;#x0A;Vitamin A&amp;quot;&quot;/&gt;&lt;property id=&quot;20307&quot; value=&quot;295&quot;/&gt;&lt;/object&gt;&lt;object type=&quot;3&quot; unique_id=&quot;12850&quot;&gt;&lt;property id=&quot;20148&quot; value=&quot;5&quot;/&gt;&lt;property id=&quot;20300&quot; value=&quot;Slide 41 - &amp;quot;Focus on Health and Medicine&amp;#x0D;&amp;#x0A;Vitamin C&amp;quot;&quot;/&gt;&lt;property id=&quot;20307&quot; value=&quot;296&quot;/&gt;&lt;/object&gt;&lt;object type=&quot;3&quot; unique_id=&quot;12851&quot;&gt;&lt;property id=&quot;20148&quot; value=&quot;5&quot;/&gt;&lt;property id=&quot;20300&quot; value=&quot;Slide 42 - &amp;quot;Focus on Health and Medicine&amp;#x0D;&amp;#x0A;Vitamins&amp;quot;&quot;/&gt;&lt;property id=&quot;20307&quot; value=&quot;297&quot;/&gt;&lt;/object&gt;&lt;/object&gt;&lt;/object&gt;&lt;/database&gt;"/>
</p:tagLst>
</file>

<file path=ppt/theme/theme1.xml><?xml version="1.0" encoding="utf-8"?>
<a:theme xmlns:a="http://schemas.openxmlformats.org/drawingml/2006/main" name="McGraw">
  <a:themeElements>
    <a:clrScheme name="Custom 15">
      <a:dk1>
        <a:sysClr val="windowText" lastClr="000000"/>
      </a:dk1>
      <a:lt1>
        <a:sysClr val="window" lastClr="FFFFFF"/>
      </a:lt1>
      <a:dk2>
        <a:srgbClr val="000000"/>
      </a:dk2>
      <a:lt2>
        <a:srgbClr val="76B6F2"/>
      </a:lt2>
      <a:accent1>
        <a:srgbClr val="FBC01E"/>
      </a:accent1>
      <a:accent2>
        <a:srgbClr val="EFE1A2"/>
      </a:accent2>
      <a:accent3>
        <a:srgbClr val="FA8716"/>
      </a:accent3>
      <a:accent4>
        <a:srgbClr val="BE0204"/>
      </a:accent4>
      <a:accent5>
        <a:srgbClr val="008080"/>
      </a:accent5>
      <a:accent6>
        <a:srgbClr val="7E13E3"/>
      </a:accent6>
      <a:hlink>
        <a:srgbClr val="D2D200"/>
      </a:hlink>
      <a:folHlink>
        <a:srgbClr val="D0B9F8"/>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lg" len="lg"/>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McGraw.thmx</Template>
  <TotalTime>1766</TotalTime>
  <Words>1672</Words>
  <Application>Microsoft Office PowerPoint</Application>
  <PresentationFormat>On-screen Show (4:3)</PresentationFormat>
  <Paragraphs>308</Paragraphs>
  <Slides>49</Slides>
  <Notes>49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6" baseType="lpstr">
      <vt:lpstr>MS PGothic</vt:lpstr>
      <vt:lpstr>MS PGothic</vt:lpstr>
      <vt:lpstr>Arial</vt:lpstr>
      <vt:lpstr>Cambria Math</vt:lpstr>
      <vt:lpstr>McGraw</vt:lpstr>
      <vt:lpstr>Equation</vt:lpstr>
      <vt:lpstr>MathType 6.0 Equation</vt:lpstr>
      <vt:lpstr>Chapter 11</vt:lpstr>
      <vt:lpstr>11.1 Introduction to Organic Chemistry</vt:lpstr>
      <vt:lpstr>11.2 Characteristics of Organic Compounds (1)</vt:lpstr>
      <vt:lpstr>11.2 Characteristics of Organic Compounds (2)</vt:lpstr>
      <vt:lpstr>11.2 Characteristics of Organic Compounds (3)</vt:lpstr>
      <vt:lpstr>11.2 Characteristics of Organic Compounds (4)</vt:lpstr>
      <vt:lpstr>11.2 Characteristics of Organic Compounds (5)</vt:lpstr>
      <vt:lpstr>11.2 Characteristics of Organic Compounds (6)</vt:lpstr>
      <vt:lpstr>11.2 Characteristics of Organic Compounds (7)</vt:lpstr>
      <vt:lpstr>11.2 Characteristics of Organic Compounds (8)</vt:lpstr>
      <vt:lpstr>11.2 Characteristics of Organic Compounds (9)</vt:lpstr>
      <vt:lpstr>11.3 Shapes of Organic Molecules (1) </vt:lpstr>
      <vt:lpstr>11.3 Shapes of Organic Molecules (2)</vt:lpstr>
      <vt:lpstr>11.3 Shapes of Organic Molecules (3)</vt:lpstr>
      <vt:lpstr>11.3 Shapes of Organic Molecules (4)</vt:lpstr>
      <vt:lpstr>11.3 Shapes of Organic Molecules (5)</vt:lpstr>
      <vt:lpstr>11.3 Shapes of Organic Molecules (6)</vt:lpstr>
      <vt:lpstr>11.4 Drawing Organic Molecules (1)</vt:lpstr>
      <vt:lpstr>11.4 Drawing Organic Molecules (2)</vt:lpstr>
      <vt:lpstr>11.4 Drawing Organic Molecules (3)</vt:lpstr>
      <vt:lpstr>11.4 Drawing Organic Molecules (4)</vt:lpstr>
      <vt:lpstr>11.4 Drawing Organic Molecules (5)</vt:lpstr>
      <vt:lpstr>11.4 Drawing Organic Molecules (6)</vt:lpstr>
      <vt:lpstr>11.4 Drawing Organic Molecules (7)</vt:lpstr>
      <vt:lpstr>11.4 Drawing Organic Molecules (8)</vt:lpstr>
      <vt:lpstr>11.4 Drawing Organic Molecules (9)</vt:lpstr>
      <vt:lpstr>11.5 Functional Groups (1)</vt:lpstr>
      <vt:lpstr>11.5 Functional Groups (2)</vt:lpstr>
      <vt:lpstr>11.5 Functional Groups (3)</vt:lpstr>
      <vt:lpstr>11.5 Functional Groups (4)</vt:lpstr>
      <vt:lpstr>11.5 Functional Groups (5)</vt:lpstr>
      <vt:lpstr>11.5 Functional Groups (6)</vt:lpstr>
      <vt:lpstr>11.5 Functional Groups (7)</vt:lpstr>
      <vt:lpstr>11.5 Functional Groups (8)</vt:lpstr>
      <vt:lpstr>11.5 Functional Groups (9)</vt:lpstr>
      <vt:lpstr>11.5 Functional Groups (10)</vt:lpstr>
      <vt:lpstr>11.5 Functional Groups (11)</vt:lpstr>
      <vt:lpstr>11.6 Properties of Organic Compounds (1)</vt:lpstr>
      <vt:lpstr>11.6 Properties of Organic Compounds (2)</vt:lpstr>
      <vt:lpstr>11.6 Properties of Organic Compounds (3)</vt:lpstr>
      <vt:lpstr>11.6 Properties of Organic Compounds (4)</vt:lpstr>
      <vt:lpstr>11.6 Properties of Organic Compounds (5)</vt:lpstr>
      <vt:lpstr>11.6 Properties of Organic Compounds (6)</vt:lpstr>
      <vt:lpstr>11.6 Properties of Organic Compounds (7)</vt:lpstr>
      <vt:lpstr>11.6 Properties of Organic Compounds (8)</vt:lpstr>
      <vt:lpstr>11.7 Focus on Health and Medicine (1)</vt:lpstr>
      <vt:lpstr>11.7 Focus on Health and Medicine (2)</vt:lpstr>
      <vt:lpstr>11.7 Focus on Health and Medicine (3)</vt:lpstr>
      <vt:lpstr>11.7 Focus on Health and Medicine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dc:title>
  <dc:creator>Microsoft Office User</dc:creator>
  <cp:lastModifiedBy>Rutika</cp:lastModifiedBy>
  <cp:revision>194</cp:revision>
  <dcterms:created xsi:type="dcterms:W3CDTF">2017-05-07T05:42:38Z</dcterms:created>
  <dcterms:modified xsi:type="dcterms:W3CDTF">2018-08-01T12:57:11Z</dcterms:modified>
</cp:coreProperties>
</file>