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handoutMasterIdLst>
    <p:handoutMasterId r:id="rId53"/>
  </p:handoutMasterIdLst>
  <p:sldIdLst>
    <p:sldId id="297" r:id="rId3"/>
    <p:sldId id="257" r:id="rId4"/>
    <p:sldId id="258" r:id="rId5"/>
    <p:sldId id="259" r:id="rId6"/>
    <p:sldId id="302" r:id="rId7"/>
    <p:sldId id="303" r:id="rId8"/>
    <p:sldId id="260" r:id="rId9"/>
    <p:sldId id="304" r:id="rId10"/>
    <p:sldId id="305" r:id="rId11"/>
    <p:sldId id="306" r:id="rId12"/>
    <p:sldId id="307" r:id="rId13"/>
    <p:sldId id="261" r:id="rId14"/>
    <p:sldId id="262" r:id="rId15"/>
    <p:sldId id="263" r:id="rId16"/>
    <p:sldId id="264" r:id="rId17"/>
    <p:sldId id="265" r:id="rId18"/>
    <p:sldId id="266" r:id="rId19"/>
    <p:sldId id="268" r:id="rId20"/>
    <p:sldId id="269" r:id="rId21"/>
    <p:sldId id="270" r:id="rId22"/>
    <p:sldId id="294"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95" r:id="rId37"/>
    <p:sldId id="298" r:id="rId38"/>
    <p:sldId id="299" r:id="rId39"/>
    <p:sldId id="300" r:id="rId40"/>
    <p:sldId id="285" r:id="rId41"/>
    <p:sldId id="286" r:id="rId42"/>
    <p:sldId id="296" r:id="rId43"/>
    <p:sldId id="287" r:id="rId44"/>
    <p:sldId id="288" r:id="rId45"/>
    <p:sldId id="289" r:id="rId46"/>
    <p:sldId id="290" r:id="rId47"/>
    <p:sldId id="291" r:id="rId48"/>
    <p:sldId id="292" r:id="rId49"/>
    <p:sldId id="293" r:id="rId50"/>
    <p:sldId id="301" r:id="rId51"/>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4142">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66FF"/>
    <a:srgbClr val="D90000"/>
    <a:srgbClr val="D8AD6D"/>
    <a:srgbClr val="F3E5CE"/>
    <a:srgbClr val="190000"/>
    <a:srgbClr val="008080"/>
    <a:srgbClr val="F6F6F6"/>
    <a:srgbClr val="FF3300"/>
    <a:srgbClr val="FFFF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6" autoAdjust="0"/>
    <p:restoredTop sz="94291" autoAdjust="0"/>
  </p:normalViewPr>
  <p:slideViewPr>
    <p:cSldViewPr>
      <p:cViewPr>
        <p:scale>
          <a:sx n="66" d="100"/>
          <a:sy n="66" d="100"/>
        </p:scale>
        <p:origin x="1806" y="48"/>
      </p:cViewPr>
      <p:guideLst>
        <p:guide orient="horz" pos="4142"/>
        <p:guide/>
      </p:guideLst>
    </p:cSldViewPr>
  </p:slideViewPr>
  <p:outlineViewPr>
    <p:cViewPr>
      <p:scale>
        <a:sx n="33" d="100"/>
        <a:sy n="33" d="100"/>
      </p:scale>
      <p:origin x="0" y="-356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6ABCF7-8BC1-4258-B80A-8C19B907960D}" type="datetimeFigureOut">
              <a:rPr lang="en-US" smtClean="0"/>
              <a:t>7/30/2018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3B11C-CD4C-4F9A-BC3A-DB91870BCD3C}" type="slidenum">
              <a:rPr lang="en-US" smtClean="0"/>
              <a:t>‹#›</a:t>
            </a:fld>
            <a:endParaRPr lang="en-US"/>
          </a:p>
        </p:txBody>
      </p:sp>
    </p:spTree>
    <p:extLst>
      <p:ext uri="{BB962C8B-B14F-4D97-AF65-F5344CB8AC3E}">
        <p14:creationId xmlns:p14="http://schemas.microsoft.com/office/powerpoint/2010/main" val="3291201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ＭＳ Ｐゴシック" panose="020B0600070205080204" pitchFamily="34" charset="-128"/>
              </a:defRPr>
            </a:lvl1pPr>
          </a:lstStyle>
          <a:p>
            <a:pPr>
              <a:defRPr/>
            </a:pPr>
            <a:fld id="{3B630E95-9297-834C-B487-9B9CECE0F668}" type="slidenum">
              <a:rPr lang="en-US" altLang="en-US"/>
              <a:pPr>
                <a:defRPr/>
              </a:pPr>
              <a:t>‹#›</a:t>
            </a:fld>
            <a:endParaRPr lang="en-US" altLang="en-US"/>
          </a:p>
        </p:txBody>
      </p:sp>
    </p:spTree>
    <p:extLst>
      <p:ext uri="{BB962C8B-B14F-4D97-AF65-F5344CB8AC3E}">
        <p14:creationId xmlns:p14="http://schemas.microsoft.com/office/powerpoint/2010/main" val="1468087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CA8DA28-0E2B-3B40-AD75-85B7F15211D4}" type="slidenum">
              <a:rPr lang="en-US" altLang="en-US"/>
              <a:pPr>
                <a:spcBef>
                  <a:spcPct val="0"/>
                </a:spcBef>
              </a:pPr>
              <a:t>1</a:t>
            </a:fld>
            <a:endParaRPr lang="en-US" alt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70635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330352F-BBCC-AE4E-944D-47CF096083EC}" type="slidenum">
              <a:rPr lang="en-US" altLang="en-US"/>
              <a:pPr>
                <a:spcBef>
                  <a:spcPct val="0"/>
                </a:spcBef>
              </a:pPr>
              <a:t>10</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5419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C907933-6C2E-954D-85FD-727D2BC9365B}" type="slidenum">
              <a:rPr lang="en-US" altLang="en-US"/>
              <a:pPr>
                <a:spcBef>
                  <a:spcPct val="0"/>
                </a:spcBef>
              </a:pPr>
              <a:t>11</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18157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7841DBA-0722-3748-B6F8-56EA8455FAFC}" type="slidenum">
              <a:rPr lang="en-US" altLang="en-US"/>
              <a:pPr>
                <a:spcBef>
                  <a:spcPct val="0"/>
                </a:spcBef>
              </a:pPr>
              <a:t>12</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3857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1205B6C-70E0-3345-B67A-9DD46B1E0FD1}" type="slidenum">
              <a:rPr lang="en-US" altLang="en-US"/>
              <a:pPr>
                <a:spcBef>
                  <a:spcPct val="0"/>
                </a:spcBef>
              </a:pPr>
              <a:t>13</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11324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9730D10-376B-4542-92FC-F04A0812CC9E}" type="slidenum">
              <a:rPr lang="en-US" altLang="en-US"/>
              <a:pPr>
                <a:spcBef>
                  <a:spcPct val="0"/>
                </a:spcBef>
              </a:pPr>
              <a:t>14</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24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DAECC88-9C67-8F4E-A36B-27010C1820A1}" type="slidenum">
              <a:rPr lang="en-US" altLang="en-US"/>
              <a:pPr>
                <a:spcBef>
                  <a:spcPct val="0"/>
                </a:spcBef>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29538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F7FEEF3-0450-E245-B1EF-63BF8636E491}" type="slidenum">
              <a:rPr lang="en-US" altLang="en-US"/>
              <a:pPr>
                <a:spcBef>
                  <a:spcPct val="0"/>
                </a:spcBef>
              </a:pPr>
              <a:t>16</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75662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C60E1ED-84EC-4E42-98F0-E724C352C70A}" type="slidenum">
              <a:rPr lang="en-US" altLang="en-US"/>
              <a:pPr>
                <a:spcBef>
                  <a:spcPct val="0"/>
                </a:spcBef>
              </a:pPr>
              <a:t>17</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1732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9F83712-0895-1442-9BEF-898E3B7ED4AD}" type="slidenum">
              <a:rPr lang="en-US" altLang="en-US"/>
              <a:pPr>
                <a:spcBef>
                  <a:spcPct val="0"/>
                </a:spcBef>
              </a:pPr>
              <a:t>18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10310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383DDFC-C08D-1545-B8C5-EB7FA2F00370}" type="slidenum">
              <a:rPr lang="en-US" altLang="en-US"/>
              <a:pPr>
                <a:spcBef>
                  <a:spcPct val="0"/>
                </a:spcBef>
              </a:pPr>
              <a:t>19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0530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5D2B3B1-2ABC-3C44-A0E0-B22BD095A075}" type="slidenum">
              <a:rPr lang="en-US" altLang="en-US"/>
              <a:pPr>
                <a:spcBef>
                  <a:spcPct val="0"/>
                </a:spcBef>
              </a:pPr>
              <a:t>2</a:t>
            </a:fld>
            <a:endParaRPr lang="en-US" alt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185828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FB53951-A8CF-2D43-984F-BFDD40925C14}" type="slidenum">
              <a:rPr lang="en-US" altLang="en-US"/>
              <a:pPr>
                <a:spcBef>
                  <a:spcPct val="0"/>
                </a:spcBef>
              </a:pPr>
              <a:t>20</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8890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E357F29-2155-2B47-90A7-7932B5D22194}" type="slidenum">
              <a:rPr lang="en-US" altLang="en-US"/>
              <a:pPr>
                <a:spcBef>
                  <a:spcPct val="0"/>
                </a:spcBef>
              </a:pPr>
              <a:t>21</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22404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CB3A004-4F90-CF44-BAC6-C80A07311A93}" type="slidenum">
              <a:rPr lang="en-US" altLang="en-US"/>
              <a:pPr>
                <a:spcBef>
                  <a:spcPct val="0"/>
                </a:spcBef>
              </a:pPr>
              <a:t>22</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58725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62C4282-F257-C249-8F79-036C91A6D7FC}" type="slidenum">
              <a:rPr lang="en-US" altLang="en-US"/>
              <a:pPr>
                <a:spcBef>
                  <a:spcPct val="0"/>
                </a:spcBef>
              </a:pPr>
              <a:t>23</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94284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611BB6E-2420-DC49-9510-A95B1A53605F}" type="slidenum">
              <a:rPr lang="en-US" altLang="en-US"/>
              <a:pPr>
                <a:spcBef>
                  <a:spcPct val="0"/>
                </a:spcBef>
              </a:pPr>
              <a:t>24</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8617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40CB95B-6082-7D4B-858B-7AF4F79D4C59}" type="slidenum">
              <a:rPr lang="en-US" altLang="en-US"/>
              <a:pPr>
                <a:spcBef>
                  <a:spcPct val="0"/>
                </a:spcBef>
              </a:pPr>
              <a:t>25</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35800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D7D9931-03C2-0645-B070-B9D93399116F}" type="slidenum">
              <a:rPr lang="en-US" altLang="en-US"/>
              <a:pPr>
                <a:spcBef>
                  <a:spcPct val="0"/>
                </a:spcBef>
              </a:pPr>
              <a:t>26</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91806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383FBAB-0981-E64A-B4CB-26B3D8BC337F}" type="slidenum">
              <a:rPr lang="en-US" altLang="en-US"/>
              <a:pPr>
                <a:spcBef>
                  <a:spcPct val="0"/>
                </a:spcBef>
              </a:pPr>
              <a:t>27</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0386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2704725-F441-5B4A-A47C-BD0CB092CC85}" type="slidenum">
              <a:rPr lang="en-US" altLang="en-US"/>
              <a:pPr>
                <a:spcBef>
                  <a:spcPct val="0"/>
                </a:spcBef>
              </a:pPr>
              <a:t>28</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35449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AC976BE-F2ED-7641-8CCD-25D0F081413D}" type="slidenum">
              <a:rPr lang="en-US" altLang="en-US"/>
              <a:pPr>
                <a:spcBef>
                  <a:spcPct val="0"/>
                </a:spcBef>
              </a:pPr>
              <a:t>29</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13242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8C9B79E-83CE-B040-B611-CD14626EC124}" type="slidenum">
              <a:rPr lang="en-US" altLang="en-US"/>
              <a:pPr>
                <a:spcBef>
                  <a:spcPct val="0"/>
                </a:spcBef>
              </a:pPr>
              <a:t>3</a:t>
            </a:fld>
            <a:endParaRPr lang="en-US" alt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578397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3ADCB79-75CC-6E48-B68C-90C892B6B70B}" type="slidenum">
              <a:rPr lang="en-US" altLang="en-US"/>
              <a:pPr>
                <a:spcBef>
                  <a:spcPct val="0"/>
                </a:spcBef>
              </a:pPr>
              <a:t>30</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78929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3BB2640-D297-A441-A544-DDC35DEC6266}" type="slidenum">
              <a:rPr lang="en-US" altLang="en-US"/>
              <a:pPr>
                <a:spcBef>
                  <a:spcPct val="0"/>
                </a:spcBef>
              </a:pPr>
              <a:t>31</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72874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96B8038-79BD-D945-9982-1A25E03191E8}" type="slidenum">
              <a:rPr lang="en-US" altLang="en-US"/>
              <a:pPr>
                <a:spcBef>
                  <a:spcPct val="0"/>
                </a:spcBef>
              </a:pPr>
              <a:t>32</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38342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680C02A-DB05-D347-94AD-C4443AA69505}" type="slidenum">
              <a:rPr lang="en-US" altLang="en-US"/>
              <a:pPr>
                <a:spcBef>
                  <a:spcPct val="0"/>
                </a:spcBef>
              </a:pPr>
              <a:t>33</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78964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B254615-D7D8-4A4D-BB86-2A9838FA324C}" type="slidenum">
              <a:rPr lang="en-US" altLang="en-US"/>
              <a:pPr>
                <a:spcBef>
                  <a:spcPct val="0"/>
                </a:spcBef>
              </a:pPr>
              <a:t>34</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96728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691AEF7-8D9B-2443-81B8-EDC2BF2B2D3B}" type="slidenum">
              <a:rPr lang="en-US" altLang="en-US"/>
              <a:pPr>
                <a:spcBef>
                  <a:spcPct val="0"/>
                </a:spcBef>
              </a:pPr>
              <a:t>35</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43032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6AA8FC2-3619-4046-8D21-BC82E5DDF7F6}" type="slidenum">
              <a:rPr lang="en-US" altLang="en-US"/>
              <a:pPr>
                <a:spcBef>
                  <a:spcPct val="0"/>
                </a:spcBef>
              </a:pPr>
              <a:t>36</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106275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8413F57-8784-7B47-A6EC-91F38BA72BBC}" type="slidenum">
              <a:rPr lang="en-US" altLang="en-US"/>
              <a:pPr>
                <a:spcBef>
                  <a:spcPct val="0"/>
                </a:spcBef>
              </a:pPr>
              <a:t>37</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59437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99E8D1C-AF10-F04E-8A3B-A4801FAFD708}" type="slidenum">
              <a:rPr lang="en-US" altLang="en-US"/>
              <a:pPr>
                <a:spcBef>
                  <a:spcPct val="0"/>
                </a:spcBef>
              </a:pPr>
              <a:t>38</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182422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6AFEEFD-8EAB-BC4C-9B08-E4EF1F578BE7}" type="slidenum">
              <a:rPr lang="en-US" altLang="en-US"/>
              <a:pPr>
                <a:spcBef>
                  <a:spcPct val="0"/>
                </a:spcBef>
              </a:pPr>
              <a:t>39</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276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75D8496-247E-BF47-B3F4-E828B5B0EC08}" type="slidenum">
              <a:rPr lang="en-US" altLang="en-US"/>
              <a:pPr>
                <a:spcBef>
                  <a:spcPct val="0"/>
                </a:spcBef>
              </a:pPr>
              <a:t>4</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60837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3DEC4DC-8FCB-574A-B062-61961E87D8D7}" type="slidenum">
              <a:rPr lang="en-US" altLang="en-US"/>
              <a:pPr>
                <a:spcBef>
                  <a:spcPct val="0"/>
                </a:spcBef>
              </a:pPr>
              <a:t>40</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812780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93C9350-C445-7046-81DB-74017D824836}" type="slidenum">
              <a:rPr lang="en-US" altLang="en-US"/>
              <a:pPr>
                <a:spcBef>
                  <a:spcPct val="0"/>
                </a:spcBef>
              </a:pPr>
              <a:t>41</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37863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5717C21-90E0-BC4F-8CC1-E2B957C720FE}" type="slidenum">
              <a:rPr lang="en-US" altLang="en-US"/>
              <a:pPr>
                <a:spcBef>
                  <a:spcPct val="0"/>
                </a:spcBef>
              </a:pPr>
              <a:t>42</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94797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CD51D52-9A9E-C243-917A-E40B4D295B79}" type="slidenum">
              <a:rPr lang="en-US" altLang="en-US"/>
              <a:pPr>
                <a:spcBef>
                  <a:spcPct val="0"/>
                </a:spcBef>
              </a:pPr>
              <a:t>43</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22724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6DD2505-DE59-A44C-B4B1-D5A0EFECB2C8}" type="slidenum">
              <a:rPr lang="en-US" altLang="en-US"/>
              <a:pPr>
                <a:spcBef>
                  <a:spcPct val="0"/>
                </a:spcBef>
              </a:pPr>
              <a:t>44</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41611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C791635-E1DC-ED4E-8692-A484A1E93A09}" type="slidenum">
              <a:rPr lang="en-US" altLang="en-US"/>
              <a:pPr>
                <a:spcBef>
                  <a:spcPct val="0"/>
                </a:spcBef>
              </a:pPr>
              <a:t>45</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37815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09EDCEA-E86F-5146-954B-5E8022E36329}" type="slidenum">
              <a:rPr lang="en-US" altLang="en-US"/>
              <a:pPr>
                <a:spcBef>
                  <a:spcPct val="0"/>
                </a:spcBef>
              </a:pPr>
              <a:t>46</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04788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388AD8C-D148-F249-98DB-754A3005EDCE}" type="slidenum">
              <a:rPr lang="en-US" altLang="en-US"/>
              <a:pPr>
                <a:spcBef>
                  <a:spcPct val="0"/>
                </a:spcBef>
              </a:pPr>
              <a:t>47</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447589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D7BF58D-DBB3-014C-AD7E-9D1D2553EE40}" type="slidenum">
              <a:rPr lang="en-US" altLang="en-US"/>
              <a:pPr>
                <a:spcBef>
                  <a:spcPct val="0"/>
                </a:spcBef>
              </a:pPr>
              <a:t>48</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662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C063DD3-16CA-564C-8CD4-DD2BD964239E}" type="slidenum">
              <a:rPr lang="en-US" altLang="en-US"/>
              <a:pPr>
                <a:spcBef>
                  <a:spcPct val="0"/>
                </a:spcBef>
              </a:pPr>
              <a:t>49</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8077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3C640EC-D955-FE45-9353-8441FECBE47C}" type="slidenum">
              <a:rPr lang="en-US" altLang="en-US"/>
              <a:pPr>
                <a:spcBef>
                  <a:spcPct val="0"/>
                </a:spcBef>
              </a:pPr>
              <a:t>5</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7871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E59733E-4438-6D4F-96FA-32D0B7359848}" type="slidenum">
              <a:rPr lang="en-US" altLang="en-US"/>
              <a:pPr>
                <a:spcBef>
                  <a:spcPct val="0"/>
                </a:spcBef>
              </a:pPr>
              <a:t>6</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9633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9CC8DD3-1865-0143-B813-07F6E9E4B532}" type="slidenum">
              <a:rPr lang="en-US" altLang="en-US"/>
              <a:pPr>
                <a:spcBef>
                  <a:spcPct val="0"/>
                </a:spcBef>
              </a:pPr>
              <a:t>7</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47049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66EC3F0-4AB8-B442-A2E0-B452817D90C4}" type="slidenum">
              <a:rPr lang="en-US" altLang="en-US"/>
              <a:pPr>
                <a:spcBef>
                  <a:spcPct val="0"/>
                </a:spcBef>
              </a:pPr>
              <a:t>8</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49082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BAE6E6A-9019-2049-B413-A148F8820563}" type="slidenum">
              <a:rPr lang="en-US" altLang="en-US"/>
              <a:pPr>
                <a:spcBef>
                  <a:spcPct val="0"/>
                </a:spcBef>
              </a:pPr>
              <a:t>9</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3836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C78DDDF-AABD-8547-989F-0AB012EE9766}" type="slidenum">
              <a:rPr lang="en-US" altLang="en-US"/>
              <a:pPr>
                <a:defRPr/>
              </a:pPr>
              <a:t>‹#›</a:t>
            </a:fld>
            <a:endParaRPr lang="en-US" altLang="en-US"/>
          </a:p>
        </p:txBody>
      </p:sp>
    </p:spTree>
    <p:extLst>
      <p:ext uri="{BB962C8B-B14F-4D97-AF65-F5344CB8AC3E}">
        <p14:creationId xmlns:p14="http://schemas.microsoft.com/office/powerpoint/2010/main" val="195455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pic>
        <p:nvPicPr>
          <p:cNvPr id="12" name="Picture 11"/>
          <p:cNvPicPr>
            <a:picLocks noChangeAspect="1"/>
          </p:cNvPicPr>
          <p:nvPr userDrawn="1"/>
        </p:nvPicPr>
        <p:blipFill>
          <a:blip r:embed="rId2"/>
          <a:stretch>
            <a:fillRect/>
          </a:stretch>
        </p:blipFill>
        <p:spPr>
          <a:xfrm>
            <a:off x="2699791" y="1417638"/>
            <a:ext cx="3600401" cy="1147763"/>
          </a:xfrm>
          <a:prstGeom prst="rect">
            <a:avLst/>
          </a:prstGeom>
        </p:spPr>
      </p:pic>
    </p:spTree>
    <p:extLst>
      <p:ext uri="{BB962C8B-B14F-4D97-AF65-F5344CB8AC3E}">
        <p14:creationId xmlns:p14="http://schemas.microsoft.com/office/powerpoint/2010/main" val="215711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4"/>
          <p:cNvSpPr>
            <a:spLocks noChangeArrowheads="1"/>
          </p:cNvSpPr>
          <p:nvPr userDrawn="1"/>
        </p:nvSpPr>
        <p:spPr bwMode="auto">
          <a:xfrm>
            <a:off x="608013" y="134143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Tree>
    <p:extLst>
      <p:ext uri="{BB962C8B-B14F-4D97-AF65-F5344CB8AC3E}">
        <p14:creationId xmlns:p14="http://schemas.microsoft.com/office/powerpoint/2010/main" val="15084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4"/>
          <p:cNvSpPr>
            <a:spLocks noChangeArrowheads="1"/>
          </p:cNvSpPr>
          <p:nvPr userDrawn="1"/>
        </p:nvSpPr>
        <p:spPr bwMode="auto">
          <a:xfrm>
            <a:off x="608013" y="134143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5" name="Content Placeholder 4">
            <a:extLst>
              <a:ext uri="{FF2B5EF4-FFF2-40B4-BE49-F238E27FC236}">
                <a16:creationId xmlns:a16="http://schemas.microsoft.com/office/drawing/2014/main" id="{9AE0DA52-20CA-4A5F-8A85-5C1C6EB1191F}"/>
              </a:ext>
            </a:extLst>
          </p:cNvPr>
          <p:cNvSpPr>
            <a:spLocks noGrp="1"/>
          </p:cNvSpPr>
          <p:nvPr>
            <p:ph sz="quarter" idx="21"/>
          </p:nvPr>
        </p:nvSpPr>
        <p:spPr>
          <a:xfrm>
            <a:off x="179388" y="1989138"/>
            <a:ext cx="647700" cy="9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3206728C-D272-4D0B-B015-2AA37D0EBB8A}"/>
              </a:ext>
            </a:extLst>
          </p:cNvPr>
          <p:cNvSpPr>
            <a:spLocks noGrp="1"/>
          </p:cNvSpPr>
          <p:nvPr>
            <p:ph sz="quarter" idx="22"/>
          </p:nvPr>
        </p:nvSpPr>
        <p:spPr>
          <a:xfrm>
            <a:off x="7235825" y="1633538"/>
            <a:ext cx="1728788"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A09BB8E5-AF6B-44DF-B73C-3B3E47ECB268}"/>
              </a:ext>
            </a:extLst>
          </p:cNvPr>
          <p:cNvSpPr>
            <a:spLocks noGrp="1"/>
          </p:cNvSpPr>
          <p:nvPr>
            <p:ph sz="quarter" idx="23"/>
          </p:nvPr>
        </p:nvSpPr>
        <p:spPr>
          <a:xfrm>
            <a:off x="179388" y="3573463"/>
            <a:ext cx="1268412" cy="9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220DA7D0-8A14-4D99-8183-058BCB393F31}"/>
              </a:ext>
            </a:extLst>
          </p:cNvPr>
          <p:cNvSpPr>
            <a:spLocks noGrp="1"/>
          </p:cNvSpPr>
          <p:nvPr>
            <p:ph sz="quarter" idx="24"/>
          </p:nvPr>
        </p:nvSpPr>
        <p:spPr>
          <a:xfrm>
            <a:off x="6300788" y="4648200"/>
            <a:ext cx="1800225"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996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3"/>
          <p:cNvSpPr>
            <a:spLocks noChangeArrowheads="1"/>
          </p:cNvSpPr>
          <p:nvPr userDrawn="1"/>
        </p:nvSpPr>
        <p:spPr bwMode="auto">
          <a:xfrm>
            <a:off x="609600" y="1195388"/>
            <a:ext cx="32956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Sample Problem 8.11</a:t>
            </a:r>
          </a:p>
        </p:txBody>
      </p:sp>
      <p:sp>
        <p:nvSpPr>
          <p:cNvPr id="14" name="AutoShape 4"/>
          <p:cNvSpPr>
            <a:spLocks noChangeArrowheads="1"/>
          </p:cNvSpPr>
          <p:nvPr userDrawn="1"/>
        </p:nvSpPr>
        <p:spPr bwMode="auto">
          <a:xfrm>
            <a:off x="608013" y="3281363"/>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5" name="Content Placeholder 4"/>
          <p:cNvSpPr>
            <a:spLocks noGrp="1"/>
          </p:cNvSpPr>
          <p:nvPr>
            <p:ph sz="quarter" idx="21"/>
          </p:nvPr>
        </p:nvSpPr>
        <p:spPr>
          <a:xfrm>
            <a:off x="7524750" y="1916113"/>
            <a:ext cx="1162050" cy="792162"/>
          </a:xfrm>
        </p:spPr>
        <p:txBody>
          <a:bodyPr/>
          <a:lstStyle/>
          <a:p>
            <a:pPr lvl="0"/>
            <a:endParaRPr lang="en-US" dirty="0"/>
          </a:p>
        </p:txBody>
      </p:sp>
    </p:spTree>
    <p:extLst>
      <p:ext uri="{BB962C8B-B14F-4D97-AF65-F5344CB8AC3E}">
        <p14:creationId xmlns:p14="http://schemas.microsoft.com/office/powerpoint/2010/main" val="99956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4"/>
          <p:cNvSpPr>
            <a:spLocks noChangeArrowheads="1"/>
          </p:cNvSpPr>
          <p:nvPr userDrawn="1"/>
        </p:nvSpPr>
        <p:spPr bwMode="auto">
          <a:xfrm>
            <a:off x="608013" y="1412875"/>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Tree>
    <p:extLst>
      <p:ext uri="{BB962C8B-B14F-4D97-AF65-F5344CB8AC3E}">
        <p14:creationId xmlns:p14="http://schemas.microsoft.com/office/powerpoint/2010/main" val="327738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4"/>
          <p:cNvSpPr>
            <a:spLocks noChangeArrowheads="1"/>
          </p:cNvSpPr>
          <p:nvPr userDrawn="1"/>
        </p:nvSpPr>
        <p:spPr bwMode="auto">
          <a:xfrm>
            <a:off x="608013" y="1268413"/>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Tree>
    <p:extLst>
      <p:ext uri="{BB962C8B-B14F-4D97-AF65-F5344CB8AC3E}">
        <p14:creationId xmlns:p14="http://schemas.microsoft.com/office/powerpoint/2010/main" val="3138780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3"/>
          <p:cNvSpPr>
            <a:spLocks noChangeArrowheads="1"/>
          </p:cNvSpPr>
          <p:nvPr userDrawn="1"/>
        </p:nvSpPr>
        <p:spPr bwMode="auto">
          <a:xfrm>
            <a:off x="609600" y="1196975"/>
            <a:ext cx="3138488"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Sample Problem 8.9</a:t>
            </a:r>
          </a:p>
        </p:txBody>
      </p:sp>
      <p:sp>
        <p:nvSpPr>
          <p:cNvPr id="14" name="AutoShape 4"/>
          <p:cNvSpPr>
            <a:spLocks noChangeArrowheads="1"/>
          </p:cNvSpPr>
          <p:nvPr userDrawn="1"/>
        </p:nvSpPr>
        <p:spPr bwMode="auto">
          <a:xfrm>
            <a:off x="608013" y="263683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5" name="Content Placeholder 4"/>
          <p:cNvSpPr>
            <a:spLocks noGrp="1"/>
          </p:cNvSpPr>
          <p:nvPr>
            <p:ph sz="quarter" idx="21"/>
          </p:nvPr>
        </p:nvSpPr>
        <p:spPr>
          <a:xfrm>
            <a:off x="6659563" y="4941888"/>
            <a:ext cx="1512887" cy="647700"/>
          </a:xfrm>
        </p:spPr>
        <p:txBody>
          <a:bodyPr/>
          <a:lstStyle/>
          <a:p>
            <a:pPr lvl="0"/>
            <a:endParaRPr lang="en-US" dirty="0"/>
          </a:p>
        </p:txBody>
      </p:sp>
    </p:spTree>
    <p:extLst>
      <p:ext uri="{BB962C8B-B14F-4D97-AF65-F5344CB8AC3E}">
        <p14:creationId xmlns:p14="http://schemas.microsoft.com/office/powerpoint/2010/main" val="4153984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3"/>
          <p:cNvSpPr>
            <a:spLocks noChangeArrowheads="1"/>
          </p:cNvSpPr>
          <p:nvPr userDrawn="1"/>
        </p:nvSpPr>
        <p:spPr bwMode="auto">
          <a:xfrm>
            <a:off x="609600" y="1196975"/>
            <a:ext cx="3138488"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Sample Problem 8.9</a:t>
            </a:r>
          </a:p>
        </p:txBody>
      </p:sp>
      <p:sp>
        <p:nvSpPr>
          <p:cNvPr id="14" name="AutoShape 4"/>
          <p:cNvSpPr>
            <a:spLocks noChangeArrowheads="1"/>
          </p:cNvSpPr>
          <p:nvPr userDrawn="1"/>
        </p:nvSpPr>
        <p:spPr bwMode="auto">
          <a:xfrm>
            <a:off x="608013" y="263683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Tree>
    <p:extLst>
      <p:ext uri="{BB962C8B-B14F-4D97-AF65-F5344CB8AC3E}">
        <p14:creationId xmlns:p14="http://schemas.microsoft.com/office/powerpoint/2010/main" val="47504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3"/>
          <p:cNvSpPr>
            <a:spLocks noChangeArrowheads="1"/>
          </p:cNvSpPr>
          <p:nvPr userDrawn="1"/>
        </p:nvSpPr>
        <p:spPr bwMode="auto">
          <a:xfrm>
            <a:off x="609600" y="1196975"/>
            <a:ext cx="3138488"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Sample Problem 8.9</a:t>
            </a:r>
          </a:p>
        </p:txBody>
      </p:sp>
      <p:sp>
        <p:nvSpPr>
          <p:cNvPr id="14" name="AutoShape 4"/>
          <p:cNvSpPr>
            <a:spLocks noChangeArrowheads="1"/>
          </p:cNvSpPr>
          <p:nvPr userDrawn="1"/>
        </p:nvSpPr>
        <p:spPr bwMode="auto">
          <a:xfrm>
            <a:off x="608013" y="263683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Tree>
    <p:extLst>
      <p:ext uri="{BB962C8B-B14F-4D97-AF65-F5344CB8AC3E}">
        <p14:creationId xmlns:p14="http://schemas.microsoft.com/office/powerpoint/2010/main" val="380653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4"/>
          <p:cNvSpPr>
            <a:spLocks noChangeArrowheads="1"/>
          </p:cNvSpPr>
          <p:nvPr userDrawn="1"/>
        </p:nvSpPr>
        <p:spPr bwMode="auto">
          <a:xfrm>
            <a:off x="608013" y="249713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14" name="AutoShape 3"/>
          <p:cNvSpPr>
            <a:spLocks noChangeArrowheads="1"/>
          </p:cNvSpPr>
          <p:nvPr userDrawn="1"/>
        </p:nvSpPr>
        <p:spPr bwMode="auto">
          <a:xfrm>
            <a:off x="608013" y="1121450"/>
            <a:ext cx="7856537" cy="91940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r>
              <a:rPr lang="en-US" dirty="0">
                <a:solidFill>
                  <a:srgbClr val="008080"/>
                </a:solidFill>
              </a:rPr>
              <a:t>HOW TO Calculate Molarity from a Given Number of </a:t>
            </a:r>
          </a:p>
          <a:p>
            <a:pPr algn="ctr" eaLnBrk="1" hangingPunct="1">
              <a:defRPr/>
            </a:pPr>
            <a:r>
              <a:rPr lang="en-US" dirty="0">
                <a:solidFill>
                  <a:srgbClr val="008080"/>
                </a:solidFill>
              </a:rPr>
              <a:t>Grams of Solute</a:t>
            </a:r>
          </a:p>
        </p:txBody>
      </p:sp>
    </p:spTree>
    <p:extLst>
      <p:ext uri="{BB962C8B-B14F-4D97-AF65-F5344CB8AC3E}">
        <p14:creationId xmlns:p14="http://schemas.microsoft.com/office/powerpoint/2010/main" val="195992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18CF647-70CE-F042-9A46-65182E2C1044}" type="slidenum">
              <a:rPr lang="en-US" altLang="en-US"/>
              <a:pPr>
                <a:defRPr/>
              </a:pPr>
              <a:t>‹#›</a:t>
            </a:fld>
            <a:endParaRPr lang="en-US" altLang="en-US"/>
          </a:p>
        </p:txBody>
      </p:sp>
    </p:spTree>
    <p:extLst>
      <p:ext uri="{BB962C8B-B14F-4D97-AF65-F5344CB8AC3E}">
        <p14:creationId xmlns:p14="http://schemas.microsoft.com/office/powerpoint/2010/main" val="190050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3"/>
          <p:cNvSpPr>
            <a:spLocks noChangeArrowheads="1"/>
          </p:cNvSpPr>
          <p:nvPr userDrawn="1"/>
        </p:nvSpPr>
        <p:spPr bwMode="auto">
          <a:xfrm>
            <a:off x="609599" y="1121450"/>
            <a:ext cx="7854951" cy="91940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r>
              <a:rPr lang="en-US">
                <a:solidFill>
                  <a:srgbClr val="008080"/>
                </a:solidFill>
              </a:rPr>
              <a:t>HOW TO Calculate Molarity from a Given Number of </a:t>
            </a:r>
          </a:p>
          <a:p>
            <a:pPr algn="ctr" eaLnBrk="1" hangingPunct="1">
              <a:defRPr/>
            </a:pPr>
            <a:r>
              <a:rPr lang="en-US">
                <a:solidFill>
                  <a:srgbClr val="008080"/>
                </a:solidFill>
              </a:rPr>
              <a:t>Grams of Solute</a:t>
            </a:r>
          </a:p>
        </p:txBody>
      </p:sp>
    </p:spTree>
    <p:extLst>
      <p:ext uri="{BB962C8B-B14F-4D97-AF65-F5344CB8AC3E}">
        <p14:creationId xmlns:p14="http://schemas.microsoft.com/office/powerpoint/2010/main" val="1736103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4"/>
          <p:cNvSpPr>
            <a:spLocks noChangeArrowheads="1"/>
          </p:cNvSpPr>
          <p:nvPr userDrawn="1"/>
        </p:nvSpPr>
        <p:spPr bwMode="auto">
          <a:xfrm>
            <a:off x="608013" y="2371725"/>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r>
              <a:rPr lang="en-US">
                <a:solidFill>
                  <a:srgbClr val="008080"/>
                </a:solidFill>
              </a:rPr>
              <a:t>Step [2]</a:t>
            </a:r>
          </a:p>
        </p:txBody>
      </p:sp>
      <p:sp>
        <p:nvSpPr>
          <p:cNvPr id="14" name="AutoShape 3"/>
          <p:cNvSpPr>
            <a:spLocks noChangeArrowheads="1"/>
          </p:cNvSpPr>
          <p:nvPr userDrawn="1"/>
        </p:nvSpPr>
        <p:spPr bwMode="auto">
          <a:xfrm>
            <a:off x="608013" y="1121450"/>
            <a:ext cx="7860126" cy="91940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r>
              <a:rPr lang="en-US" dirty="0">
                <a:solidFill>
                  <a:srgbClr val="008080"/>
                </a:solidFill>
              </a:rPr>
              <a:t>HOW TO Calculate Molarity from a Given Number of </a:t>
            </a:r>
          </a:p>
          <a:p>
            <a:pPr algn="ctr" eaLnBrk="1" hangingPunct="1">
              <a:defRPr/>
            </a:pPr>
            <a:r>
              <a:rPr lang="en-US" dirty="0">
                <a:solidFill>
                  <a:srgbClr val="008080"/>
                </a:solidFill>
              </a:rPr>
              <a:t>Grams of Solute</a:t>
            </a:r>
          </a:p>
        </p:txBody>
      </p:sp>
    </p:spTree>
    <p:extLst>
      <p:ext uri="{BB962C8B-B14F-4D97-AF65-F5344CB8AC3E}">
        <p14:creationId xmlns:p14="http://schemas.microsoft.com/office/powerpoint/2010/main" val="3951956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Tree>
    <p:extLst>
      <p:ext uri="{BB962C8B-B14F-4D97-AF65-F5344CB8AC3E}">
        <p14:creationId xmlns:p14="http://schemas.microsoft.com/office/powerpoint/2010/main" val="4234557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3"/>
          <p:cNvSpPr>
            <a:spLocks noChangeArrowheads="1"/>
          </p:cNvSpPr>
          <p:nvPr userDrawn="1"/>
        </p:nvSpPr>
        <p:spPr bwMode="auto">
          <a:xfrm>
            <a:off x="581674" y="1121450"/>
            <a:ext cx="7910803" cy="91940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HOW TO Calculate Molarity from a Given Number of </a:t>
            </a:r>
          </a:p>
          <a:p>
            <a:pPr algn="ctr" eaLnBrk="1" hangingPunct="1">
              <a:defRPr/>
            </a:pPr>
            <a:r>
              <a:rPr lang="en-US">
                <a:solidFill>
                  <a:srgbClr val="008080"/>
                </a:solidFill>
              </a:rPr>
              <a:t>Grams of Solute</a:t>
            </a:r>
          </a:p>
        </p:txBody>
      </p:sp>
      <p:sp>
        <p:nvSpPr>
          <p:cNvPr id="14" name="AutoShape 4"/>
          <p:cNvSpPr>
            <a:spLocks noChangeArrowheads="1"/>
          </p:cNvSpPr>
          <p:nvPr userDrawn="1"/>
        </p:nvSpPr>
        <p:spPr bwMode="auto">
          <a:xfrm>
            <a:off x="606775" y="2433043"/>
            <a:ext cx="1493138" cy="510778"/>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Example</a:t>
            </a:r>
          </a:p>
        </p:txBody>
      </p:sp>
      <p:sp>
        <p:nvSpPr>
          <p:cNvPr id="16" name="AutoShape 6"/>
          <p:cNvSpPr>
            <a:spLocks noChangeArrowheads="1"/>
          </p:cNvSpPr>
          <p:nvPr userDrawn="1"/>
        </p:nvSpPr>
        <p:spPr bwMode="auto">
          <a:xfrm>
            <a:off x="609442" y="3476030"/>
            <a:ext cx="1351280" cy="510778"/>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[1]</a:t>
            </a:r>
          </a:p>
        </p:txBody>
      </p:sp>
      <p:sp>
        <p:nvSpPr>
          <p:cNvPr id="5" name="Content Placeholder 4"/>
          <p:cNvSpPr>
            <a:spLocks noGrp="1"/>
          </p:cNvSpPr>
          <p:nvPr>
            <p:ph sz="quarter" idx="21"/>
          </p:nvPr>
        </p:nvSpPr>
        <p:spPr>
          <a:xfrm>
            <a:off x="5580063" y="4941888"/>
            <a:ext cx="1295400" cy="790575"/>
          </a:xfrm>
        </p:spPr>
        <p:txBody>
          <a:bodyPr/>
          <a:lstStyle/>
          <a:p>
            <a:pPr lvl="0"/>
            <a:endParaRPr lang="en-US" dirty="0"/>
          </a:p>
        </p:txBody>
      </p:sp>
      <p:sp>
        <p:nvSpPr>
          <p:cNvPr id="10" name="Content Placeholder 9"/>
          <p:cNvSpPr>
            <a:spLocks noGrp="1"/>
          </p:cNvSpPr>
          <p:nvPr>
            <p:ph sz="quarter" idx="22"/>
          </p:nvPr>
        </p:nvSpPr>
        <p:spPr>
          <a:xfrm>
            <a:off x="7451725" y="5013325"/>
            <a:ext cx="1041400" cy="576263"/>
          </a:xfrm>
        </p:spPr>
        <p:txBody>
          <a:bodyPr/>
          <a:lstStyle/>
          <a:p>
            <a:pPr lvl="0"/>
            <a:endParaRPr lang="en-US" dirty="0"/>
          </a:p>
        </p:txBody>
      </p:sp>
    </p:spTree>
    <p:extLst>
      <p:ext uri="{BB962C8B-B14F-4D97-AF65-F5344CB8AC3E}">
        <p14:creationId xmlns:p14="http://schemas.microsoft.com/office/powerpoint/2010/main" val="111212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6138" t="40550" r="54725" b="45800"/>
          <a:stretch/>
        </p:blipFill>
        <p:spPr>
          <a:xfrm>
            <a:off x="1263622" y="2661660"/>
            <a:ext cx="2880444" cy="936104"/>
          </a:xfrm>
          <a:prstGeom prst="rect">
            <a:avLst/>
          </a:prstGeom>
        </p:spPr>
      </p:pic>
    </p:spTree>
    <p:extLst>
      <p:ext uri="{BB962C8B-B14F-4D97-AF65-F5344CB8AC3E}">
        <p14:creationId xmlns:p14="http://schemas.microsoft.com/office/powerpoint/2010/main" val="1435794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10" name="AutoShape 6"/>
          <p:cNvSpPr>
            <a:spLocks noChangeArrowheads="1"/>
          </p:cNvSpPr>
          <p:nvPr userDrawn="1"/>
        </p:nvSpPr>
        <p:spPr bwMode="auto">
          <a:xfrm>
            <a:off x="609600" y="1557338"/>
            <a:ext cx="1358900" cy="511175"/>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8080"/>
                </a:solidFill>
              </a:rPr>
              <a:t>Step [2]</a:t>
            </a:r>
          </a:p>
        </p:txBody>
      </p:sp>
      <p:sp>
        <p:nvSpPr>
          <p:cNvPr id="12" name="AutoShape 16"/>
          <p:cNvSpPr>
            <a:spLocks noChangeArrowheads="1"/>
          </p:cNvSpPr>
          <p:nvPr userDrawn="1"/>
        </p:nvSpPr>
        <p:spPr bwMode="auto">
          <a:xfrm>
            <a:off x="609600" y="4191000"/>
            <a:ext cx="1358900" cy="511175"/>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8080"/>
                </a:solidFill>
              </a:rPr>
              <a:t>Step [3]</a:t>
            </a:r>
          </a:p>
        </p:txBody>
      </p:sp>
      <p:sp>
        <p:nvSpPr>
          <p:cNvPr id="4" name="Content Placeholder 3"/>
          <p:cNvSpPr>
            <a:spLocks noGrp="1"/>
          </p:cNvSpPr>
          <p:nvPr>
            <p:ph sz="quarter" idx="19"/>
          </p:nvPr>
        </p:nvSpPr>
        <p:spPr>
          <a:xfrm>
            <a:off x="1476375" y="5445125"/>
            <a:ext cx="1008063" cy="576263"/>
          </a:xfrm>
        </p:spPr>
        <p:txBody>
          <a:bodyPr/>
          <a:lstStyle/>
          <a:p>
            <a:pPr lvl="0"/>
            <a:endParaRPr lang="en-US" dirty="0"/>
          </a:p>
        </p:txBody>
      </p:sp>
      <p:sp>
        <p:nvSpPr>
          <p:cNvPr id="6" name="Content Placeholder 5"/>
          <p:cNvSpPr>
            <a:spLocks noGrp="1"/>
          </p:cNvSpPr>
          <p:nvPr>
            <p:ph sz="quarter" idx="20"/>
          </p:nvPr>
        </p:nvSpPr>
        <p:spPr>
          <a:xfrm>
            <a:off x="1763713" y="6381750"/>
            <a:ext cx="1223962" cy="476250"/>
          </a:xfrm>
        </p:spPr>
        <p:txBody>
          <a:bodyPr/>
          <a:lstStyle/>
          <a:p>
            <a:pPr lvl="0"/>
            <a:endParaRPr lang="en-US" dirty="0"/>
          </a:p>
        </p:txBody>
      </p:sp>
      <p:sp>
        <p:nvSpPr>
          <p:cNvPr id="14" name="Content Placeholder 13"/>
          <p:cNvSpPr>
            <a:spLocks noGrp="1"/>
          </p:cNvSpPr>
          <p:nvPr>
            <p:ph sz="quarter" idx="21"/>
          </p:nvPr>
        </p:nvSpPr>
        <p:spPr>
          <a:xfrm>
            <a:off x="3059113" y="5589588"/>
            <a:ext cx="1081087" cy="576262"/>
          </a:xfrm>
        </p:spPr>
        <p:txBody>
          <a:bodyPr/>
          <a:lstStyle/>
          <a:p>
            <a:pPr lvl="0"/>
            <a:endParaRPr lang="en-US" dirty="0"/>
          </a:p>
        </p:txBody>
      </p:sp>
      <p:sp>
        <p:nvSpPr>
          <p:cNvPr id="18" name="Content Placeholder 17"/>
          <p:cNvSpPr>
            <a:spLocks noGrp="1"/>
          </p:cNvSpPr>
          <p:nvPr>
            <p:ph sz="quarter" idx="22"/>
          </p:nvPr>
        </p:nvSpPr>
        <p:spPr>
          <a:xfrm>
            <a:off x="3492500" y="6381750"/>
            <a:ext cx="1584325" cy="476250"/>
          </a:xfrm>
        </p:spPr>
        <p:txBody>
          <a:bodyPr/>
          <a:lstStyle/>
          <a:p>
            <a:pPr lvl="0"/>
            <a:endParaRPr lang="en-US" dirty="0"/>
          </a:p>
        </p:txBody>
      </p:sp>
      <p:sp>
        <p:nvSpPr>
          <p:cNvPr id="20" name="Content Placeholder 19"/>
          <p:cNvSpPr>
            <a:spLocks noGrp="1"/>
          </p:cNvSpPr>
          <p:nvPr>
            <p:ph sz="quarter" idx="23"/>
          </p:nvPr>
        </p:nvSpPr>
        <p:spPr>
          <a:xfrm>
            <a:off x="4572000" y="5732463"/>
            <a:ext cx="936625" cy="288925"/>
          </a:xfrm>
        </p:spPr>
        <p:txBody>
          <a:bodyPr/>
          <a:lstStyle/>
          <a:p>
            <a:pPr lvl="0"/>
            <a:endParaRPr lang="en-US" dirty="0"/>
          </a:p>
        </p:txBody>
      </p:sp>
      <p:sp>
        <p:nvSpPr>
          <p:cNvPr id="22" name="Content Placeholder 21"/>
          <p:cNvSpPr>
            <a:spLocks noGrp="1"/>
          </p:cNvSpPr>
          <p:nvPr>
            <p:ph sz="quarter" idx="24"/>
          </p:nvPr>
        </p:nvSpPr>
        <p:spPr>
          <a:xfrm>
            <a:off x="2124075" y="1557338"/>
            <a:ext cx="863600" cy="511175"/>
          </a:xfrm>
        </p:spPr>
        <p:txBody>
          <a:bodyPr/>
          <a:lstStyle/>
          <a:p>
            <a:pPr lvl="0"/>
            <a:endParaRPr lang="en-US" dirty="0"/>
          </a:p>
        </p:txBody>
      </p:sp>
      <p:sp>
        <p:nvSpPr>
          <p:cNvPr id="24" name="Content Placeholder 23"/>
          <p:cNvSpPr>
            <a:spLocks noGrp="1"/>
          </p:cNvSpPr>
          <p:nvPr>
            <p:ph sz="quarter" idx="25"/>
          </p:nvPr>
        </p:nvSpPr>
        <p:spPr>
          <a:xfrm>
            <a:off x="7451725" y="1916113"/>
            <a:ext cx="720725" cy="288925"/>
          </a:xfrm>
        </p:spPr>
        <p:txBody>
          <a:bodyPr/>
          <a:lstStyle/>
          <a:p>
            <a:pPr lvl="0"/>
            <a:endParaRPr lang="en-US" dirty="0"/>
          </a:p>
        </p:txBody>
      </p:sp>
      <p:sp>
        <p:nvSpPr>
          <p:cNvPr id="26" name="Content Placeholder 25"/>
          <p:cNvSpPr>
            <a:spLocks noGrp="1"/>
          </p:cNvSpPr>
          <p:nvPr>
            <p:ph sz="quarter" idx="26"/>
          </p:nvPr>
        </p:nvSpPr>
        <p:spPr>
          <a:xfrm>
            <a:off x="7380288" y="2492375"/>
            <a:ext cx="647700" cy="431800"/>
          </a:xfrm>
        </p:spPr>
        <p:txBody>
          <a:bodyPr/>
          <a:lstStyle/>
          <a:p>
            <a:pPr lvl="0"/>
            <a:endParaRPr lang="en-US" dirty="0"/>
          </a:p>
        </p:txBody>
      </p:sp>
      <p:sp>
        <p:nvSpPr>
          <p:cNvPr id="28" name="Content Placeholder 27"/>
          <p:cNvSpPr>
            <a:spLocks noGrp="1"/>
          </p:cNvSpPr>
          <p:nvPr>
            <p:ph sz="quarter" idx="27"/>
          </p:nvPr>
        </p:nvSpPr>
        <p:spPr>
          <a:xfrm>
            <a:off x="8316913" y="2349500"/>
            <a:ext cx="576262" cy="574675"/>
          </a:xfrm>
        </p:spPr>
        <p:txBody>
          <a:bodyPr/>
          <a:lstStyle/>
          <a:p>
            <a:pPr lvl="0"/>
            <a:endParaRPr lang="en-US" dirty="0"/>
          </a:p>
        </p:txBody>
      </p:sp>
    </p:spTree>
    <p:extLst>
      <p:ext uri="{BB962C8B-B14F-4D97-AF65-F5344CB8AC3E}">
        <p14:creationId xmlns:p14="http://schemas.microsoft.com/office/powerpoint/2010/main" val="595400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10" name="AutoShape 5"/>
          <p:cNvSpPr>
            <a:spLocks noChangeArrowheads="1"/>
          </p:cNvSpPr>
          <p:nvPr userDrawn="1"/>
        </p:nvSpPr>
        <p:spPr bwMode="auto">
          <a:xfrm>
            <a:off x="760413" y="1481138"/>
            <a:ext cx="14922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12" name="AutoShape 7"/>
          <p:cNvSpPr>
            <a:spLocks noChangeArrowheads="1"/>
          </p:cNvSpPr>
          <p:nvPr userDrawn="1"/>
        </p:nvSpPr>
        <p:spPr bwMode="auto">
          <a:xfrm>
            <a:off x="760413" y="3357563"/>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a:t>
            </a:r>
            <a:r>
              <a:rPr lang="en-US" dirty="0">
                <a:solidFill>
                  <a:schemeClr val="bg1"/>
                </a:solidFill>
              </a:rPr>
              <a:t> </a:t>
            </a:r>
            <a:r>
              <a:rPr lang="en-US" dirty="0">
                <a:solidFill>
                  <a:srgbClr val="008080"/>
                </a:solidFill>
              </a:rPr>
              <a:t>[1]</a:t>
            </a:r>
          </a:p>
        </p:txBody>
      </p:sp>
      <p:sp>
        <p:nvSpPr>
          <p:cNvPr id="4" name="Content Placeholder 3"/>
          <p:cNvSpPr>
            <a:spLocks noGrp="1"/>
          </p:cNvSpPr>
          <p:nvPr>
            <p:ph sz="quarter" idx="19"/>
          </p:nvPr>
        </p:nvSpPr>
        <p:spPr>
          <a:xfrm>
            <a:off x="3276600" y="3716338"/>
            <a:ext cx="719138" cy="504825"/>
          </a:xfrm>
        </p:spPr>
        <p:txBody>
          <a:bodyPr/>
          <a:lstStyle/>
          <a:p>
            <a:pPr lvl="0"/>
            <a:endParaRPr lang="en-US" dirty="0"/>
          </a:p>
        </p:txBody>
      </p:sp>
      <p:sp>
        <p:nvSpPr>
          <p:cNvPr id="6" name="Content Placeholder 5"/>
          <p:cNvSpPr>
            <a:spLocks noGrp="1"/>
          </p:cNvSpPr>
          <p:nvPr>
            <p:ph sz="quarter" idx="20"/>
          </p:nvPr>
        </p:nvSpPr>
        <p:spPr>
          <a:xfrm>
            <a:off x="2843213" y="1628775"/>
            <a:ext cx="433387" cy="360363"/>
          </a:xfrm>
        </p:spPr>
        <p:txBody>
          <a:bodyPr/>
          <a:lstStyle/>
          <a:p>
            <a:pPr lvl="0"/>
            <a:endParaRPr lang="en-US" dirty="0"/>
          </a:p>
        </p:txBody>
      </p:sp>
      <p:sp>
        <p:nvSpPr>
          <p:cNvPr id="5" name="Content Placeholder 4"/>
          <p:cNvSpPr>
            <a:spLocks noGrp="1"/>
          </p:cNvSpPr>
          <p:nvPr>
            <p:ph sz="quarter" idx="21"/>
          </p:nvPr>
        </p:nvSpPr>
        <p:spPr>
          <a:xfrm>
            <a:off x="5292725" y="4797425"/>
            <a:ext cx="935038" cy="647700"/>
          </a:xfrm>
        </p:spPr>
        <p:txBody>
          <a:bodyPr/>
          <a:lstStyle/>
          <a:p>
            <a:pPr lvl="0"/>
            <a:endParaRPr lang="en-US" dirty="0"/>
          </a:p>
        </p:txBody>
      </p:sp>
      <p:sp>
        <p:nvSpPr>
          <p:cNvPr id="8" name="Content Placeholder 7">
            <a:extLst>
              <a:ext uri="{FF2B5EF4-FFF2-40B4-BE49-F238E27FC236}">
                <a16:creationId xmlns:a16="http://schemas.microsoft.com/office/drawing/2014/main" id="{405DE900-C9C1-4AF4-AE54-C4FB418F5E7A}"/>
              </a:ext>
            </a:extLst>
          </p:cNvPr>
          <p:cNvSpPr>
            <a:spLocks noGrp="1"/>
          </p:cNvSpPr>
          <p:nvPr>
            <p:ph sz="quarter" idx="22"/>
          </p:nvPr>
        </p:nvSpPr>
        <p:spPr>
          <a:xfrm>
            <a:off x="250825" y="549275"/>
            <a:ext cx="1728788" cy="935038"/>
          </a:xfrm>
        </p:spPr>
        <p:txBody>
          <a:bodyPr/>
          <a:lstStyle/>
          <a:p>
            <a:pPr lvl="0"/>
            <a:endParaRPr lang="en-US" dirty="0"/>
          </a:p>
        </p:txBody>
      </p:sp>
      <p:sp>
        <p:nvSpPr>
          <p:cNvPr id="16" name="Content Placeholder 15">
            <a:extLst>
              <a:ext uri="{FF2B5EF4-FFF2-40B4-BE49-F238E27FC236}">
                <a16:creationId xmlns:a16="http://schemas.microsoft.com/office/drawing/2014/main" id="{0339DC21-876E-48F2-A3B3-A17F02AF3338}"/>
              </a:ext>
            </a:extLst>
          </p:cNvPr>
          <p:cNvSpPr>
            <a:spLocks noGrp="1"/>
          </p:cNvSpPr>
          <p:nvPr>
            <p:ph sz="quarter" idx="23"/>
          </p:nvPr>
        </p:nvSpPr>
        <p:spPr>
          <a:xfrm>
            <a:off x="2411413" y="549275"/>
            <a:ext cx="1728787" cy="1079500"/>
          </a:xfrm>
        </p:spPr>
        <p:txBody>
          <a:bodyPr/>
          <a:lstStyle/>
          <a:p>
            <a:pPr lvl="0"/>
            <a:endParaRPr lang="en-US" dirty="0"/>
          </a:p>
        </p:txBody>
      </p:sp>
      <p:sp>
        <p:nvSpPr>
          <p:cNvPr id="19" name="Content Placeholder 18">
            <a:extLst>
              <a:ext uri="{FF2B5EF4-FFF2-40B4-BE49-F238E27FC236}">
                <a16:creationId xmlns:a16="http://schemas.microsoft.com/office/drawing/2014/main" id="{81D128DB-D543-450F-9F65-54E1B169EE04}"/>
              </a:ext>
            </a:extLst>
          </p:cNvPr>
          <p:cNvSpPr>
            <a:spLocks noGrp="1"/>
          </p:cNvSpPr>
          <p:nvPr>
            <p:ph sz="quarter" idx="24"/>
          </p:nvPr>
        </p:nvSpPr>
        <p:spPr>
          <a:xfrm>
            <a:off x="4356100" y="333375"/>
            <a:ext cx="1871663" cy="935038"/>
          </a:xfrm>
        </p:spPr>
        <p:txBody>
          <a:bodyPr/>
          <a:lstStyle/>
          <a:p>
            <a:pPr lvl="0"/>
            <a:endParaRPr lang="en-US" dirty="0"/>
          </a:p>
        </p:txBody>
      </p:sp>
      <p:sp>
        <p:nvSpPr>
          <p:cNvPr id="21" name="Content Placeholder 20">
            <a:extLst>
              <a:ext uri="{FF2B5EF4-FFF2-40B4-BE49-F238E27FC236}">
                <a16:creationId xmlns:a16="http://schemas.microsoft.com/office/drawing/2014/main" id="{4A421DC8-7B60-40B1-AECE-32F51226C655}"/>
              </a:ext>
            </a:extLst>
          </p:cNvPr>
          <p:cNvSpPr>
            <a:spLocks noGrp="1"/>
          </p:cNvSpPr>
          <p:nvPr>
            <p:ph sz="quarter" idx="25"/>
          </p:nvPr>
        </p:nvSpPr>
        <p:spPr>
          <a:xfrm>
            <a:off x="6804025" y="333375"/>
            <a:ext cx="2089150" cy="935038"/>
          </a:xfrm>
        </p:spPr>
        <p:txBody>
          <a:bodyPr/>
          <a:lstStyle/>
          <a:p>
            <a:pPr lvl="0"/>
            <a:endParaRPr lang="en-US" dirty="0"/>
          </a:p>
        </p:txBody>
      </p:sp>
      <p:sp>
        <p:nvSpPr>
          <p:cNvPr id="23" name="Content Placeholder 22">
            <a:extLst>
              <a:ext uri="{FF2B5EF4-FFF2-40B4-BE49-F238E27FC236}">
                <a16:creationId xmlns:a16="http://schemas.microsoft.com/office/drawing/2014/main" id="{5539A936-7AEF-4441-BD00-5FAE79F05AF2}"/>
              </a:ext>
            </a:extLst>
          </p:cNvPr>
          <p:cNvSpPr>
            <a:spLocks noGrp="1"/>
          </p:cNvSpPr>
          <p:nvPr>
            <p:ph sz="quarter" idx="26"/>
          </p:nvPr>
        </p:nvSpPr>
        <p:spPr>
          <a:xfrm>
            <a:off x="250825" y="1700213"/>
            <a:ext cx="1728788" cy="1296987"/>
          </a:xfrm>
        </p:spPr>
        <p:txBody>
          <a:bodyPr/>
          <a:lstStyle/>
          <a:p>
            <a:pPr lvl="0"/>
            <a:endParaRPr lang="en-US" dirty="0"/>
          </a:p>
        </p:txBody>
      </p:sp>
      <p:sp>
        <p:nvSpPr>
          <p:cNvPr id="25" name="Content Placeholder 24">
            <a:extLst>
              <a:ext uri="{FF2B5EF4-FFF2-40B4-BE49-F238E27FC236}">
                <a16:creationId xmlns:a16="http://schemas.microsoft.com/office/drawing/2014/main" id="{B88BC134-EE86-49B6-BB71-02ECC44F9E24}"/>
              </a:ext>
            </a:extLst>
          </p:cNvPr>
          <p:cNvSpPr>
            <a:spLocks noGrp="1"/>
          </p:cNvSpPr>
          <p:nvPr>
            <p:ph sz="quarter" idx="27"/>
          </p:nvPr>
        </p:nvSpPr>
        <p:spPr>
          <a:xfrm>
            <a:off x="2195513" y="1700213"/>
            <a:ext cx="2376487" cy="1296987"/>
          </a:xfrm>
        </p:spPr>
        <p:txBody>
          <a:bodyPr/>
          <a:lstStyle/>
          <a:p>
            <a:pPr lvl="0"/>
            <a:endParaRPr lang="en-US" dirty="0"/>
          </a:p>
        </p:txBody>
      </p:sp>
      <p:sp>
        <p:nvSpPr>
          <p:cNvPr id="27" name="Content Placeholder 26">
            <a:extLst>
              <a:ext uri="{FF2B5EF4-FFF2-40B4-BE49-F238E27FC236}">
                <a16:creationId xmlns:a16="http://schemas.microsoft.com/office/drawing/2014/main" id="{21382B2A-2C48-4AE8-9533-1CD607F39AB1}"/>
              </a:ext>
            </a:extLst>
          </p:cNvPr>
          <p:cNvSpPr>
            <a:spLocks noGrp="1"/>
          </p:cNvSpPr>
          <p:nvPr>
            <p:ph sz="quarter" idx="28"/>
          </p:nvPr>
        </p:nvSpPr>
        <p:spPr>
          <a:xfrm>
            <a:off x="4787900" y="1484313"/>
            <a:ext cx="1871663" cy="1439862"/>
          </a:xfrm>
        </p:spPr>
        <p:txBody>
          <a:bodyPr/>
          <a:lstStyle/>
          <a:p>
            <a:pPr lvl="0"/>
            <a:endParaRPr lang="en-US" dirty="0"/>
          </a:p>
        </p:txBody>
      </p:sp>
      <p:sp>
        <p:nvSpPr>
          <p:cNvPr id="29" name="Content Placeholder 28">
            <a:extLst>
              <a:ext uri="{FF2B5EF4-FFF2-40B4-BE49-F238E27FC236}">
                <a16:creationId xmlns:a16="http://schemas.microsoft.com/office/drawing/2014/main" id="{77293E9A-EC5C-4BCB-9705-B46DEF7DC776}"/>
              </a:ext>
            </a:extLst>
          </p:cNvPr>
          <p:cNvSpPr>
            <a:spLocks noGrp="1"/>
          </p:cNvSpPr>
          <p:nvPr>
            <p:ph sz="quarter" idx="29"/>
          </p:nvPr>
        </p:nvSpPr>
        <p:spPr>
          <a:xfrm>
            <a:off x="7164388" y="1484313"/>
            <a:ext cx="1979612" cy="1296987"/>
          </a:xfrm>
        </p:spPr>
        <p:txBody>
          <a:bodyPr/>
          <a:lstStyle/>
          <a:p>
            <a:pPr lvl="0"/>
            <a:endParaRPr lang="en-US" dirty="0"/>
          </a:p>
        </p:txBody>
      </p:sp>
      <p:sp>
        <p:nvSpPr>
          <p:cNvPr id="31" name="Content Placeholder 30">
            <a:extLst>
              <a:ext uri="{FF2B5EF4-FFF2-40B4-BE49-F238E27FC236}">
                <a16:creationId xmlns:a16="http://schemas.microsoft.com/office/drawing/2014/main" id="{827EEF21-26CD-4010-987A-09042E6BE195}"/>
              </a:ext>
            </a:extLst>
          </p:cNvPr>
          <p:cNvSpPr>
            <a:spLocks noGrp="1"/>
          </p:cNvSpPr>
          <p:nvPr>
            <p:ph sz="quarter" idx="30"/>
          </p:nvPr>
        </p:nvSpPr>
        <p:spPr>
          <a:xfrm>
            <a:off x="179388" y="3213100"/>
            <a:ext cx="1655762" cy="935038"/>
          </a:xfrm>
        </p:spPr>
        <p:txBody>
          <a:bodyPr/>
          <a:lstStyle/>
          <a:p>
            <a:pPr lvl="0"/>
            <a:endParaRPr lang="en-US" dirty="0"/>
          </a:p>
        </p:txBody>
      </p:sp>
      <p:sp>
        <p:nvSpPr>
          <p:cNvPr id="33" name="Content Placeholder 32">
            <a:extLst>
              <a:ext uri="{FF2B5EF4-FFF2-40B4-BE49-F238E27FC236}">
                <a16:creationId xmlns:a16="http://schemas.microsoft.com/office/drawing/2014/main" id="{10A65124-04A5-4244-A796-5A579CC19769}"/>
              </a:ext>
            </a:extLst>
          </p:cNvPr>
          <p:cNvSpPr>
            <a:spLocks noGrp="1"/>
          </p:cNvSpPr>
          <p:nvPr>
            <p:ph sz="quarter" idx="31"/>
          </p:nvPr>
        </p:nvSpPr>
        <p:spPr>
          <a:xfrm>
            <a:off x="2195513" y="3213100"/>
            <a:ext cx="1512887" cy="935038"/>
          </a:xfrm>
        </p:spPr>
        <p:txBody>
          <a:bodyPr/>
          <a:lstStyle/>
          <a:p>
            <a:pPr lvl="0"/>
            <a:endParaRPr lang="en-US" dirty="0"/>
          </a:p>
        </p:txBody>
      </p:sp>
      <p:sp>
        <p:nvSpPr>
          <p:cNvPr id="35" name="Content Placeholder 34">
            <a:extLst>
              <a:ext uri="{FF2B5EF4-FFF2-40B4-BE49-F238E27FC236}">
                <a16:creationId xmlns:a16="http://schemas.microsoft.com/office/drawing/2014/main" id="{C4982596-0675-40EF-995D-E6EB87FFD638}"/>
              </a:ext>
            </a:extLst>
          </p:cNvPr>
          <p:cNvSpPr>
            <a:spLocks noGrp="1"/>
          </p:cNvSpPr>
          <p:nvPr>
            <p:ph sz="quarter" idx="32"/>
          </p:nvPr>
        </p:nvSpPr>
        <p:spPr>
          <a:xfrm>
            <a:off x="4140200" y="3213100"/>
            <a:ext cx="1727200" cy="935038"/>
          </a:xfrm>
        </p:spPr>
        <p:txBody>
          <a:bodyPr/>
          <a:lstStyle/>
          <a:p>
            <a:pPr lvl="0"/>
            <a:endParaRPr lang="en-US" dirty="0"/>
          </a:p>
        </p:txBody>
      </p:sp>
      <p:sp>
        <p:nvSpPr>
          <p:cNvPr id="37" name="Content Placeholder 36">
            <a:extLst>
              <a:ext uri="{FF2B5EF4-FFF2-40B4-BE49-F238E27FC236}">
                <a16:creationId xmlns:a16="http://schemas.microsoft.com/office/drawing/2014/main" id="{0F1D264D-9441-48AA-8A3A-509AE81B0312}"/>
              </a:ext>
            </a:extLst>
          </p:cNvPr>
          <p:cNvSpPr>
            <a:spLocks noGrp="1"/>
          </p:cNvSpPr>
          <p:nvPr>
            <p:ph sz="quarter" idx="33"/>
          </p:nvPr>
        </p:nvSpPr>
        <p:spPr>
          <a:xfrm>
            <a:off x="6299200" y="3140075"/>
            <a:ext cx="2376488" cy="1008063"/>
          </a:xfrm>
        </p:spPr>
        <p:txBody>
          <a:bodyPr/>
          <a:lstStyle/>
          <a:p>
            <a:pPr lvl="0"/>
            <a:endParaRPr lang="en-US" dirty="0"/>
          </a:p>
        </p:txBody>
      </p:sp>
    </p:spTree>
    <p:extLst>
      <p:ext uri="{BB962C8B-B14F-4D97-AF65-F5344CB8AC3E}">
        <p14:creationId xmlns:p14="http://schemas.microsoft.com/office/powerpoint/2010/main" val="1325928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518F082-0A93-C94F-A82F-A40533E543E0}" type="slidenum">
              <a:rPr lang="en-US" altLang="en-US"/>
              <a:pPr>
                <a:defRPr/>
              </a:pPr>
              <a:t>‹#›</a:t>
            </a:fld>
            <a:endParaRPr lang="en-US" altLang="en-US"/>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Tree>
    <p:extLst>
      <p:ext uri="{BB962C8B-B14F-4D97-AF65-F5344CB8AC3E}">
        <p14:creationId xmlns:p14="http://schemas.microsoft.com/office/powerpoint/2010/main" val="2166247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8" name="Content Placeholder 7"/>
          <p:cNvSpPr>
            <a:spLocks noGrp="1"/>
          </p:cNvSpPr>
          <p:nvPr>
            <p:ph sz="quarter" idx="14"/>
          </p:nvPr>
        </p:nvSpPr>
        <p:spPr>
          <a:xfrm>
            <a:off x="4140200" y="2492375"/>
            <a:ext cx="2447925" cy="1008063"/>
          </a:xfrm>
        </p:spPr>
        <p:txBody>
          <a:bodyPr/>
          <a:lstStyle/>
          <a:p>
            <a:pPr lvl="0"/>
            <a:endParaRPr lang="en-US" dirty="0"/>
          </a:p>
        </p:txBody>
      </p:sp>
      <p:sp>
        <p:nvSpPr>
          <p:cNvPr id="10" name="Content Placeholder 9"/>
          <p:cNvSpPr>
            <a:spLocks noGrp="1"/>
          </p:cNvSpPr>
          <p:nvPr>
            <p:ph sz="quarter" idx="15"/>
          </p:nvPr>
        </p:nvSpPr>
        <p:spPr>
          <a:xfrm>
            <a:off x="2195513" y="3716338"/>
            <a:ext cx="2089150" cy="1225550"/>
          </a:xfrm>
        </p:spPr>
        <p:txBody>
          <a:bodyPr/>
          <a:lstStyle/>
          <a:p>
            <a:pPr lvl="0"/>
            <a:endParaRPr lang="en-US" dirty="0"/>
          </a:p>
        </p:txBody>
      </p:sp>
    </p:spTree>
    <p:extLst>
      <p:ext uri="{BB962C8B-B14F-4D97-AF65-F5344CB8AC3E}">
        <p14:creationId xmlns:p14="http://schemas.microsoft.com/office/powerpoint/2010/main" val="367780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8" name="Content Placeholder 7"/>
          <p:cNvSpPr>
            <a:spLocks noGrp="1"/>
          </p:cNvSpPr>
          <p:nvPr>
            <p:ph sz="quarter" idx="14"/>
          </p:nvPr>
        </p:nvSpPr>
        <p:spPr>
          <a:xfrm>
            <a:off x="4140200" y="2492375"/>
            <a:ext cx="2447925" cy="1008063"/>
          </a:xfrm>
        </p:spPr>
        <p:txBody>
          <a:bodyPr/>
          <a:lstStyle/>
          <a:p>
            <a:pPr lvl="0"/>
            <a:endParaRPr lang="en-US" dirty="0"/>
          </a:p>
        </p:txBody>
      </p:sp>
      <p:sp>
        <p:nvSpPr>
          <p:cNvPr id="10" name="Content Placeholder 9"/>
          <p:cNvSpPr>
            <a:spLocks noGrp="1"/>
          </p:cNvSpPr>
          <p:nvPr>
            <p:ph sz="quarter" idx="15"/>
          </p:nvPr>
        </p:nvSpPr>
        <p:spPr>
          <a:xfrm>
            <a:off x="2195513" y="3716338"/>
            <a:ext cx="2089150" cy="1225550"/>
          </a:xfrm>
        </p:spPr>
        <p:txBody>
          <a:bodyPr/>
          <a:lstStyle/>
          <a:p>
            <a:pPr lvl="0"/>
            <a:endParaRPr lang="en-US" dirty="0"/>
          </a:p>
        </p:txBody>
      </p:sp>
      <p:sp>
        <p:nvSpPr>
          <p:cNvPr id="6" name="AutoShape 3"/>
          <p:cNvSpPr>
            <a:spLocks noChangeArrowheads="1"/>
          </p:cNvSpPr>
          <p:nvPr userDrawn="1"/>
        </p:nvSpPr>
        <p:spPr bwMode="auto">
          <a:xfrm>
            <a:off x="755650" y="18288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[2]</a:t>
            </a:r>
          </a:p>
        </p:txBody>
      </p:sp>
      <p:sp>
        <p:nvSpPr>
          <p:cNvPr id="9" name="AutoShape 11"/>
          <p:cNvSpPr>
            <a:spLocks noChangeArrowheads="1"/>
          </p:cNvSpPr>
          <p:nvPr userDrawn="1"/>
        </p:nvSpPr>
        <p:spPr bwMode="auto">
          <a:xfrm>
            <a:off x="760413" y="437038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[3]</a:t>
            </a:r>
          </a:p>
        </p:txBody>
      </p:sp>
      <p:sp>
        <p:nvSpPr>
          <p:cNvPr id="4" name="Content Placeholder 3"/>
          <p:cNvSpPr>
            <a:spLocks noGrp="1"/>
          </p:cNvSpPr>
          <p:nvPr>
            <p:ph sz="quarter" idx="16"/>
          </p:nvPr>
        </p:nvSpPr>
        <p:spPr>
          <a:xfrm>
            <a:off x="2700338" y="1916113"/>
            <a:ext cx="2303462" cy="576262"/>
          </a:xfrm>
        </p:spPr>
        <p:txBody>
          <a:bodyPr/>
          <a:lstStyle/>
          <a:p>
            <a:pPr lvl="0"/>
            <a:endParaRPr lang="en-US" dirty="0"/>
          </a:p>
        </p:txBody>
      </p:sp>
      <p:sp>
        <p:nvSpPr>
          <p:cNvPr id="11" name="Content Placeholder 10"/>
          <p:cNvSpPr>
            <a:spLocks noGrp="1"/>
          </p:cNvSpPr>
          <p:nvPr>
            <p:ph sz="quarter" idx="17"/>
          </p:nvPr>
        </p:nvSpPr>
        <p:spPr>
          <a:xfrm>
            <a:off x="4932363" y="4221163"/>
            <a:ext cx="1368425" cy="1079500"/>
          </a:xfrm>
        </p:spPr>
        <p:txBody>
          <a:bodyPr/>
          <a:lstStyle/>
          <a:p>
            <a:pPr lvl="0"/>
            <a:endParaRPr lang="en-US" dirty="0"/>
          </a:p>
        </p:txBody>
      </p:sp>
      <p:sp>
        <p:nvSpPr>
          <p:cNvPr id="5" name="Content Placeholder 4"/>
          <p:cNvSpPr>
            <a:spLocks noGrp="1"/>
          </p:cNvSpPr>
          <p:nvPr>
            <p:ph sz="quarter" idx="18"/>
          </p:nvPr>
        </p:nvSpPr>
        <p:spPr>
          <a:xfrm>
            <a:off x="6040814" y="1253601"/>
            <a:ext cx="2851666" cy="879255"/>
          </a:xfrm>
        </p:spPr>
        <p:txBody>
          <a:bodyPr/>
          <a:lstStyle/>
          <a:p>
            <a:pPr lvl="0"/>
            <a:endParaRPr lang="en-US" dirty="0"/>
          </a:p>
        </p:txBody>
      </p:sp>
      <p:sp>
        <p:nvSpPr>
          <p:cNvPr id="13" name="Content Placeholder 12"/>
          <p:cNvSpPr>
            <a:spLocks noGrp="1"/>
          </p:cNvSpPr>
          <p:nvPr>
            <p:ph sz="quarter" idx="19"/>
          </p:nvPr>
        </p:nvSpPr>
        <p:spPr>
          <a:xfrm>
            <a:off x="6804025" y="2492375"/>
            <a:ext cx="1655763" cy="1008063"/>
          </a:xfrm>
        </p:spPr>
        <p:txBody>
          <a:bodyPr/>
          <a:lstStyle/>
          <a:p>
            <a:pPr lvl="0"/>
            <a:endParaRPr lang="en-US" dirty="0"/>
          </a:p>
        </p:txBody>
      </p:sp>
      <p:sp>
        <p:nvSpPr>
          <p:cNvPr id="15" name="Content Placeholder 14"/>
          <p:cNvSpPr>
            <a:spLocks noGrp="1"/>
          </p:cNvSpPr>
          <p:nvPr>
            <p:ph sz="quarter" idx="20"/>
          </p:nvPr>
        </p:nvSpPr>
        <p:spPr>
          <a:xfrm>
            <a:off x="7235825" y="3860800"/>
            <a:ext cx="1008063" cy="647700"/>
          </a:xfrm>
        </p:spPr>
        <p:txBody>
          <a:bodyPr/>
          <a:lstStyle/>
          <a:p>
            <a:pPr lvl="0"/>
            <a:endParaRPr lang="en-US" dirty="0"/>
          </a:p>
        </p:txBody>
      </p:sp>
      <p:sp>
        <p:nvSpPr>
          <p:cNvPr id="17" name="Content Placeholder 16"/>
          <p:cNvSpPr>
            <a:spLocks noGrp="1"/>
          </p:cNvSpPr>
          <p:nvPr>
            <p:ph sz="quarter" idx="21"/>
          </p:nvPr>
        </p:nvSpPr>
        <p:spPr>
          <a:xfrm>
            <a:off x="7235825" y="4941888"/>
            <a:ext cx="936625" cy="431800"/>
          </a:xfrm>
        </p:spPr>
        <p:txBody>
          <a:bodyPr/>
          <a:lstStyle/>
          <a:p>
            <a:pPr lvl="0"/>
            <a:endParaRPr lang="en-US" dirty="0"/>
          </a:p>
        </p:txBody>
      </p:sp>
      <p:sp>
        <p:nvSpPr>
          <p:cNvPr id="19" name="Content Placeholder 18"/>
          <p:cNvSpPr>
            <a:spLocks noGrp="1"/>
          </p:cNvSpPr>
          <p:nvPr>
            <p:ph sz="quarter" idx="22"/>
          </p:nvPr>
        </p:nvSpPr>
        <p:spPr>
          <a:xfrm>
            <a:off x="457200" y="3284538"/>
            <a:ext cx="658813" cy="576262"/>
          </a:xfrm>
        </p:spPr>
        <p:txBody>
          <a:bodyPr/>
          <a:lstStyle/>
          <a:p>
            <a:pPr lvl="0"/>
            <a:endParaRPr lang="en-US" dirty="0"/>
          </a:p>
        </p:txBody>
      </p:sp>
      <p:sp>
        <p:nvSpPr>
          <p:cNvPr id="21" name="Content Placeholder 20"/>
          <p:cNvSpPr>
            <a:spLocks noGrp="1"/>
          </p:cNvSpPr>
          <p:nvPr>
            <p:ph sz="quarter" idx="23"/>
          </p:nvPr>
        </p:nvSpPr>
        <p:spPr>
          <a:xfrm>
            <a:off x="179388" y="1700213"/>
            <a:ext cx="792162" cy="636587"/>
          </a:xfrm>
        </p:spPr>
        <p:txBody>
          <a:bodyPr/>
          <a:lstStyle/>
          <a:p>
            <a:pPr lvl="0"/>
            <a:endParaRPr lang="en-US" dirty="0"/>
          </a:p>
        </p:txBody>
      </p:sp>
      <p:sp>
        <p:nvSpPr>
          <p:cNvPr id="23" name="Content Placeholder 22"/>
          <p:cNvSpPr>
            <a:spLocks noGrp="1"/>
          </p:cNvSpPr>
          <p:nvPr>
            <p:ph sz="quarter" idx="24"/>
          </p:nvPr>
        </p:nvSpPr>
        <p:spPr>
          <a:xfrm>
            <a:off x="1908175" y="5373688"/>
            <a:ext cx="1079500" cy="719137"/>
          </a:xfrm>
        </p:spPr>
        <p:txBody>
          <a:bodyPr/>
          <a:lstStyle/>
          <a:p>
            <a:pPr lvl="0"/>
            <a:endParaRPr lang="en-US" dirty="0"/>
          </a:p>
        </p:txBody>
      </p:sp>
      <p:sp>
        <p:nvSpPr>
          <p:cNvPr id="12" name="Content Placeholder 11">
            <a:extLst>
              <a:ext uri="{FF2B5EF4-FFF2-40B4-BE49-F238E27FC236}">
                <a16:creationId xmlns:a16="http://schemas.microsoft.com/office/drawing/2014/main" id="{DBCC8DF7-F651-41F3-B65D-41DE603C5E03}"/>
              </a:ext>
            </a:extLst>
          </p:cNvPr>
          <p:cNvSpPr>
            <a:spLocks noGrp="1"/>
          </p:cNvSpPr>
          <p:nvPr>
            <p:ph sz="quarter" idx="25"/>
          </p:nvPr>
        </p:nvSpPr>
        <p:spPr>
          <a:xfrm>
            <a:off x="3492500" y="5876925"/>
            <a:ext cx="1800225"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23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F404AA9-FFE0-1B43-81B8-4978DFD5E232}" type="slidenum">
              <a:rPr lang="en-US" altLang="en-US"/>
              <a:pPr>
                <a:defRPr/>
              </a:pPr>
              <a:t>‹#›</a:t>
            </a:fld>
            <a:endParaRPr lang="en-US" altLang="en-US"/>
          </a:p>
        </p:txBody>
      </p:sp>
    </p:spTree>
    <p:extLst>
      <p:ext uri="{BB962C8B-B14F-4D97-AF65-F5344CB8AC3E}">
        <p14:creationId xmlns:p14="http://schemas.microsoft.com/office/powerpoint/2010/main" val="864368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1EDD173-7B3B-A145-A9CB-FCB95BC58A3B}" type="slidenum">
              <a:rPr lang="en-US" altLang="en-US"/>
              <a:pPr>
                <a:defRPr/>
              </a:pPr>
              <a:t>‹#›</a:t>
            </a:fld>
            <a:endParaRPr lang="en-US" altLang="en-US"/>
          </a:p>
        </p:txBody>
      </p:sp>
    </p:spTree>
    <p:extLst>
      <p:ext uri="{BB962C8B-B14F-4D97-AF65-F5344CB8AC3E}">
        <p14:creationId xmlns:p14="http://schemas.microsoft.com/office/powerpoint/2010/main" val="564124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9B72E42-6CDF-744C-B634-A298A92EA11D}" type="slidenum">
              <a:rPr lang="en-US" altLang="en-US"/>
              <a:pPr>
                <a:defRPr/>
              </a:pPr>
              <a:t>‹#›</a:t>
            </a:fld>
            <a:endParaRPr lang="en-US" altLang="en-US"/>
          </a:p>
        </p:txBody>
      </p:sp>
    </p:spTree>
    <p:extLst>
      <p:ext uri="{BB962C8B-B14F-4D97-AF65-F5344CB8AC3E}">
        <p14:creationId xmlns:p14="http://schemas.microsoft.com/office/powerpoint/2010/main" val="97295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137584D-0127-EF4D-81AD-7E3916544C6B}" type="slidenum">
              <a:rPr lang="en-US" altLang="en-US"/>
              <a:pPr>
                <a:defRPr/>
              </a:pPr>
              <a:t>‹#›</a:t>
            </a:fld>
            <a:endParaRPr lang="en-US" altLang="en-US"/>
          </a:p>
        </p:txBody>
      </p:sp>
    </p:spTree>
    <p:extLst>
      <p:ext uri="{BB962C8B-B14F-4D97-AF65-F5344CB8AC3E}">
        <p14:creationId xmlns:p14="http://schemas.microsoft.com/office/powerpoint/2010/main" val="1018783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D68D122-DFD1-274E-9A3C-BBBBFD183374}" type="slidenum">
              <a:rPr lang="en-US" altLang="en-US"/>
              <a:pPr>
                <a:defRPr/>
              </a:pPr>
              <a:t>‹#›</a:t>
            </a:fld>
            <a:endParaRPr lang="en-US" altLang="en-US"/>
          </a:p>
        </p:txBody>
      </p:sp>
    </p:spTree>
    <p:extLst>
      <p:ext uri="{BB962C8B-B14F-4D97-AF65-F5344CB8AC3E}">
        <p14:creationId xmlns:p14="http://schemas.microsoft.com/office/powerpoint/2010/main" val="799082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0ACACF-C84A-BE4B-BF6B-AD47B1E3A99D}" type="slidenum">
              <a:rPr lang="en-US" altLang="en-US"/>
              <a:pPr>
                <a:defRPr/>
              </a:pPr>
              <a:t>‹#›</a:t>
            </a:fld>
            <a:endParaRPr lang="en-US" altLang="en-US"/>
          </a:p>
        </p:txBody>
      </p:sp>
    </p:spTree>
    <p:extLst>
      <p:ext uri="{BB962C8B-B14F-4D97-AF65-F5344CB8AC3E}">
        <p14:creationId xmlns:p14="http://schemas.microsoft.com/office/powerpoint/2010/main" val="1969408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C78DDDF-AABD-8547-989F-0AB012EE9766}" type="slidenum">
              <a:rPr lang="en-US" altLang="en-US"/>
              <a:pPr>
                <a:defRPr/>
              </a:pPr>
              <a:t>‹#›</a:t>
            </a:fld>
            <a:endParaRPr lang="en-US" altLang="en-US"/>
          </a:p>
        </p:txBody>
      </p:sp>
      <p:sp>
        <p:nvSpPr>
          <p:cNvPr id="8" name="Content Placeholder 7"/>
          <p:cNvSpPr>
            <a:spLocks noGrp="1"/>
          </p:cNvSpPr>
          <p:nvPr>
            <p:ph sz="quarter" idx="13"/>
          </p:nvPr>
        </p:nvSpPr>
        <p:spPr>
          <a:xfrm>
            <a:off x="1187450" y="1628775"/>
            <a:ext cx="1008063" cy="720725"/>
          </a:xfrm>
        </p:spPr>
        <p:txBody>
          <a:bodyPr/>
          <a:lstStyle/>
          <a:p>
            <a:pPr lvl="0"/>
            <a:endParaRPr lang="en-US" dirty="0"/>
          </a:p>
        </p:txBody>
      </p:sp>
      <p:sp>
        <p:nvSpPr>
          <p:cNvPr id="10" name="Content Placeholder 9"/>
          <p:cNvSpPr>
            <a:spLocks noGrp="1"/>
          </p:cNvSpPr>
          <p:nvPr>
            <p:ph sz="quarter" idx="14"/>
          </p:nvPr>
        </p:nvSpPr>
        <p:spPr>
          <a:xfrm>
            <a:off x="2411413" y="1412875"/>
            <a:ext cx="1296987" cy="717550"/>
          </a:xfrm>
        </p:spPr>
        <p:txBody>
          <a:bodyPr/>
          <a:lstStyle/>
          <a:p>
            <a:pPr lvl="0"/>
            <a:endParaRPr lang="en-US" dirty="0"/>
          </a:p>
        </p:txBody>
      </p:sp>
      <p:sp>
        <p:nvSpPr>
          <p:cNvPr id="12" name="Content Placeholder 11"/>
          <p:cNvSpPr>
            <a:spLocks noGrp="1"/>
          </p:cNvSpPr>
          <p:nvPr>
            <p:ph sz="quarter" idx="15"/>
          </p:nvPr>
        </p:nvSpPr>
        <p:spPr>
          <a:xfrm>
            <a:off x="3924300" y="1484313"/>
            <a:ext cx="1511300" cy="646112"/>
          </a:xfrm>
        </p:spPr>
        <p:txBody>
          <a:bodyPr/>
          <a:lstStyle/>
          <a:p>
            <a:pPr lvl="0"/>
            <a:endParaRPr lang="en-US" dirty="0"/>
          </a:p>
        </p:txBody>
      </p:sp>
      <p:sp>
        <p:nvSpPr>
          <p:cNvPr id="14" name="Content Placeholder 13"/>
          <p:cNvSpPr>
            <a:spLocks noGrp="1"/>
          </p:cNvSpPr>
          <p:nvPr>
            <p:ph sz="quarter" idx="16"/>
          </p:nvPr>
        </p:nvSpPr>
        <p:spPr>
          <a:xfrm>
            <a:off x="5867400" y="1412875"/>
            <a:ext cx="1441450" cy="717550"/>
          </a:xfrm>
        </p:spPr>
        <p:txBody>
          <a:bodyPr/>
          <a:lstStyle/>
          <a:p>
            <a:pPr lvl="0"/>
            <a:endParaRPr lang="en-US" dirty="0"/>
          </a:p>
        </p:txBody>
      </p:sp>
      <p:sp>
        <p:nvSpPr>
          <p:cNvPr id="9" name="TextBox 8">
            <a:extLst>
              <a:ext uri="{FF2B5EF4-FFF2-40B4-BE49-F238E27FC236}">
                <a16:creationId xmlns:a16="http://schemas.microsoft.com/office/drawing/2014/main" id="{BCEE337C-C8D8-4DA3-84C9-30086A7D6B4C}"/>
              </a:ext>
            </a:extLst>
          </p:cNvPr>
          <p:cNvSpPr txBox="1"/>
          <p:nvPr userDrawn="1"/>
        </p:nvSpPr>
        <p:spPr>
          <a:xfrm>
            <a:off x="413392" y="6546324"/>
            <a:ext cx="8409131" cy="313797"/>
          </a:xfrm>
          <a:prstGeom prst="rect">
            <a:avLst/>
          </a:prstGeom>
          <a:noFill/>
        </p:spPr>
        <p:txBody>
          <a:bodyPr wrap="square" rtlCol="0">
            <a:spAutoFit/>
          </a:bodyPr>
          <a:lstStyle/>
          <a:p>
            <a:pPr marL="0" lvl="0" indent="0" algn="l">
              <a:spcBef>
                <a:spcPct val="0"/>
              </a:spcBef>
              <a:buNone/>
              <a:defRPr/>
            </a:pPr>
            <a:r>
              <a:rPr lang="en-US" sz="1000" b="0" i="1" kern="1200" dirty="0">
                <a:solidFill>
                  <a:prstClr val="black"/>
                </a:solidFill>
                <a:latin typeface="Arial" charset="0"/>
                <a:ea typeface="MS PGothic" charset="-128"/>
                <a:cs typeface="+mn-cs"/>
              </a:rPr>
              <a:t>Copyright © McGraw-Hill Education. All rights reserved. No reproduction or distribution without the prior written consent of McGraw-Hill Education.</a:t>
            </a:r>
            <a:endParaRPr lang="en-US" altLang="en-US" sz="1000" b="0" kern="1200" dirty="0">
              <a:solidFill>
                <a:prstClr val="black"/>
              </a:solidFill>
              <a:latin typeface="Arial" charset="0"/>
              <a:ea typeface="MS PGothic" charset="-128"/>
              <a:cs typeface="+mn-cs"/>
            </a:endParaRPr>
          </a:p>
        </p:txBody>
      </p:sp>
      <p:sp>
        <p:nvSpPr>
          <p:cNvPr id="13" name="Content Placeholder 15">
            <a:extLst>
              <a:ext uri="{FF2B5EF4-FFF2-40B4-BE49-F238E27FC236}">
                <a16:creationId xmlns:a16="http://schemas.microsoft.com/office/drawing/2014/main" id="{CB17EE37-BE6C-46C6-BCE6-16A71899BE92}"/>
              </a:ext>
            </a:extLst>
          </p:cNvPr>
          <p:cNvSpPr>
            <a:spLocks noGrp="1"/>
          </p:cNvSpPr>
          <p:nvPr>
            <p:ph sz="quarter" idx="17"/>
          </p:nvPr>
        </p:nvSpPr>
        <p:spPr>
          <a:xfrm>
            <a:off x="167744" y="6542998"/>
            <a:ext cx="8815784" cy="251495"/>
          </a:xfrm>
        </p:spPr>
        <p:txBody>
          <a:bodyPr/>
          <a:lstStyle/>
          <a:p>
            <a:pPr marL="0" lvl="0" indent="0" algn="ctr">
              <a:spcBef>
                <a:spcPct val="0"/>
              </a:spcBef>
              <a:buNone/>
              <a:defRPr/>
            </a:pPr>
            <a:r>
              <a:rPr lang="en-US" sz="1000" i="1" kern="1200" dirty="0">
                <a:solidFill>
                  <a:prstClr val="black"/>
                </a:solidFill>
                <a:latin typeface="Arial" charset="0"/>
                <a:ea typeface="MS PGothic" charset="-128"/>
                <a:cs typeface="+mn-cs"/>
              </a:rPr>
              <a:t>Copyright © McGraw-Hill Education. All rights reserved. No reproduction or distribution without the prior written consent of McGraw-Hill Education.</a:t>
            </a:r>
            <a:endParaRPr lang="en-US" altLang="en-US" sz="1000" kern="1200" dirty="0">
              <a:solidFill>
                <a:prstClr val="black"/>
              </a:solidFill>
              <a:latin typeface="Arial" charset="0"/>
              <a:ea typeface="MS PGothic" charset="-128"/>
              <a:cs typeface="+mn-cs"/>
            </a:endParaRPr>
          </a:p>
        </p:txBody>
      </p:sp>
    </p:spTree>
    <p:extLst>
      <p:ext uri="{BB962C8B-B14F-4D97-AF65-F5344CB8AC3E}">
        <p14:creationId xmlns:p14="http://schemas.microsoft.com/office/powerpoint/2010/main" val="3193345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18CF647-70CE-F042-9A46-65182E2C1044}" type="slidenum">
              <a:rPr lang="en-US" altLang="en-US"/>
              <a:pPr>
                <a:defRPr/>
              </a:pPr>
              <a:t>‹#›</a:t>
            </a:fld>
            <a:endParaRPr lang="en-US" altLang="en-US"/>
          </a:p>
        </p:txBody>
      </p:sp>
    </p:spTree>
    <p:extLst>
      <p:ext uri="{BB962C8B-B14F-4D97-AF65-F5344CB8AC3E}">
        <p14:creationId xmlns:p14="http://schemas.microsoft.com/office/powerpoint/2010/main" val="3044353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F404AA9-FFE0-1B43-81B8-4978DFD5E232}" type="slidenum">
              <a:rPr lang="en-US" altLang="en-US"/>
              <a:pPr>
                <a:defRPr/>
              </a:pPr>
              <a:t>‹#›</a:t>
            </a:fld>
            <a:endParaRPr lang="en-US" altLang="en-US"/>
          </a:p>
        </p:txBody>
      </p:sp>
    </p:spTree>
    <p:extLst>
      <p:ext uri="{BB962C8B-B14F-4D97-AF65-F5344CB8AC3E}">
        <p14:creationId xmlns:p14="http://schemas.microsoft.com/office/powerpoint/2010/main" val="2213924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5CAF289-4519-064B-8C82-39DC3BFCBD4D}" type="slidenum">
              <a:rPr lang="en-US" altLang="en-US"/>
              <a:pPr>
                <a:defRPr/>
              </a:pPr>
              <a:t>‹#›</a:t>
            </a:fld>
            <a:endParaRPr lang="en-US" altLang="en-US"/>
          </a:p>
        </p:txBody>
      </p:sp>
    </p:spTree>
    <p:extLst>
      <p:ext uri="{BB962C8B-B14F-4D97-AF65-F5344CB8AC3E}">
        <p14:creationId xmlns:p14="http://schemas.microsoft.com/office/powerpoint/2010/main" val="3394545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4488C3B-1869-E940-AD42-8D5364430C1A}" type="slidenum">
              <a:rPr lang="en-US" altLang="en-US"/>
              <a:pPr>
                <a:defRPr/>
              </a:pPr>
              <a:t>‹#›</a:t>
            </a:fld>
            <a:endParaRPr lang="en-US" altLang="en-US"/>
          </a:p>
        </p:txBody>
      </p:sp>
    </p:spTree>
    <p:extLst>
      <p:ext uri="{BB962C8B-B14F-4D97-AF65-F5344CB8AC3E}">
        <p14:creationId xmlns:p14="http://schemas.microsoft.com/office/powerpoint/2010/main" val="15788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5CAF289-4519-064B-8C82-39DC3BFCBD4D}" type="slidenum">
              <a:rPr lang="en-US" altLang="en-US"/>
              <a:pPr>
                <a:defRPr/>
              </a:pPr>
              <a:t>‹#›</a:t>
            </a:fld>
            <a:endParaRPr lang="en-US" altLang="en-US"/>
          </a:p>
        </p:txBody>
      </p:sp>
    </p:spTree>
    <p:extLst>
      <p:ext uri="{BB962C8B-B14F-4D97-AF65-F5344CB8AC3E}">
        <p14:creationId xmlns:p14="http://schemas.microsoft.com/office/powerpoint/2010/main" val="1864142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518F082-0A93-C94F-A82F-A40533E543E0}" type="slidenum">
              <a:rPr lang="en-US" altLang="en-US"/>
              <a:pPr>
                <a:defRPr/>
              </a:pPr>
              <a:t>‹#›</a:t>
            </a:fld>
            <a:endParaRPr lang="en-US" altLang="en-US"/>
          </a:p>
        </p:txBody>
      </p:sp>
    </p:spTree>
    <p:extLst>
      <p:ext uri="{BB962C8B-B14F-4D97-AF65-F5344CB8AC3E}">
        <p14:creationId xmlns:p14="http://schemas.microsoft.com/office/powerpoint/2010/main" val="2337413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1EDD173-7B3B-A145-A9CB-FCB95BC58A3B}" type="slidenum">
              <a:rPr lang="en-US" altLang="en-US"/>
              <a:pPr>
                <a:defRPr/>
              </a:pPr>
              <a:t>‹#›</a:t>
            </a:fld>
            <a:endParaRPr lang="en-US" altLang="en-US"/>
          </a:p>
        </p:txBody>
      </p:sp>
    </p:spTree>
    <p:extLst>
      <p:ext uri="{BB962C8B-B14F-4D97-AF65-F5344CB8AC3E}">
        <p14:creationId xmlns:p14="http://schemas.microsoft.com/office/powerpoint/2010/main" val="301964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9B72E42-6CDF-744C-B634-A298A92EA11D}" type="slidenum">
              <a:rPr lang="en-US" altLang="en-US"/>
              <a:pPr>
                <a:defRPr/>
              </a:pPr>
              <a:t>‹#›</a:t>
            </a:fld>
            <a:endParaRPr lang="en-US" altLang="en-US"/>
          </a:p>
        </p:txBody>
      </p:sp>
    </p:spTree>
    <p:extLst>
      <p:ext uri="{BB962C8B-B14F-4D97-AF65-F5344CB8AC3E}">
        <p14:creationId xmlns:p14="http://schemas.microsoft.com/office/powerpoint/2010/main" val="1777015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137584D-0127-EF4D-81AD-7E3916544C6B}" type="slidenum">
              <a:rPr lang="en-US" altLang="en-US"/>
              <a:pPr>
                <a:defRPr/>
              </a:pPr>
              <a:t>‹#›</a:t>
            </a:fld>
            <a:endParaRPr lang="en-US" altLang="en-US"/>
          </a:p>
        </p:txBody>
      </p:sp>
    </p:spTree>
    <p:extLst>
      <p:ext uri="{BB962C8B-B14F-4D97-AF65-F5344CB8AC3E}">
        <p14:creationId xmlns:p14="http://schemas.microsoft.com/office/powerpoint/2010/main" val="524091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D68D122-DFD1-274E-9A3C-BBBBFD183374}" type="slidenum">
              <a:rPr lang="en-US" altLang="en-US"/>
              <a:pPr>
                <a:defRPr/>
              </a:pPr>
              <a:t>‹#›</a:t>
            </a:fld>
            <a:endParaRPr lang="en-US" altLang="en-US"/>
          </a:p>
        </p:txBody>
      </p:sp>
    </p:spTree>
    <p:extLst>
      <p:ext uri="{BB962C8B-B14F-4D97-AF65-F5344CB8AC3E}">
        <p14:creationId xmlns:p14="http://schemas.microsoft.com/office/powerpoint/2010/main" val="1945617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0ACACF-C84A-BE4B-BF6B-AD47B1E3A99D}" type="slidenum">
              <a:rPr lang="en-US" altLang="en-US"/>
              <a:pPr>
                <a:defRPr/>
              </a:pPr>
              <a:t>‹#›</a:t>
            </a:fld>
            <a:endParaRPr lang="en-US" altLang="en-US"/>
          </a:p>
        </p:txBody>
      </p:sp>
    </p:spTree>
    <p:extLst>
      <p:ext uri="{BB962C8B-B14F-4D97-AF65-F5344CB8AC3E}">
        <p14:creationId xmlns:p14="http://schemas.microsoft.com/office/powerpoint/2010/main" val="394578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4488C3B-1869-E940-AD42-8D5364430C1A}" type="slidenum">
              <a:rPr lang="en-US" altLang="en-US"/>
              <a:pPr>
                <a:defRPr/>
              </a:pPr>
              <a:t>‹#›</a:t>
            </a:fld>
            <a:endParaRPr lang="en-US" altLang="en-US"/>
          </a:p>
        </p:txBody>
      </p:sp>
    </p:spTree>
    <p:extLst>
      <p:ext uri="{BB962C8B-B14F-4D97-AF65-F5344CB8AC3E}">
        <p14:creationId xmlns:p14="http://schemas.microsoft.com/office/powerpoint/2010/main" val="100386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5" name="Content Placeholder 4">
            <a:extLst>
              <a:ext uri="{FF2B5EF4-FFF2-40B4-BE49-F238E27FC236}">
                <a16:creationId xmlns:a16="http://schemas.microsoft.com/office/drawing/2014/main" id="{08C129D7-DAD1-4040-996F-18D1571BBCD5}"/>
              </a:ext>
            </a:extLst>
          </p:cNvPr>
          <p:cNvSpPr>
            <a:spLocks noGrp="1"/>
          </p:cNvSpPr>
          <p:nvPr>
            <p:ph sz="quarter" idx="21"/>
          </p:nvPr>
        </p:nvSpPr>
        <p:spPr>
          <a:xfrm>
            <a:off x="6084888" y="4508500"/>
            <a:ext cx="790575" cy="1152525"/>
          </a:xfrm>
        </p:spPr>
        <p:txBody>
          <a:bodyPr/>
          <a:lstStyle/>
          <a:p>
            <a:pPr lvl="0"/>
            <a:endParaRPr lang="en-US" dirty="0"/>
          </a:p>
        </p:txBody>
      </p:sp>
      <p:sp>
        <p:nvSpPr>
          <p:cNvPr id="10" name="Text Placeholder 9">
            <a:extLst>
              <a:ext uri="{FF2B5EF4-FFF2-40B4-BE49-F238E27FC236}">
                <a16:creationId xmlns:a16="http://schemas.microsoft.com/office/drawing/2014/main" id="{40819C80-6607-47DF-9079-3E60F599FD22}"/>
              </a:ext>
            </a:extLst>
          </p:cNvPr>
          <p:cNvSpPr>
            <a:spLocks noGrp="1"/>
          </p:cNvSpPr>
          <p:nvPr>
            <p:ph type="body" sz="quarter" idx="22"/>
          </p:nvPr>
        </p:nvSpPr>
        <p:spPr>
          <a:xfrm>
            <a:off x="7524750" y="1989138"/>
            <a:ext cx="1162050" cy="935037"/>
          </a:xfrm>
        </p:spPr>
        <p:txBody>
          <a:bodyPr/>
          <a:lstStyle/>
          <a:p>
            <a:pPr lvl="0"/>
            <a:endParaRPr lang="en-US" dirty="0"/>
          </a:p>
        </p:txBody>
      </p:sp>
      <p:sp>
        <p:nvSpPr>
          <p:cNvPr id="8" name="Content Placeholder 7">
            <a:extLst>
              <a:ext uri="{FF2B5EF4-FFF2-40B4-BE49-F238E27FC236}">
                <a16:creationId xmlns:a16="http://schemas.microsoft.com/office/drawing/2014/main" id="{A3DC73D0-E643-4A71-A12F-D6A20604A997}"/>
              </a:ext>
            </a:extLst>
          </p:cNvPr>
          <p:cNvSpPr>
            <a:spLocks noGrp="1"/>
          </p:cNvSpPr>
          <p:nvPr>
            <p:ph sz="quarter" idx="23"/>
          </p:nvPr>
        </p:nvSpPr>
        <p:spPr>
          <a:xfrm>
            <a:off x="250825" y="404813"/>
            <a:ext cx="2017713" cy="1079500"/>
          </a:xfrm>
        </p:spPr>
        <p:txBody>
          <a:bodyPr/>
          <a:lstStyle>
            <a:lvl1pPr>
              <a:defRPr sz="1200"/>
            </a:lvl1pPr>
          </a:lstStyle>
          <a:p>
            <a:pPr lvl="0"/>
            <a:endParaRPr lang="en-GB" dirty="0"/>
          </a:p>
        </p:txBody>
      </p:sp>
      <p:sp>
        <p:nvSpPr>
          <p:cNvPr id="14" name="Content Placeholder 13">
            <a:extLst>
              <a:ext uri="{FF2B5EF4-FFF2-40B4-BE49-F238E27FC236}">
                <a16:creationId xmlns:a16="http://schemas.microsoft.com/office/drawing/2014/main" id="{3077B4E4-38A4-4642-8B69-B04B5BAA1A6E}"/>
              </a:ext>
            </a:extLst>
          </p:cNvPr>
          <p:cNvSpPr>
            <a:spLocks noGrp="1"/>
          </p:cNvSpPr>
          <p:nvPr>
            <p:ph sz="quarter" idx="24"/>
          </p:nvPr>
        </p:nvSpPr>
        <p:spPr>
          <a:xfrm>
            <a:off x="2700338" y="404813"/>
            <a:ext cx="2017712" cy="1079500"/>
          </a:xfrm>
        </p:spPr>
        <p:txBody>
          <a:bodyPr/>
          <a:lstStyle>
            <a:lvl1pPr>
              <a:defRPr sz="1200"/>
            </a:lvl1pPr>
          </a:lstStyle>
          <a:p>
            <a:pPr lvl="0"/>
            <a:endParaRPr lang="en-GB" dirty="0"/>
          </a:p>
        </p:txBody>
      </p:sp>
      <p:sp>
        <p:nvSpPr>
          <p:cNvPr id="18" name="Content Placeholder 17">
            <a:extLst>
              <a:ext uri="{FF2B5EF4-FFF2-40B4-BE49-F238E27FC236}">
                <a16:creationId xmlns:a16="http://schemas.microsoft.com/office/drawing/2014/main" id="{FB7FFB96-9AA5-4D6B-A840-4E8C1FE44313}"/>
              </a:ext>
            </a:extLst>
          </p:cNvPr>
          <p:cNvSpPr>
            <a:spLocks noGrp="1"/>
          </p:cNvSpPr>
          <p:nvPr>
            <p:ph sz="quarter" idx="25"/>
          </p:nvPr>
        </p:nvSpPr>
        <p:spPr>
          <a:xfrm>
            <a:off x="5149850" y="404813"/>
            <a:ext cx="1150342" cy="1079500"/>
          </a:xfrm>
        </p:spPr>
        <p:txBody>
          <a:bodyPr/>
          <a:lstStyle>
            <a:lvl1pPr>
              <a:defRPr sz="1200"/>
            </a:lvl1pPr>
          </a:lstStyle>
          <a:p>
            <a:pPr lvl="0"/>
            <a:endParaRPr lang="en-GB" dirty="0"/>
          </a:p>
        </p:txBody>
      </p:sp>
      <p:sp>
        <p:nvSpPr>
          <p:cNvPr id="20" name="Content Placeholder 19">
            <a:extLst>
              <a:ext uri="{FF2B5EF4-FFF2-40B4-BE49-F238E27FC236}">
                <a16:creationId xmlns:a16="http://schemas.microsoft.com/office/drawing/2014/main" id="{F89D0C6C-4869-46DC-A2F1-989D65AA4BD3}"/>
              </a:ext>
            </a:extLst>
          </p:cNvPr>
          <p:cNvSpPr>
            <a:spLocks noGrp="1"/>
          </p:cNvSpPr>
          <p:nvPr>
            <p:ph sz="quarter" idx="26"/>
          </p:nvPr>
        </p:nvSpPr>
        <p:spPr>
          <a:xfrm>
            <a:off x="6588124" y="404812"/>
            <a:ext cx="1584275" cy="1079499"/>
          </a:xfrm>
        </p:spPr>
        <p:txBody>
          <a:bodyPr/>
          <a:lstStyle>
            <a:lvl1pPr>
              <a:defRPr sz="1200"/>
            </a:lvl1pPr>
          </a:lstStyle>
          <a:p>
            <a:pPr lvl="0"/>
            <a:endParaRPr lang="en-GB" dirty="0"/>
          </a:p>
        </p:txBody>
      </p:sp>
      <p:sp>
        <p:nvSpPr>
          <p:cNvPr id="22" name="Content Placeholder 21">
            <a:extLst>
              <a:ext uri="{FF2B5EF4-FFF2-40B4-BE49-F238E27FC236}">
                <a16:creationId xmlns:a16="http://schemas.microsoft.com/office/drawing/2014/main" id="{7B032188-CB7F-4398-9932-EB82BEA5BD3A}"/>
              </a:ext>
            </a:extLst>
          </p:cNvPr>
          <p:cNvSpPr>
            <a:spLocks noGrp="1"/>
          </p:cNvSpPr>
          <p:nvPr>
            <p:ph sz="quarter" idx="27"/>
          </p:nvPr>
        </p:nvSpPr>
        <p:spPr>
          <a:xfrm>
            <a:off x="250825" y="1844675"/>
            <a:ext cx="1873250" cy="1079500"/>
          </a:xfrm>
        </p:spPr>
        <p:txBody>
          <a:bodyPr/>
          <a:lstStyle>
            <a:lvl1pPr>
              <a:defRPr sz="1200"/>
            </a:lvl1pPr>
          </a:lstStyle>
          <a:p>
            <a:pPr lvl="0"/>
            <a:endParaRPr lang="en-GB" dirty="0"/>
          </a:p>
        </p:txBody>
      </p:sp>
      <p:sp>
        <p:nvSpPr>
          <p:cNvPr id="24" name="Content Placeholder 23">
            <a:extLst>
              <a:ext uri="{FF2B5EF4-FFF2-40B4-BE49-F238E27FC236}">
                <a16:creationId xmlns:a16="http://schemas.microsoft.com/office/drawing/2014/main" id="{BC42BE33-810E-42E3-9250-4817DAAC1BA8}"/>
              </a:ext>
            </a:extLst>
          </p:cNvPr>
          <p:cNvSpPr>
            <a:spLocks noGrp="1"/>
          </p:cNvSpPr>
          <p:nvPr>
            <p:ph sz="quarter" idx="28"/>
          </p:nvPr>
        </p:nvSpPr>
        <p:spPr>
          <a:xfrm>
            <a:off x="2339975" y="1844675"/>
            <a:ext cx="2378075" cy="1079500"/>
          </a:xfrm>
        </p:spPr>
        <p:txBody>
          <a:bodyPr/>
          <a:lstStyle>
            <a:lvl1pPr>
              <a:defRPr sz="1200"/>
            </a:lvl1pPr>
          </a:lstStyle>
          <a:p>
            <a:pPr lvl="0"/>
            <a:endParaRPr lang="en-GB" dirty="0"/>
          </a:p>
        </p:txBody>
      </p:sp>
      <p:sp>
        <p:nvSpPr>
          <p:cNvPr id="26" name="Content Placeholder 25">
            <a:extLst>
              <a:ext uri="{FF2B5EF4-FFF2-40B4-BE49-F238E27FC236}">
                <a16:creationId xmlns:a16="http://schemas.microsoft.com/office/drawing/2014/main" id="{984C2EA0-E049-42E4-BE14-ACA2B13B43B0}"/>
              </a:ext>
            </a:extLst>
          </p:cNvPr>
          <p:cNvSpPr>
            <a:spLocks noGrp="1"/>
          </p:cNvSpPr>
          <p:nvPr>
            <p:ph sz="quarter" idx="29"/>
          </p:nvPr>
        </p:nvSpPr>
        <p:spPr>
          <a:xfrm>
            <a:off x="5158942" y="2021314"/>
            <a:ext cx="914400" cy="914400"/>
          </a:xfrm>
        </p:spPr>
        <p:txBody>
          <a:bodyPr/>
          <a:lstStyle>
            <a:lvl1pPr>
              <a:defRPr sz="1200"/>
            </a:lvl1pPr>
          </a:lstStyle>
          <a:p>
            <a:pPr lvl="0"/>
            <a:endParaRPr lang="en-GB" dirty="0"/>
          </a:p>
        </p:txBody>
      </p:sp>
      <p:sp>
        <p:nvSpPr>
          <p:cNvPr id="28" name="Content Placeholder 27">
            <a:extLst>
              <a:ext uri="{FF2B5EF4-FFF2-40B4-BE49-F238E27FC236}">
                <a16:creationId xmlns:a16="http://schemas.microsoft.com/office/drawing/2014/main" id="{D70CE8AB-19AA-4871-B42E-78728C1B3C57}"/>
              </a:ext>
            </a:extLst>
          </p:cNvPr>
          <p:cNvSpPr>
            <a:spLocks noGrp="1"/>
          </p:cNvSpPr>
          <p:nvPr>
            <p:ph sz="quarter" idx="30"/>
          </p:nvPr>
        </p:nvSpPr>
        <p:spPr>
          <a:xfrm>
            <a:off x="6588123" y="1844674"/>
            <a:ext cx="1164793" cy="1091040"/>
          </a:xfrm>
        </p:spPr>
        <p:txBody>
          <a:bodyPr/>
          <a:lstStyle>
            <a:lvl1pPr>
              <a:defRPr sz="1200"/>
            </a:lvl1pPr>
          </a:lstStyle>
          <a:p>
            <a:pPr lvl="0"/>
            <a:endParaRPr lang="en-GB" dirty="0"/>
          </a:p>
        </p:txBody>
      </p:sp>
      <p:sp>
        <p:nvSpPr>
          <p:cNvPr id="30" name="Content Placeholder 29">
            <a:extLst>
              <a:ext uri="{FF2B5EF4-FFF2-40B4-BE49-F238E27FC236}">
                <a16:creationId xmlns:a16="http://schemas.microsoft.com/office/drawing/2014/main" id="{2D3975DB-3436-454D-9C9F-83EE712F78E4}"/>
              </a:ext>
            </a:extLst>
          </p:cNvPr>
          <p:cNvSpPr>
            <a:spLocks noGrp="1"/>
          </p:cNvSpPr>
          <p:nvPr>
            <p:ph sz="quarter" idx="31"/>
          </p:nvPr>
        </p:nvSpPr>
        <p:spPr>
          <a:xfrm>
            <a:off x="34925" y="3213100"/>
            <a:ext cx="1873250" cy="1079500"/>
          </a:xfrm>
        </p:spPr>
        <p:txBody>
          <a:bodyPr/>
          <a:lstStyle>
            <a:lvl1pPr>
              <a:defRPr sz="1200"/>
            </a:lvl1pPr>
          </a:lstStyle>
          <a:p>
            <a:pPr lvl="0"/>
            <a:endParaRPr lang="en-GB" dirty="0"/>
          </a:p>
        </p:txBody>
      </p:sp>
      <p:sp>
        <p:nvSpPr>
          <p:cNvPr id="32" name="Content Placeholder 31">
            <a:extLst>
              <a:ext uri="{FF2B5EF4-FFF2-40B4-BE49-F238E27FC236}">
                <a16:creationId xmlns:a16="http://schemas.microsoft.com/office/drawing/2014/main" id="{A9969433-2840-42C3-B53E-457495C13B27}"/>
              </a:ext>
            </a:extLst>
          </p:cNvPr>
          <p:cNvSpPr>
            <a:spLocks noGrp="1"/>
          </p:cNvSpPr>
          <p:nvPr>
            <p:ph sz="quarter" idx="32"/>
          </p:nvPr>
        </p:nvSpPr>
        <p:spPr>
          <a:xfrm>
            <a:off x="2339975" y="3068638"/>
            <a:ext cx="1873250" cy="1368425"/>
          </a:xfrm>
        </p:spPr>
        <p:txBody>
          <a:bodyPr/>
          <a:lstStyle>
            <a:lvl1pPr>
              <a:defRPr sz="1200"/>
            </a:lvl1pPr>
          </a:lstStyle>
          <a:p>
            <a:pPr lvl="0"/>
            <a:endParaRPr lang="en-GB" dirty="0"/>
          </a:p>
        </p:txBody>
      </p:sp>
      <p:sp>
        <p:nvSpPr>
          <p:cNvPr id="34" name="Content Placeholder 33">
            <a:extLst>
              <a:ext uri="{FF2B5EF4-FFF2-40B4-BE49-F238E27FC236}">
                <a16:creationId xmlns:a16="http://schemas.microsoft.com/office/drawing/2014/main" id="{5F3055FD-911B-4368-81BC-E9CD1CF65F7D}"/>
              </a:ext>
            </a:extLst>
          </p:cNvPr>
          <p:cNvSpPr>
            <a:spLocks noGrp="1"/>
          </p:cNvSpPr>
          <p:nvPr>
            <p:ph sz="quarter" idx="33"/>
          </p:nvPr>
        </p:nvSpPr>
        <p:spPr>
          <a:xfrm>
            <a:off x="4718050" y="3213100"/>
            <a:ext cx="2378075" cy="1368425"/>
          </a:xfrm>
        </p:spPr>
        <p:txBody>
          <a:bodyPr/>
          <a:lstStyle>
            <a:lvl1pPr>
              <a:defRPr sz="1200"/>
            </a:lvl1pPr>
          </a:lstStyle>
          <a:p>
            <a:pPr lvl="0"/>
            <a:endParaRPr lang="en-GB" dirty="0"/>
          </a:p>
        </p:txBody>
      </p:sp>
      <p:sp>
        <p:nvSpPr>
          <p:cNvPr id="36" name="Content Placeholder 35">
            <a:extLst>
              <a:ext uri="{FF2B5EF4-FFF2-40B4-BE49-F238E27FC236}">
                <a16:creationId xmlns:a16="http://schemas.microsoft.com/office/drawing/2014/main" id="{1C705B70-43C4-4101-898F-DDB308AA181C}"/>
              </a:ext>
            </a:extLst>
          </p:cNvPr>
          <p:cNvSpPr>
            <a:spLocks noGrp="1"/>
          </p:cNvSpPr>
          <p:nvPr>
            <p:ph sz="quarter" idx="34"/>
          </p:nvPr>
        </p:nvSpPr>
        <p:spPr>
          <a:xfrm>
            <a:off x="7600950" y="3068638"/>
            <a:ext cx="1508125" cy="1368425"/>
          </a:xfrm>
        </p:spPr>
        <p:txBody>
          <a:bodyPr/>
          <a:lstStyle>
            <a:lvl1pPr>
              <a:defRPr sz="1200"/>
            </a:lvl1pPr>
          </a:lstStyle>
          <a:p>
            <a:pPr lvl="0"/>
            <a:endParaRPr lang="en-GB" dirty="0"/>
          </a:p>
        </p:txBody>
      </p:sp>
      <p:sp>
        <p:nvSpPr>
          <p:cNvPr id="38" name="Content Placeholder 37">
            <a:extLst>
              <a:ext uri="{FF2B5EF4-FFF2-40B4-BE49-F238E27FC236}">
                <a16:creationId xmlns:a16="http://schemas.microsoft.com/office/drawing/2014/main" id="{6F9DCC6E-3281-4971-B120-8A2AEC9BC93F}"/>
              </a:ext>
            </a:extLst>
          </p:cNvPr>
          <p:cNvSpPr>
            <a:spLocks noGrp="1"/>
          </p:cNvSpPr>
          <p:nvPr>
            <p:ph sz="quarter" idx="35"/>
          </p:nvPr>
        </p:nvSpPr>
        <p:spPr>
          <a:xfrm>
            <a:off x="34925" y="4724400"/>
            <a:ext cx="1873250" cy="1079500"/>
          </a:xfrm>
        </p:spPr>
        <p:txBody>
          <a:bodyPr/>
          <a:lstStyle>
            <a:lvl1pPr>
              <a:defRPr sz="1200"/>
            </a:lvl1pPr>
          </a:lstStyle>
          <a:p>
            <a:pPr lvl="0"/>
            <a:endParaRPr lang="en-GB" dirty="0"/>
          </a:p>
        </p:txBody>
      </p:sp>
      <p:sp>
        <p:nvSpPr>
          <p:cNvPr id="40" name="Content Placeholder 39">
            <a:extLst>
              <a:ext uri="{FF2B5EF4-FFF2-40B4-BE49-F238E27FC236}">
                <a16:creationId xmlns:a16="http://schemas.microsoft.com/office/drawing/2014/main" id="{98D19098-9566-400A-8608-6F6B5CBE4B8F}"/>
              </a:ext>
            </a:extLst>
          </p:cNvPr>
          <p:cNvSpPr>
            <a:spLocks noGrp="1"/>
          </p:cNvSpPr>
          <p:nvPr>
            <p:ph sz="quarter" idx="36"/>
          </p:nvPr>
        </p:nvSpPr>
        <p:spPr>
          <a:xfrm>
            <a:off x="2124075" y="4724400"/>
            <a:ext cx="1873250" cy="1079500"/>
          </a:xfrm>
        </p:spPr>
        <p:txBody>
          <a:bodyPr/>
          <a:lstStyle>
            <a:lvl1pPr>
              <a:defRPr sz="1200"/>
            </a:lvl1pPr>
          </a:lstStyle>
          <a:p>
            <a:pPr lvl="0"/>
            <a:endParaRPr lang="en-GB" dirty="0"/>
          </a:p>
        </p:txBody>
      </p:sp>
      <p:sp>
        <p:nvSpPr>
          <p:cNvPr id="42" name="Content Placeholder 41">
            <a:extLst>
              <a:ext uri="{FF2B5EF4-FFF2-40B4-BE49-F238E27FC236}">
                <a16:creationId xmlns:a16="http://schemas.microsoft.com/office/drawing/2014/main" id="{4DD668F6-0EB4-44C5-9879-15CC2290C7C1}"/>
              </a:ext>
            </a:extLst>
          </p:cNvPr>
          <p:cNvSpPr>
            <a:spLocks noGrp="1"/>
          </p:cNvSpPr>
          <p:nvPr>
            <p:ph sz="quarter" idx="37"/>
          </p:nvPr>
        </p:nvSpPr>
        <p:spPr>
          <a:xfrm>
            <a:off x="4502150" y="4724400"/>
            <a:ext cx="1873250" cy="1008063"/>
          </a:xfrm>
        </p:spPr>
        <p:txBody>
          <a:bodyPr/>
          <a:lstStyle>
            <a:lvl1pPr>
              <a:defRPr sz="1200"/>
            </a:lvl1pPr>
          </a:lstStyle>
          <a:p>
            <a:pPr lvl="0"/>
            <a:endParaRPr lang="en-GB" dirty="0"/>
          </a:p>
        </p:txBody>
      </p:sp>
      <p:sp>
        <p:nvSpPr>
          <p:cNvPr id="44" name="Content Placeholder 43">
            <a:extLst>
              <a:ext uri="{FF2B5EF4-FFF2-40B4-BE49-F238E27FC236}">
                <a16:creationId xmlns:a16="http://schemas.microsoft.com/office/drawing/2014/main" id="{850D7981-B97B-47C9-B38F-DA61755C0D2B}"/>
              </a:ext>
            </a:extLst>
          </p:cNvPr>
          <p:cNvSpPr>
            <a:spLocks noGrp="1"/>
          </p:cNvSpPr>
          <p:nvPr>
            <p:ph sz="quarter" idx="38"/>
          </p:nvPr>
        </p:nvSpPr>
        <p:spPr>
          <a:xfrm>
            <a:off x="6588125" y="4859338"/>
            <a:ext cx="2378075" cy="873125"/>
          </a:xfrm>
        </p:spPr>
        <p:txBody>
          <a:bodyPr/>
          <a:lstStyle>
            <a:lvl1pPr>
              <a:defRPr sz="1200"/>
            </a:lvl1pPr>
          </a:lstStyle>
          <a:p>
            <a:pPr lvl="0"/>
            <a:endParaRPr lang="en-GB" dirty="0"/>
          </a:p>
        </p:txBody>
      </p:sp>
      <p:sp>
        <p:nvSpPr>
          <p:cNvPr id="46" name="Content Placeholder 45">
            <a:extLst>
              <a:ext uri="{FF2B5EF4-FFF2-40B4-BE49-F238E27FC236}">
                <a16:creationId xmlns:a16="http://schemas.microsoft.com/office/drawing/2014/main" id="{252B95C8-FEEC-439D-AD29-E67AF36F1F56}"/>
              </a:ext>
            </a:extLst>
          </p:cNvPr>
          <p:cNvSpPr>
            <a:spLocks noGrp="1"/>
          </p:cNvSpPr>
          <p:nvPr>
            <p:ph sz="quarter" idx="39"/>
          </p:nvPr>
        </p:nvSpPr>
        <p:spPr>
          <a:xfrm>
            <a:off x="0" y="404813"/>
            <a:ext cx="827088" cy="863600"/>
          </a:xfrm>
        </p:spPr>
        <p:txBody>
          <a:bodyPr/>
          <a:lstStyle/>
          <a:p>
            <a:pPr lvl="0"/>
            <a:endParaRPr lang="en-GB" dirty="0"/>
          </a:p>
        </p:txBody>
      </p:sp>
      <p:sp>
        <p:nvSpPr>
          <p:cNvPr id="48" name="Content Placeholder 47">
            <a:extLst>
              <a:ext uri="{FF2B5EF4-FFF2-40B4-BE49-F238E27FC236}">
                <a16:creationId xmlns:a16="http://schemas.microsoft.com/office/drawing/2014/main" id="{9A18523D-7525-40B6-93AD-F34A2ED45ACD}"/>
              </a:ext>
            </a:extLst>
          </p:cNvPr>
          <p:cNvSpPr>
            <a:spLocks noGrp="1"/>
          </p:cNvSpPr>
          <p:nvPr>
            <p:ph sz="quarter" idx="40"/>
          </p:nvPr>
        </p:nvSpPr>
        <p:spPr>
          <a:xfrm>
            <a:off x="1258888" y="404813"/>
            <a:ext cx="288925" cy="647700"/>
          </a:xfrm>
        </p:spPr>
        <p:txBody>
          <a:bodyPr/>
          <a:lstStyle/>
          <a:p>
            <a:pPr lvl="0"/>
            <a:endParaRPr lang="en-GB" dirty="0"/>
          </a:p>
        </p:txBody>
      </p:sp>
      <p:sp>
        <p:nvSpPr>
          <p:cNvPr id="50" name="Content Placeholder 49">
            <a:extLst>
              <a:ext uri="{FF2B5EF4-FFF2-40B4-BE49-F238E27FC236}">
                <a16:creationId xmlns:a16="http://schemas.microsoft.com/office/drawing/2014/main" id="{8D29FA3C-5293-4E1F-A041-DCE60E439071}"/>
              </a:ext>
            </a:extLst>
          </p:cNvPr>
          <p:cNvSpPr>
            <a:spLocks noGrp="1"/>
          </p:cNvSpPr>
          <p:nvPr>
            <p:ph sz="quarter" idx="41"/>
          </p:nvPr>
        </p:nvSpPr>
        <p:spPr>
          <a:xfrm>
            <a:off x="1979613" y="188913"/>
            <a:ext cx="1008211" cy="1079500"/>
          </a:xfrm>
        </p:spPr>
        <p:txBody>
          <a:bodyPr/>
          <a:lstStyle/>
          <a:p>
            <a:pPr lvl="0"/>
            <a:endParaRPr lang="en-GB" dirty="0"/>
          </a:p>
        </p:txBody>
      </p:sp>
      <p:sp>
        <p:nvSpPr>
          <p:cNvPr id="52" name="Content Placeholder 51">
            <a:extLst>
              <a:ext uri="{FF2B5EF4-FFF2-40B4-BE49-F238E27FC236}">
                <a16:creationId xmlns:a16="http://schemas.microsoft.com/office/drawing/2014/main" id="{70E9D481-EFDE-4ECC-AFE6-C11D9EB89949}"/>
              </a:ext>
            </a:extLst>
          </p:cNvPr>
          <p:cNvSpPr>
            <a:spLocks noGrp="1"/>
          </p:cNvSpPr>
          <p:nvPr>
            <p:ph sz="quarter" idx="42"/>
          </p:nvPr>
        </p:nvSpPr>
        <p:spPr>
          <a:xfrm>
            <a:off x="3635375" y="260350"/>
            <a:ext cx="1152525" cy="1008063"/>
          </a:xfrm>
        </p:spPr>
        <p:txBody>
          <a:bodyPr/>
          <a:lstStyle/>
          <a:p>
            <a:pPr lvl="0"/>
            <a:endParaRPr lang="en-GB" dirty="0"/>
          </a:p>
        </p:txBody>
      </p:sp>
      <p:sp>
        <p:nvSpPr>
          <p:cNvPr id="54" name="Content Placeholder 53">
            <a:extLst>
              <a:ext uri="{FF2B5EF4-FFF2-40B4-BE49-F238E27FC236}">
                <a16:creationId xmlns:a16="http://schemas.microsoft.com/office/drawing/2014/main" id="{26283D95-1BB3-45BD-B5A7-8C80B2556586}"/>
              </a:ext>
            </a:extLst>
          </p:cNvPr>
          <p:cNvSpPr>
            <a:spLocks noGrp="1"/>
          </p:cNvSpPr>
          <p:nvPr>
            <p:ph sz="quarter" idx="43"/>
          </p:nvPr>
        </p:nvSpPr>
        <p:spPr>
          <a:xfrm>
            <a:off x="5219700" y="260350"/>
            <a:ext cx="1152525" cy="1296442"/>
          </a:xfrm>
        </p:spPr>
        <p:txBody>
          <a:bodyPr/>
          <a:lstStyle/>
          <a:p>
            <a:pPr lvl="0"/>
            <a:endParaRPr lang="en-GB" dirty="0"/>
          </a:p>
        </p:txBody>
      </p:sp>
      <p:sp>
        <p:nvSpPr>
          <p:cNvPr id="56" name="Content Placeholder 55">
            <a:extLst>
              <a:ext uri="{FF2B5EF4-FFF2-40B4-BE49-F238E27FC236}">
                <a16:creationId xmlns:a16="http://schemas.microsoft.com/office/drawing/2014/main" id="{6C7B6738-6992-4C73-95BC-88E8369988F3}"/>
              </a:ext>
            </a:extLst>
          </p:cNvPr>
          <p:cNvSpPr>
            <a:spLocks noGrp="1"/>
          </p:cNvSpPr>
          <p:nvPr>
            <p:ph sz="quarter" idx="44"/>
          </p:nvPr>
        </p:nvSpPr>
        <p:spPr>
          <a:xfrm>
            <a:off x="6875463" y="404813"/>
            <a:ext cx="1584325" cy="1223962"/>
          </a:xfrm>
        </p:spPr>
        <p:txBody>
          <a:bodyPr/>
          <a:lstStyle/>
          <a:p>
            <a:pPr lvl="0"/>
            <a:endParaRPr lang="en-GB" dirty="0"/>
          </a:p>
        </p:txBody>
      </p:sp>
      <p:sp>
        <p:nvSpPr>
          <p:cNvPr id="58" name="Content Placeholder 57">
            <a:extLst>
              <a:ext uri="{FF2B5EF4-FFF2-40B4-BE49-F238E27FC236}">
                <a16:creationId xmlns:a16="http://schemas.microsoft.com/office/drawing/2014/main" id="{F7419ACF-AA1D-4DDA-9D95-8901E8E89660}"/>
              </a:ext>
            </a:extLst>
          </p:cNvPr>
          <p:cNvSpPr>
            <a:spLocks noGrp="1"/>
          </p:cNvSpPr>
          <p:nvPr>
            <p:ph sz="quarter" idx="45"/>
          </p:nvPr>
        </p:nvSpPr>
        <p:spPr>
          <a:xfrm>
            <a:off x="2411413" y="2276475"/>
            <a:ext cx="1512887" cy="1296988"/>
          </a:xfrm>
        </p:spPr>
        <p:txBody>
          <a:bodyPr/>
          <a:lstStyle/>
          <a:p>
            <a:pPr lvl="0"/>
            <a:endParaRPr lang="en-GB" dirty="0"/>
          </a:p>
        </p:txBody>
      </p:sp>
      <p:sp>
        <p:nvSpPr>
          <p:cNvPr id="60" name="Content Placeholder 59">
            <a:extLst>
              <a:ext uri="{FF2B5EF4-FFF2-40B4-BE49-F238E27FC236}">
                <a16:creationId xmlns:a16="http://schemas.microsoft.com/office/drawing/2014/main" id="{8CF3BD28-077F-4298-87DF-025E575E252E}"/>
              </a:ext>
            </a:extLst>
          </p:cNvPr>
          <p:cNvSpPr>
            <a:spLocks noGrp="1"/>
          </p:cNvSpPr>
          <p:nvPr>
            <p:ph sz="quarter" idx="46"/>
          </p:nvPr>
        </p:nvSpPr>
        <p:spPr>
          <a:xfrm>
            <a:off x="4572000" y="2133600"/>
            <a:ext cx="1800225" cy="1295400"/>
          </a:xfrm>
        </p:spPr>
        <p:txBody>
          <a:bodyPr/>
          <a:lstStyle/>
          <a:p>
            <a:pPr lvl="0"/>
            <a:endParaRPr lang="en-GB" dirty="0"/>
          </a:p>
        </p:txBody>
      </p:sp>
      <p:sp>
        <p:nvSpPr>
          <p:cNvPr id="62" name="Content Placeholder 61">
            <a:extLst>
              <a:ext uri="{FF2B5EF4-FFF2-40B4-BE49-F238E27FC236}">
                <a16:creationId xmlns:a16="http://schemas.microsoft.com/office/drawing/2014/main" id="{4191E205-D97F-47E2-AA86-C3F94DA29D07}"/>
              </a:ext>
            </a:extLst>
          </p:cNvPr>
          <p:cNvSpPr>
            <a:spLocks noGrp="1"/>
          </p:cNvSpPr>
          <p:nvPr>
            <p:ph sz="quarter" idx="47"/>
          </p:nvPr>
        </p:nvSpPr>
        <p:spPr>
          <a:xfrm>
            <a:off x="7019925" y="2132013"/>
            <a:ext cx="1584325" cy="1295400"/>
          </a:xfrm>
        </p:spPr>
        <p:txBody>
          <a:bodyPr/>
          <a:lstStyle/>
          <a:p>
            <a:pPr lvl="0"/>
            <a:endParaRPr lang="en-GB" dirty="0"/>
          </a:p>
        </p:txBody>
      </p:sp>
      <p:sp>
        <p:nvSpPr>
          <p:cNvPr id="64" name="Content Placeholder 63">
            <a:extLst>
              <a:ext uri="{FF2B5EF4-FFF2-40B4-BE49-F238E27FC236}">
                <a16:creationId xmlns:a16="http://schemas.microsoft.com/office/drawing/2014/main" id="{65701933-D4BC-4DD2-AF4B-209CFB7ACEFD}"/>
              </a:ext>
            </a:extLst>
          </p:cNvPr>
          <p:cNvSpPr>
            <a:spLocks noGrp="1"/>
          </p:cNvSpPr>
          <p:nvPr>
            <p:ph sz="quarter" idx="48"/>
          </p:nvPr>
        </p:nvSpPr>
        <p:spPr>
          <a:xfrm>
            <a:off x="179388" y="4149725"/>
            <a:ext cx="1800225" cy="1439863"/>
          </a:xfrm>
        </p:spPr>
        <p:txBody>
          <a:bodyPr/>
          <a:lstStyle/>
          <a:p>
            <a:pPr lvl="0"/>
            <a:endParaRPr lang="en-GB" dirty="0"/>
          </a:p>
        </p:txBody>
      </p:sp>
      <p:sp>
        <p:nvSpPr>
          <p:cNvPr id="66" name="Content Placeholder 65">
            <a:extLst>
              <a:ext uri="{FF2B5EF4-FFF2-40B4-BE49-F238E27FC236}">
                <a16:creationId xmlns:a16="http://schemas.microsoft.com/office/drawing/2014/main" id="{D3E42F3B-F2BC-4072-AFCA-C175080F9750}"/>
              </a:ext>
            </a:extLst>
          </p:cNvPr>
          <p:cNvSpPr>
            <a:spLocks noGrp="1"/>
          </p:cNvSpPr>
          <p:nvPr>
            <p:ph sz="quarter" idx="49"/>
          </p:nvPr>
        </p:nvSpPr>
        <p:spPr>
          <a:xfrm>
            <a:off x="2627313" y="4149725"/>
            <a:ext cx="1944687" cy="1295400"/>
          </a:xfrm>
        </p:spPr>
        <p:txBody>
          <a:bodyPr/>
          <a:lstStyle/>
          <a:p>
            <a:pPr lvl="0"/>
            <a:endParaRPr lang="en-GB" dirty="0"/>
          </a:p>
        </p:txBody>
      </p:sp>
      <p:sp>
        <p:nvSpPr>
          <p:cNvPr id="68" name="Content Placeholder 67">
            <a:extLst>
              <a:ext uri="{FF2B5EF4-FFF2-40B4-BE49-F238E27FC236}">
                <a16:creationId xmlns:a16="http://schemas.microsoft.com/office/drawing/2014/main" id="{41D8E4BF-E7E3-4D0B-BA30-66F80B888770}"/>
              </a:ext>
            </a:extLst>
          </p:cNvPr>
          <p:cNvSpPr>
            <a:spLocks noGrp="1"/>
          </p:cNvSpPr>
          <p:nvPr>
            <p:ph sz="quarter" idx="50"/>
          </p:nvPr>
        </p:nvSpPr>
        <p:spPr>
          <a:xfrm>
            <a:off x="5219700" y="3860800"/>
            <a:ext cx="1944688" cy="1295400"/>
          </a:xfrm>
        </p:spPr>
        <p:txBody>
          <a:bodyPr/>
          <a:lstStyle/>
          <a:p>
            <a:pPr lvl="0"/>
            <a:endParaRPr lang="en-GB" dirty="0"/>
          </a:p>
        </p:txBody>
      </p:sp>
      <p:sp>
        <p:nvSpPr>
          <p:cNvPr id="70" name="Content Placeholder 69">
            <a:extLst>
              <a:ext uri="{FF2B5EF4-FFF2-40B4-BE49-F238E27FC236}">
                <a16:creationId xmlns:a16="http://schemas.microsoft.com/office/drawing/2014/main" id="{D6E5F932-BBDF-42C3-87EE-EFF1B66F10A3}"/>
              </a:ext>
            </a:extLst>
          </p:cNvPr>
          <p:cNvSpPr>
            <a:spLocks noGrp="1"/>
          </p:cNvSpPr>
          <p:nvPr>
            <p:ph sz="quarter" idx="51"/>
          </p:nvPr>
        </p:nvSpPr>
        <p:spPr>
          <a:xfrm>
            <a:off x="7596188" y="3789363"/>
            <a:ext cx="1223962" cy="1366837"/>
          </a:xfrm>
        </p:spPr>
        <p:txBody>
          <a:bodyPr/>
          <a:lstStyle/>
          <a:p>
            <a:pPr lvl="0"/>
            <a:endParaRPr lang="en-GB" dirty="0"/>
          </a:p>
        </p:txBody>
      </p:sp>
      <p:sp>
        <p:nvSpPr>
          <p:cNvPr id="72" name="Content Placeholder 71">
            <a:extLst>
              <a:ext uri="{FF2B5EF4-FFF2-40B4-BE49-F238E27FC236}">
                <a16:creationId xmlns:a16="http://schemas.microsoft.com/office/drawing/2014/main" id="{63D4DCC8-51EB-467E-8DDD-E0D5392CAC62}"/>
              </a:ext>
            </a:extLst>
          </p:cNvPr>
          <p:cNvSpPr>
            <a:spLocks noGrp="1"/>
          </p:cNvSpPr>
          <p:nvPr>
            <p:ph sz="quarter" idx="52"/>
          </p:nvPr>
        </p:nvSpPr>
        <p:spPr>
          <a:xfrm>
            <a:off x="323850" y="5949950"/>
            <a:ext cx="2663825" cy="719138"/>
          </a:xfrm>
        </p:spPr>
        <p:txBody>
          <a:bodyPr/>
          <a:lstStyle/>
          <a:p>
            <a:pPr lvl="0"/>
            <a:endParaRPr lang="en-GB" dirty="0"/>
          </a:p>
        </p:txBody>
      </p:sp>
      <p:sp>
        <p:nvSpPr>
          <p:cNvPr id="74" name="Content Placeholder 73">
            <a:extLst>
              <a:ext uri="{FF2B5EF4-FFF2-40B4-BE49-F238E27FC236}">
                <a16:creationId xmlns:a16="http://schemas.microsoft.com/office/drawing/2014/main" id="{C5C85DB6-34E8-4FFA-9EE5-B8D459F8E1B0}"/>
              </a:ext>
            </a:extLst>
          </p:cNvPr>
          <p:cNvSpPr>
            <a:spLocks noGrp="1"/>
          </p:cNvSpPr>
          <p:nvPr>
            <p:ph sz="quarter" idx="53"/>
          </p:nvPr>
        </p:nvSpPr>
        <p:spPr>
          <a:xfrm>
            <a:off x="3492500" y="5589588"/>
            <a:ext cx="2447925" cy="1079500"/>
          </a:xfrm>
        </p:spPr>
        <p:txBody>
          <a:bodyPr/>
          <a:lstStyle/>
          <a:p>
            <a:pPr lvl="0"/>
            <a:endParaRPr lang="en-GB" dirty="0"/>
          </a:p>
        </p:txBody>
      </p:sp>
      <p:sp>
        <p:nvSpPr>
          <p:cNvPr id="76" name="Content Placeholder 75">
            <a:extLst>
              <a:ext uri="{FF2B5EF4-FFF2-40B4-BE49-F238E27FC236}">
                <a16:creationId xmlns:a16="http://schemas.microsoft.com/office/drawing/2014/main" id="{6E6DEEDA-4149-49D2-9CD2-90F8431F5A11}"/>
              </a:ext>
            </a:extLst>
          </p:cNvPr>
          <p:cNvSpPr>
            <a:spLocks noGrp="1"/>
          </p:cNvSpPr>
          <p:nvPr>
            <p:ph sz="quarter" idx="54"/>
          </p:nvPr>
        </p:nvSpPr>
        <p:spPr>
          <a:xfrm>
            <a:off x="6372225" y="5300663"/>
            <a:ext cx="2087563" cy="1152524"/>
          </a:xfrm>
        </p:spPr>
        <p:txBody>
          <a:bodyPr/>
          <a:lstStyle/>
          <a:p>
            <a:pPr lvl="0"/>
            <a:endParaRPr lang="en-GB" dirty="0"/>
          </a:p>
        </p:txBody>
      </p:sp>
      <p:sp>
        <p:nvSpPr>
          <p:cNvPr id="12" name="Content Placeholder 11">
            <a:extLst>
              <a:ext uri="{FF2B5EF4-FFF2-40B4-BE49-F238E27FC236}">
                <a16:creationId xmlns:a16="http://schemas.microsoft.com/office/drawing/2014/main" id="{48D0B3B6-A4DF-45A9-81E6-4F22CE2A2B6F}"/>
              </a:ext>
            </a:extLst>
          </p:cNvPr>
          <p:cNvSpPr>
            <a:spLocks noGrp="1"/>
          </p:cNvSpPr>
          <p:nvPr>
            <p:ph sz="quarter" idx="55"/>
          </p:nvPr>
        </p:nvSpPr>
        <p:spPr>
          <a:xfrm>
            <a:off x="539750" y="620713"/>
            <a:ext cx="1944688" cy="936625"/>
          </a:xfrm>
        </p:spPr>
        <p:txBody>
          <a:bodyPr/>
          <a:lstStyle/>
          <a:p>
            <a:pPr lvl="0"/>
            <a:endParaRPr lang="en-GB" dirty="0"/>
          </a:p>
        </p:txBody>
      </p:sp>
      <p:sp>
        <p:nvSpPr>
          <p:cNvPr id="19" name="Content Placeholder 18">
            <a:extLst>
              <a:ext uri="{FF2B5EF4-FFF2-40B4-BE49-F238E27FC236}">
                <a16:creationId xmlns:a16="http://schemas.microsoft.com/office/drawing/2014/main" id="{FC3BD071-2056-4637-B09C-5747D455CFDB}"/>
              </a:ext>
            </a:extLst>
          </p:cNvPr>
          <p:cNvSpPr>
            <a:spLocks noGrp="1"/>
          </p:cNvSpPr>
          <p:nvPr>
            <p:ph sz="quarter" idx="56"/>
          </p:nvPr>
        </p:nvSpPr>
        <p:spPr>
          <a:xfrm>
            <a:off x="2987675" y="620713"/>
            <a:ext cx="1728788" cy="936625"/>
          </a:xfrm>
        </p:spPr>
        <p:txBody>
          <a:bodyPr/>
          <a:lstStyle/>
          <a:p>
            <a:pPr lvl="0"/>
            <a:endParaRPr lang="en-GB" dirty="0"/>
          </a:p>
        </p:txBody>
      </p:sp>
      <p:sp>
        <p:nvSpPr>
          <p:cNvPr id="23" name="Content Placeholder 22">
            <a:extLst>
              <a:ext uri="{FF2B5EF4-FFF2-40B4-BE49-F238E27FC236}">
                <a16:creationId xmlns:a16="http://schemas.microsoft.com/office/drawing/2014/main" id="{23D7A258-FB52-4FF2-A33D-FB9D7E56F784}"/>
              </a:ext>
            </a:extLst>
          </p:cNvPr>
          <p:cNvSpPr>
            <a:spLocks noGrp="1"/>
          </p:cNvSpPr>
          <p:nvPr>
            <p:ph sz="quarter" idx="57"/>
          </p:nvPr>
        </p:nvSpPr>
        <p:spPr>
          <a:xfrm>
            <a:off x="4932363" y="620713"/>
            <a:ext cx="2087562" cy="936625"/>
          </a:xfrm>
        </p:spPr>
        <p:txBody>
          <a:bodyPr/>
          <a:lstStyle/>
          <a:p>
            <a:pPr lvl="0"/>
            <a:endParaRPr lang="en-GB" dirty="0"/>
          </a:p>
        </p:txBody>
      </p:sp>
      <p:sp>
        <p:nvSpPr>
          <p:cNvPr id="27" name="Content Placeholder 26">
            <a:extLst>
              <a:ext uri="{FF2B5EF4-FFF2-40B4-BE49-F238E27FC236}">
                <a16:creationId xmlns:a16="http://schemas.microsoft.com/office/drawing/2014/main" id="{9AFDE923-BFB7-4D07-BB9F-281239D0209B}"/>
              </a:ext>
            </a:extLst>
          </p:cNvPr>
          <p:cNvSpPr>
            <a:spLocks noGrp="1"/>
          </p:cNvSpPr>
          <p:nvPr>
            <p:ph sz="quarter" idx="58"/>
          </p:nvPr>
        </p:nvSpPr>
        <p:spPr>
          <a:xfrm>
            <a:off x="179388" y="1916113"/>
            <a:ext cx="2663825" cy="936625"/>
          </a:xfrm>
        </p:spPr>
        <p:txBody>
          <a:bodyPr/>
          <a:lstStyle/>
          <a:p>
            <a:pPr lvl="0"/>
            <a:endParaRPr lang="en-GB" dirty="0"/>
          </a:p>
        </p:txBody>
      </p:sp>
      <p:sp>
        <p:nvSpPr>
          <p:cNvPr id="31" name="Text Placeholder 30">
            <a:extLst>
              <a:ext uri="{FF2B5EF4-FFF2-40B4-BE49-F238E27FC236}">
                <a16:creationId xmlns:a16="http://schemas.microsoft.com/office/drawing/2014/main" id="{BA32DEC6-7640-417E-875B-4191A43A1C64}"/>
              </a:ext>
            </a:extLst>
          </p:cNvPr>
          <p:cNvSpPr>
            <a:spLocks noGrp="1"/>
          </p:cNvSpPr>
          <p:nvPr>
            <p:ph type="body" sz="quarter" idx="59"/>
          </p:nvPr>
        </p:nvSpPr>
        <p:spPr>
          <a:xfrm>
            <a:off x="971550" y="1196975"/>
            <a:ext cx="2447925" cy="1295400"/>
          </a:xfrm>
        </p:spPr>
        <p:txBody>
          <a:bodyPr/>
          <a:lstStyle/>
          <a:p>
            <a:pPr lvl="0"/>
            <a:endParaRPr lang="en-GB" dirty="0"/>
          </a:p>
        </p:txBody>
      </p:sp>
    </p:spTree>
    <p:extLst>
      <p:ext uri="{BB962C8B-B14F-4D97-AF65-F5344CB8AC3E}">
        <p14:creationId xmlns:p14="http://schemas.microsoft.com/office/powerpoint/2010/main" val="140707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sp>
        <p:nvSpPr>
          <p:cNvPr id="12" name="AutoShape 7"/>
          <p:cNvSpPr>
            <a:spLocks noChangeArrowheads="1"/>
          </p:cNvSpPr>
          <p:nvPr userDrawn="1"/>
        </p:nvSpPr>
        <p:spPr bwMode="auto">
          <a:xfrm>
            <a:off x="757238" y="1828800"/>
            <a:ext cx="3138487"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Sample Problem 8.5</a:t>
            </a:r>
          </a:p>
        </p:txBody>
      </p:sp>
      <p:sp>
        <p:nvSpPr>
          <p:cNvPr id="14" name="AutoShape 10"/>
          <p:cNvSpPr>
            <a:spLocks noChangeArrowheads="1"/>
          </p:cNvSpPr>
          <p:nvPr userDrawn="1"/>
        </p:nvSpPr>
        <p:spPr bwMode="auto">
          <a:xfrm>
            <a:off x="755650" y="376078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[1]</a:t>
            </a:r>
          </a:p>
        </p:txBody>
      </p:sp>
      <p:sp>
        <p:nvSpPr>
          <p:cNvPr id="5" name="Content Placeholder 4"/>
          <p:cNvSpPr>
            <a:spLocks noGrp="1"/>
          </p:cNvSpPr>
          <p:nvPr>
            <p:ph sz="quarter" idx="21"/>
          </p:nvPr>
        </p:nvSpPr>
        <p:spPr>
          <a:xfrm>
            <a:off x="5364163" y="5157788"/>
            <a:ext cx="1008062" cy="469900"/>
          </a:xfrm>
        </p:spPr>
        <p:txBody>
          <a:bodyPr/>
          <a:lstStyle/>
          <a:p>
            <a:pPr lvl="0"/>
            <a:endParaRPr lang="en-US" dirty="0"/>
          </a:p>
        </p:txBody>
      </p:sp>
      <p:sp>
        <p:nvSpPr>
          <p:cNvPr id="10" name="Content Placeholder 9"/>
          <p:cNvSpPr>
            <a:spLocks noGrp="1"/>
          </p:cNvSpPr>
          <p:nvPr>
            <p:ph sz="quarter" idx="22"/>
          </p:nvPr>
        </p:nvSpPr>
        <p:spPr>
          <a:xfrm>
            <a:off x="7092950" y="5157788"/>
            <a:ext cx="935038" cy="469900"/>
          </a:xfrm>
        </p:spPr>
        <p:txBody>
          <a:bodyPr/>
          <a:lstStyle/>
          <a:p>
            <a:pPr lvl="0"/>
            <a:endParaRPr lang="en-US" dirty="0"/>
          </a:p>
        </p:txBody>
      </p:sp>
    </p:spTree>
    <p:extLst>
      <p:ext uri="{BB962C8B-B14F-4D97-AF65-F5344CB8AC3E}">
        <p14:creationId xmlns:p14="http://schemas.microsoft.com/office/powerpoint/2010/main" val="362868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56100" y="2924175"/>
            <a:ext cx="2016125"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pic>
        <p:nvPicPr>
          <p:cNvPr id="3" name="Picture 2"/>
          <p:cNvPicPr>
            <a:picLocks noChangeAspect="1"/>
          </p:cNvPicPr>
          <p:nvPr userDrawn="1"/>
        </p:nvPicPr>
        <p:blipFill>
          <a:blip r:embed="rId2"/>
          <a:stretch>
            <a:fillRect/>
          </a:stretch>
        </p:blipFill>
        <p:spPr>
          <a:xfrm>
            <a:off x="2584174" y="3657600"/>
            <a:ext cx="3975651" cy="1391478"/>
          </a:xfrm>
          <a:prstGeom prst="rect">
            <a:avLst/>
          </a:prstGeom>
        </p:spPr>
      </p:pic>
    </p:spTree>
    <p:extLst>
      <p:ext uri="{BB962C8B-B14F-4D97-AF65-F5344CB8AC3E}">
        <p14:creationId xmlns:p14="http://schemas.microsoft.com/office/powerpoint/2010/main" val="78760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971550" y="2492375"/>
            <a:ext cx="2520950" cy="792163"/>
          </a:xfrm>
        </p:spPr>
        <p:txBody>
          <a:bodyPr/>
          <a:lstStyle/>
          <a:p>
            <a:pPr lvl="0"/>
            <a:endParaRPr lang="en-US" dirty="0"/>
          </a:p>
        </p:txBody>
      </p:sp>
      <p:sp>
        <p:nvSpPr>
          <p:cNvPr id="9" name="Content Placeholder 8"/>
          <p:cNvSpPr>
            <a:spLocks noGrp="1"/>
          </p:cNvSpPr>
          <p:nvPr>
            <p:ph sz="quarter" idx="14"/>
          </p:nvPr>
        </p:nvSpPr>
        <p:spPr>
          <a:xfrm>
            <a:off x="4395857" y="2924175"/>
            <a:ext cx="1976344" cy="1296988"/>
          </a:xfrm>
        </p:spPr>
        <p:txBody>
          <a:bodyPr/>
          <a:lstStyle/>
          <a:p>
            <a:pPr lvl="0"/>
            <a:endParaRPr lang="en-US" dirty="0"/>
          </a:p>
        </p:txBody>
      </p:sp>
      <p:sp>
        <p:nvSpPr>
          <p:cNvPr id="11" name="Content Placeholder 10"/>
          <p:cNvSpPr>
            <a:spLocks noGrp="1"/>
          </p:cNvSpPr>
          <p:nvPr>
            <p:ph sz="quarter" idx="15"/>
          </p:nvPr>
        </p:nvSpPr>
        <p:spPr>
          <a:xfrm>
            <a:off x="3779838" y="1773238"/>
            <a:ext cx="3095625" cy="935037"/>
          </a:xfrm>
        </p:spPr>
        <p:txBody>
          <a:bodyPr/>
          <a:lstStyle/>
          <a:p>
            <a:pPr lvl="0"/>
            <a:endParaRPr lang="en-US" dirty="0"/>
          </a:p>
        </p:txBody>
      </p:sp>
      <p:sp>
        <p:nvSpPr>
          <p:cNvPr id="13" name="Content Placeholder 12"/>
          <p:cNvSpPr>
            <a:spLocks noGrp="1"/>
          </p:cNvSpPr>
          <p:nvPr>
            <p:ph sz="quarter" idx="16"/>
          </p:nvPr>
        </p:nvSpPr>
        <p:spPr>
          <a:xfrm>
            <a:off x="827088" y="4221163"/>
            <a:ext cx="2016125" cy="720725"/>
          </a:xfrm>
        </p:spPr>
        <p:txBody>
          <a:bodyPr/>
          <a:lstStyle/>
          <a:p>
            <a:pPr lvl="0"/>
            <a:endParaRPr lang="en-US" dirty="0"/>
          </a:p>
        </p:txBody>
      </p:sp>
      <p:sp>
        <p:nvSpPr>
          <p:cNvPr id="15" name="Content Placeholder 14"/>
          <p:cNvSpPr>
            <a:spLocks noGrp="1"/>
          </p:cNvSpPr>
          <p:nvPr>
            <p:ph sz="quarter" idx="17"/>
          </p:nvPr>
        </p:nvSpPr>
        <p:spPr>
          <a:xfrm>
            <a:off x="3276600" y="4508500"/>
            <a:ext cx="1800225" cy="936625"/>
          </a:xfrm>
        </p:spPr>
        <p:txBody>
          <a:bodyPr/>
          <a:lstStyle/>
          <a:p>
            <a:pPr lvl="0"/>
            <a:endParaRPr lang="en-US" dirty="0"/>
          </a:p>
        </p:txBody>
      </p:sp>
      <p:sp>
        <p:nvSpPr>
          <p:cNvPr id="17" name="Table Placeholder 16"/>
          <p:cNvSpPr>
            <a:spLocks noGrp="1"/>
          </p:cNvSpPr>
          <p:nvPr>
            <p:ph type="tbl" sz="quarter" idx="18"/>
          </p:nvPr>
        </p:nvSpPr>
        <p:spPr>
          <a:xfrm>
            <a:off x="7092950" y="3429000"/>
            <a:ext cx="1079500" cy="792163"/>
          </a:xfrm>
        </p:spPr>
        <p:txBody>
          <a:bodyPr/>
          <a:lstStyle/>
          <a:p>
            <a:endParaRPr lang="en-US"/>
          </a:p>
        </p:txBody>
      </p:sp>
      <p:sp>
        <p:nvSpPr>
          <p:cNvPr id="4" name="Content Placeholder 3"/>
          <p:cNvSpPr>
            <a:spLocks noGrp="1"/>
          </p:cNvSpPr>
          <p:nvPr>
            <p:ph sz="quarter" idx="19"/>
          </p:nvPr>
        </p:nvSpPr>
        <p:spPr>
          <a:xfrm>
            <a:off x="2627313" y="3573463"/>
            <a:ext cx="1268412" cy="431800"/>
          </a:xfrm>
        </p:spPr>
        <p:txBody>
          <a:bodyPr/>
          <a:lstStyle/>
          <a:p>
            <a:pPr lvl="0"/>
            <a:endParaRPr lang="en-US" dirty="0"/>
          </a:p>
        </p:txBody>
      </p:sp>
      <p:sp>
        <p:nvSpPr>
          <p:cNvPr id="6" name="Content Placeholder 5"/>
          <p:cNvSpPr>
            <a:spLocks noGrp="1"/>
          </p:cNvSpPr>
          <p:nvPr>
            <p:ph sz="quarter" idx="20"/>
          </p:nvPr>
        </p:nvSpPr>
        <p:spPr>
          <a:xfrm>
            <a:off x="1476375" y="5949950"/>
            <a:ext cx="935038" cy="287338"/>
          </a:xfrm>
        </p:spPr>
        <p:txBody>
          <a:bodyPr/>
          <a:lstStyle/>
          <a:p>
            <a:pPr lvl="0"/>
            <a:endParaRPr lang="en-US" dirty="0"/>
          </a:p>
        </p:txBody>
      </p:sp>
      <p:pic>
        <p:nvPicPr>
          <p:cNvPr id="3" name="Picture 2"/>
          <p:cNvPicPr>
            <a:picLocks noChangeAspect="1"/>
          </p:cNvPicPr>
          <p:nvPr userDrawn="1"/>
        </p:nvPicPr>
        <p:blipFill>
          <a:blip r:embed="rId2"/>
          <a:stretch>
            <a:fillRect/>
          </a:stretch>
        </p:blipFill>
        <p:spPr>
          <a:xfrm>
            <a:off x="2570922" y="4117397"/>
            <a:ext cx="4161318" cy="1219048"/>
          </a:xfrm>
          <a:prstGeom prst="rect">
            <a:avLst/>
          </a:prstGeom>
        </p:spPr>
      </p:pic>
      <p:pic>
        <p:nvPicPr>
          <p:cNvPr id="12" name="Picture 11" descr="Weight by volume percent concentr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24138" y="3716338"/>
            <a:ext cx="38957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1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3" name="TextBox 2"/>
          <p:cNvSpPr txBox="1"/>
          <p:nvPr userDrawn="1"/>
        </p:nvSpPr>
        <p:spPr>
          <a:xfrm>
            <a:off x="7262633" y="6252237"/>
            <a:ext cx="1427471" cy="372411"/>
          </a:xfrm>
          <a:prstGeom prst="rect">
            <a:avLst/>
          </a:prstGeom>
          <a:noFill/>
        </p:spPr>
        <p:txBody>
          <a:bodyPr wrap="square" rtlCol="0">
            <a:spAutoFit/>
          </a:bodyPr>
          <a:lstStyle/>
          <a:p>
            <a:pPr algn="r" rtl="0" eaLnBrk="1" fontAlgn="base" hangingPunct="1">
              <a:spcBef>
                <a:spcPct val="0"/>
              </a:spcBef>
              <a:spcAft>
                <a:spcPct val="0"/>
              </a:spcAft>
              <a:defRPr/>
            </a:pPr>
            <a:fld id="{7A8C6367-7948-804B-BEBF-B52B6A407517}" type="slidenum">
              <a:rPr lang="en-US" altLang="en-US" sz="1400" b="0" kern="1200" smtClean="0">
                <a:solidFill>
                  <a:schemeClr val="tx1"/>
                </a:solidFill>
                <a:latin typeface="Arial" panose="020B0604020202020204" pitchFamily="34" charset="0"/>
                <a:ea typeface="ＭＳ Ｐゴシック" panose="020B0600070205080204" pitchFamily="34" charset="-128"/>
                <a:cs typeface="+mn-cs"/>
              </a:rPr>
              <a:pPr algn="r" rtl="0" eaLnBrk="1" fontAlgn="base" hangingPunct="1">
                <a:spcBef>
                  <a:spcPct val="0"/>
                </a:spcBef>
                <a:spcAft>
                  <a:spcPct val="0"/>
                </a:spcAft>
                <a:defRPr/>
              </a:pPr>
              <a:t>‹#›</a:t>
            </a:fld>
            <a:endParaRPr lang="en-US" sz="1400" b="0" kern="1200" dirty="0">
              <a:solidFill>
                <a:schemeClr val="tx1"/>
              </a:solidFill>
              <a:latin typeface="Arial" panose="020B0604020202020204" pitchFamily="34" charset="0"/>
              <a:ea typeface="ＭＳ Ｐゴシック"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06" r:id="rId7"/>
    <p:sldLayoutId id="2147483705" r:id="rId8"/>
    <p:sldLayoutId id="2147483704" r:id="rId9"/>
    <p:sldLayoutId id="2147483703" r:id="rId10"/>
    <p:sldLayoutId id="2147483702" r:id="rId11"/>
    <p:sldLayoutId id="2147483701" r:id="rId12"/>
    <p:sldLayoutId id="2147483700" r:id="rId13"/>
    <p:sldLayoutId id="2147483699" r:id="rId14"/>
    <p:sldLayoutId id="2147483698" r:id="rId15"/>
    <p:sldLayoutId id="2147483697" r:id="rId16"/>
    <p:sldLayoutId id="2147483696" r:id="rId17"/>
    <p:sldLayoutId id="2147483695" r:id="rId18"/>
    <p:sldLayoutId id="2147483694" r:id="rId19"/>
    <p:sldLayoutId id="2147483693" r:id="rId20"/>
    <p:sldLayoutId id="2147483692" r:id="rId21"/>
    <p:sldLayoutId id="2147483691" r:id="rId22"/>
    <p:sldLayoutId id="2147483690" r:id="rId23"/>
    <p:sldLayoutId id="2147483689" r:id="rId24"/>
    <p:sldLayoutId id="2147483687" r:id="rId25"/>
    <p:sldLayoutId id="2147483686" r:id="rId26"/>
    <p:sldLayoutId id="2147483684" r:id="rId27"/>
    <p:sldLayoutId id="2147483685" r:id="rId28"/>
    <p:sldLayoutId id="2147483688" r:id="rId29"/>
    <p:sldLayoutId id="2147483667" r:id="rId30"/>
    <p:sldLayoutId id="2147483668" r:id="rId31"/>
    <p:sldLayoutId id="2147483669" r:id="rId32"/>
    <p:sldLayoutId id="2147483670" r:id="rId33"/>
    <p:sldLayoutId id="2147483671" r:id="rId34"/>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9"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0" name="MH Tagline" descr="Tagline: Because learning changes everythi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2" name="TextBox 1"/>
          <p:cNvSpPr txBox="1"/>
          <p:nvPr userDrawn="1"/>
        </p:nvSpPr>
        <p:spPr>
          <a:xfrm>
            <a:off x="5076056" y="4005064"/>
            <a:ext cx="1584176" cy="720080"/>
          </a:xfrm>
          <a:prstGeom prst="rect">
            <a:avLst/>
          </a:prstGeom>
          <a:noFill/>
        </p:spPr>
        <p:txBody>
          <a:bodyPr wrap="square" rtlCol="0">
            <a:spAutoFit/>
          </a:bodyPr>
          <a:lstStyle/>
          <a:p>
            <a:endParaRPr lang="en-US" dirty="0"/>
          </a:p>
        </p:txBody>
      </p:sp>
      <p:sp>
        <p:nvSpPr>
          <p:cNvPr id="3" name="TextBox 2"/>
          <p:cNvSpPr txBox="1"/>
          <p:nvPr userDrawn="1"/>
        </p:nvSpPr>
        <p:spPr>
          <a:xfrm>
            <a:off x="7744476" y="6249819"/>
            <a:ext cx="945232" cy="307777"/>
          </a:xfrm>
          <a:prstGeom prst="rect">
            <a:avLst/>
          </a:prstGeom>
          <a:noFill/>
        </p:spPr>
        <p:txBody>
          <a:bodyPr wrap="square" rtlCol="0">
            <a:spAutoFit/>
          </a:bodyPr>
          <a:lstStyle/>
          <a:p>
            <a:pPr algn="r"/>
            <a:fld id="{7A8C6367-7948-804B-BEBF-B52B6A407517}" type="slidenum">
              <a:rPr kumimoji="0" lang="en-US" altLang="en-US" sz="1400" b="0" i="0" u="none" strike="noStrike" kern="1200" cap="none" spc="0" normalizeH="0" baseline="0" noProof="0" smtClean="0">
                <a:ln>
                  <a:noFill/>
                </a:ln>
                <a:solidFill>
                  <a:prstClr val="black"/>
                </a:solidFill>
                <a:effectLst/>
                <a:uLnTx/>
                <a:uFillTx/>
                <a:latin typeface="Arial" charset="0"/>
                <a:ea typeface="MS PGothic" charset="-128"/>
                <a:cs typeface="+mn-cs"/>
              </a:rPr>
              <a:pPr algn="r"/>
              <a:t>‹#›</a:t>
            </a:fld>
            <a:endParaRPr lang="en-US" sz="1400" b="0" dirty="0"/>
          </a:p>
        </p:txBody>
      </p:sp>
    </p:spTree>
    <p:extLst>
      <p:ext uri="{BB962C8B-B14F-4D97-AF65-F5344CB8AC3E}">
        <p14:creationId xmlns:p14="http://schemas.microsoft.com/office/powerpoint/2010/main" val="470346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0.xml"/><Relationship Id="rId7" Type="http://schemas.openxmlformats.org/officeDocument/2006/relationships/oleObject" Target="../embeddings/oleObject12.bin"/><Relationship Id="rId12" Type="http://schemas.openxmlformats.org/officeDocument/2006/relationships/image" Target="../media/image24.wmf"/><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3.wmf"/><Relationship Id="rId4" Type="http://schemas.openxmlformats.org/officeDocument/2006/relationships/image" Target="../media/image25.png"/><Relationship Id="rId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0.wmf"/><Relationship Id="rId3" Type="http://schemas.openxmlformats.org/officeDocument/2006/relationships/notesSlide" Target="../notesSlides/notesSlide11.xml"/><Relationship Id="rId7" Type="http://schemas.openxmlformats.org/officeDocument/2006/relationships/image" Target="../media/image27.wmf"/><Relationship Id="rId12" Type="http://schemas.openxmlformats.org/officeDocument/2006/relationships/oleObject" Target="../embeddings/oleObject19.bin"/><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8.wmf"/><Relationship Id="rId18" Type="http://schemas.openxmlformats.org/officeDocument/2006/relationships/oleObject" Target="../embeddings/oleObject27.bin"/><Relationship Id="rId3" Type="http://schemas.openxmlformats.org/officeDocument/2006/relationships/notesSlide" Target="../notesSlides/notesSlide17.xml"/><Relationship Id="rId21" Type="http://schemas.openxmlformats.org/officeDocument/2006/relationships/image" Target="../media/image42.wmf"/><Relationship Id="rId7" Type="http://schemas.openxmlformats.org/officeDocument/2006/relationships/image" Target="../media/image35.wmf"/><Relationship Id="rId12" Type="http://schemas.openxmlformats.org/officeDocument/2006/relationships/oleObject" Target="../embeddings/oleObject24.bin"/><Relationship Id="rId17" Type="http://schemas.openxmlformats.org/officeDocument/2006/relationships/image" Target="../media/image40.wmf"/><Relationship Id="rId2" Type="http://schemas.openxmlformats.org/officeDocument/2006/relationships/slideLayout" Target="../slideLayouts/slideLayout6.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image" Target="../media/image39.wmf"/><Relationship Id="rId23" Type="http://schemas.openxmlformats.org/officeDocument/2006/relationships/image" Target="../media/image43.wmf"/><Relationship Id="rId10" Type="http://schemas.openxmlformats.org/officeDocument/2006/relationships/oleObject" Target="../embeddings/oleObject23.bin"/><Relationship Id="rId19" Type="http://schemas.openxmlformats.org/officeDocument/2006/relationships/image" Target="../media/image41.wmf"/><Relationship Id="rId4" Type="http://schemas.openxmlformats.org/officeDocument/2006/relationships/oleObject" Target="../embeddings/oleObject20.bin"/><Relationship Id="rId9" Type="http://schemas.openxmlformats.org/officeDocument/2006/relationships/image" Target="../media/image36.wmf"/><Relationship Id="rId14" Type="http://schemas.openxmlformats.org/officeDocument/2006/relationships/oleObject" Target="../embeddings/oleObject25.bin"/><Relationship Id="rId22"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46.wmf"/><Relationship Id="rId4"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47.wmf"/><Relationship Id="rId4"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9.wmf"/><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33.bin"/><Relationship Id="rId5" Type="http://schemas.openxmlformats.org/officeDocument/2006/relationships/image" Target="../media/image48.wmf"/><Relationship Id="rId4" Type="http://schemas.openxmlformats.org/officeDocument/2006/relationships/oleObject" Target="../embeddings/oleObject32.bin"/></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24.xml"/><Relationship Id="rId7" Type="http://schemas.openxmlformats.org/officeDocument/2006/relationships/image" Target="../media/image51.wmf"/><Relationship Id="rId2" Type="http://schemas.openxmlformats.org/officeDocument/2006/relationships/slideLayout" Target="../slideLayouts/slideLayout29.xml"/><Relationship Id="rId1" Type="http://schemas.openxmlformats.org/officeDocument/2006/relationships/vmlDrawing" Target="../drawings/vmlDrawing9.vml"/><Relationship Id="rId6" Type="http://schemas.openxmlformats.org/officeDocument/2006/relationships/oleObject" Target="../embeddings/oleObject35.bin"/><Relationship Id="rId5" Type="http://schemas.openxmlformats.org/officeDocument/2006/relationships/image" Target="../media/image50.wmf"/><Relationship Id="rId4" Type="http://schemas.openxmlformats.org/officeDocument/2006/relationships/oleObject" Target="../embeddings/oleObject34.bin"/><Relationship Id="rId9" Type="http://schemas.openxmlformats.org/officeDocument/2006/relationships/image" Target="../media/image52.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4.wmf"/><Relationship Id="rId2" Type="http://schemas.openxmlformats.org/officeDocument/2006/relationships/slideLayout" Target="../slideLayouts/slideLayout24.xml"/><Relationship Id="rId1" Type="http://schemas.openxmlformats.org/officeDocument/2006/relationships/vmlDrawing" Target="../drawings/vmlDrawing10.vml"/><Relationship Id="rId6" Type="http://schemas.openxmlformats.org/officeDocument/2006/relationships/oleObject" Target="../embeddings/oleObject38.bin"/><Relationship Id="rId5" Type="http://schemas.openxmlformats.org/officeDocument/2006/relationships/image" Target="../media/image53.w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55.wmf"/><Relationship Id="rId4" Type="http://schemas.openxmlformats.org/officeDocument/2006/relationships/oleObject" Target="../embeddings/oleObject3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1.xml"/><Relationship Id="rId1" Type="http://schemas.openxmlformats.org/officeDocument/2006/relationships/vmlDrawing" Target="../drawings/vmlDrawing12.vml"/><Relationship Id="rId5" Type="http://schemas.openxmlformats.org/officeDocument/2006/relationships/image" Target="../media/image56.wmf"/><Relationship Id="rId4"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vmlDrawing" Target="../drawings/vmlDrawing13.vml"/><Relationship Id="rId5" Type="http://schemas.openxmlformats.org/officeDocument/2006/relationships/image" Target="../media/image57.wmf"/><Relationship Id="rId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vmlDrawing" Target="../drawings/vmlDrawing14.vml"/><Relationship Id="rId5" Type="http://schemas.openxmlformats.org/officeDocument/2006/relationships/image" Target="../media/image58.wmf"/><Relationship Id="rId4" Type="http://schemas.openxmlformats.org/officeDocument/2006/relationships/oleObject" Target="../embeddings/oleObject4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59.wmf"/><Relationship Id="rId4" Type="http://schemas.openxmlformats.org/officeDocument/2006/relationships/oleObject" Target="../embeddings/oleObject4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1.wmf"/><Relationship Id="rId2" Type="http://schemas.openxmlformats.org/officeDocument/2006/relationships/slideLayout" Target="../slideLayouts/slideLayout15.xml"/><Relationship Id="rId1" Type="http://schemas.openxmlformats.org/officeDocument/2006/relationships/vmlDrawing" Target="../drawings/vmlDrawing16.vml"/><Relationship Id="rId6" Type="http://schemas.openxmlformats.org/officeDocument/2006/relationships/oleObject" Target="../embeddings/oleObject45.bin"/><Relationship Id="rId5" Type="http://schemas.openxmlformats.org/officeDocument/2006/relationships/image" Target="../media/image60.wmf"/><Relationship Id="rId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vmlDrawing" Target="../drawings/vmlDrawing17.vml"/><Relationship Id="rId5" Type="http://schemas.openxmlformats.org/officeDocument/2006/relationships/image" Target="../media/image62.wmf"/><Relationship Id="rId4" Type="http://schemas.openxmlformats.org/officeDocument/2006/relationships/oleObject" Target="../embeddings/oleObject46.bin"/></Relationships>
</file>

<file path=ppt/slides/_rels/slide35.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35.xml"/><Relationship Id="rId7"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63.wmf"/><Relationship Id="rId5" Type="http://schemas.openxmlformats.org/officeDocument/2006/relationships/oleObject" Target="../embeddings/oleObject47.bin"/><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36.xml"/><Relationship Id="rId7" Type="http://schemas.openxmlformats.org/officeDocument/2006/relationships/image" Target="../media/image67.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50.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68.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74.wmf"/><Relationship Id="rId3" Type="http://schemas.openxmlformats.org/officeDocument/2006/relationships/notesSlide" Target="../notesSlides/notesSlide37.xml"/><Relationship Id="rId7" Type="http://schemas.openxmlformats.org/officeDocument/2006/relationships/image" Target="../media/image71.wmf"/><Relationship Id="rId12"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54.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72.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76.wmf"/><Relationship Id="rId2" Type="http://schemas.openxmlformats.org/officeDocument/2006/relationships/slideLayout" Target="../slideLayouts/slideLayout11.xml"/><Relationship Id="rId1" Type="http://schemas.openxmlformats.org/officeDocument/2006/relationships/vmlDrawing" Target="../drawings/vmlDrawing21.vml"/><Relationship Id="rId6" Type="http://schemas.openxmlformats.org/officeDocument/2006/relationships/oleObject" Target="../embeddings/oleObject59.bin"/><Relationship Id="rId5" Type="http://schemas.openxmlformats.org/officeDocument/2006/relationships/image" Target="../media/image75.wmf"/><Relationship Id="rId4" Type="http://schemas.openxmlformats.org/officeDocument/2006/relationships/oleObject" Target="../embeddings/oleObject5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77.wmf"/><Relationship Id="rId4" Type="http://schemas.openxmlformats.org/officeDocument/2006/relationships/oleObject" Target="../embeddings/oleObject6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78.wmf"/><Relationship Id="rId4" Type="http://schemas.openxmlformats.org/officeDocument/2006/relationships/oleObject" Target="../embeddings/oleObject6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7.wmf"/><Relationship Id="rId1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14.wmf"/><Relationship Id="rId12" Type="http://schemas.openxmlformats.org/officeDocument/2006/relationships/oleObject" Target="../embeddings/oleObject7.bin"/><Relationship Id="rId17" Type="http://schemas.openxmlformats.org/officeDocument/2006/relationships/image" Target="../media/image19.wmf"/><Relationship Id="rId2" Type="http://schemas.openxmlformats.org/officeDocument/2006/relationships/slideLayout" Target="../slideLayouts/slideLayout6.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6.bin"/><Relationship Id="rId19" Type="http://schemas.openxmlformats.org/officeDocument/2006/relationships/image" Target="../media/image20.wmf"/><Relationship Id="rId4" Type="http://schemas.openxmlformats.org/officeDocument/2006/relationships/oleObject" Target="../embeddings/oleObject3.bin"/><Relationship Id="rId9" Type="http://schemas.openxmlformats.org/officeDocument/2006/relationships/image" Target="../media/image15.wmf"/><Relationship Id="rId1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4519" y="1339185"/>
            <a:ext cx="3296256" cy="829790"/>
          </a:xfrm>
        </p:spPr>
        <p:txBody>
          <a:bodyPr/>
          <a:lstStyle/>
          <a:p>
            <a:pPr lvl="0" eaLnBrk="1" hangingPunct="1">
              <a:defRPr/>
            </a:pPr>
            <a:r>
              <a:rPr lang="en-US" altLang="en-US" sz="4800" b="1" kern="1200" dirty="0">
                <a:solidFill>
                  <a:prstClr val="black"/>
                </a:solidFill>
                <a:ea typeface="MS PGothic" charset="-128"/>
                <a:cs typeface="+mn-cs"/>
              </a:rPr>
              <a:t>Chapter 8</a:t>
            </a:r>
            <a:endParaRPr lang="en-US" dirty="0"/>
          </a:p>
        </p:txBody>
      </p:sp>
      <p:sp>
        <p:nvSpPr>
          <p:cNvPr id="13" name="Content Placeholder 12"/>
          <p:cNvSpPr>
            <a:spLocks noGrp="1"/>
          </p:cNvSpPr>
          <p:nvPr>
            <p:ph sz="quarter" idx="13"/>
          </p:nvPr>
        </p:nvSpPr>
        <p:spPr>
          <a:xfrm>
            <a:off x="769431" y="2077771"/>
            <a:ext cx="2532549" cy="1544941"/>
          </a:xfrm>
        </p:spPr>
        <p:txBody>
          <a:bodyPr/>
          <a:lstStyle/>
          <a:p>
            <a:pPr marL="0" lvl="0" indent="0" algn="ctr" eaLnBrk="1" hangingPunct="1">
              <a:spcBef>
                <a:spcPct val="0"/>
              </a:spcBef>
              <a:buNone/>
              <a:defRPr/>
            </a:pPr>
            <a:r>
              <a:rPr lang="en-US" altLang="en-US" sz="4800" b="1" kern="1200" dirty="0">
                <a:solidFill>
                  <a:prstClr val="black"/>
                </a:solidFill>
                <a:ea typeface="MS PGothic" charset="-128"/>
                <a:cs typeface="+mn-cs"/>
              </a:rPr>
              <a:t>Lecture Outline</a:t>
            </a:r>
          </a:p>
        </p:txBody>
      </p:sp>
      <p:sp>
        <p:nvSpPr>
          <p:cNvPr id="14" name="Content Placeholder 13"/>
          <p:cNvSpPr>
            <a:spLocks noGrp="1"/>
          </p:cNvSpPr>
          <p:nvPr>
            <p:ph sz="quarter" idx="14"/>
          </p:nvPr>
        </p:nvSpPr>
        <p:spPr>
          <a:xfrm>
            <a:off x="116452" y="4371407"/>
            <a:ext cx="3849393" cy="955060"/>
          </a:xfrm>
        </p:spPr>
        <p:txBody>
          <a:bodyPr/>
          <a:lstStyle/>
          <a:p>
            <a:pPr marL="0" lvl="0" indent="0" algn="ctr" eaLnBrk="1" hangingPunct="1">
              <a:spcBef>
                <a:spcPct val="0"/>
              </a:spcBef>
              <a:buNone/>
              <a:defRPr/>
            </a:pPr>
            <a:r>
              <a:rPr lang="en-US" altLang="en-US" sz="2000" b="1" kern="1200" dirty="0">
                <a:solidFill>
                  <a:prstClr val="black"/>
                </a:solidFill>
                <a:ea typeface="MS PGothic" charset="-128"/>
                <a:cs typeface="+mn-cs"/>
              </a:rPr>
              <a:t>Prepared by</a:t>
            </a:r>
          </a:p>
          <a:p>
            <a:pPr marL="0" lvl="0" indent="0" algn="ctr" eaLnBrk="1" hangingPunct="1">
              <a:spcBef>
                <a:spcPct val="0"/>
              </a:spcBef>
              <a:buNone/>
              <a:defRPr/>
            </a:pPr>
            <a:r>
              <a:rPr lang="en-US" altLang="en-US" sz="2000" b="1" kern="1200" dirty="0">
                <a:solidFill>
                  <a:prstClr val="black"/>
                </a:solidFill>
                <a:ea typeface="MS PGothic" charset="-128"/>
                <a:cs typeface="+mn-cs"/>
              </a:rPr>
              <a:t>Harpreet Malhotra</a:t>
            </a:r>
          </a:p>
          <a:p>
            <a:pPr marL="0" lvl="0" indent="0" algn="ctr" eaLnBrk="1" hangingPunct="1">
              <a:spcBef>
                <a:spcPct val="0"/>
              </a:spcBef>
              <a:buNone/>
              <a:defRPr/>
            </a:pPr>
            <a:r>
              <a:rPr lang="en-US" altLang="en-US" sz="1600" b="1" i="1" kern="1200" dirty="0">
                <a:solidFill>
                  <a:prstClr val="black"/>
                </a:solidFill>
                <a:ea typeface="MS PGothic" charset="-128"/>
                <a:cs typeface="+mn-cs"/>
              </a:rPr>
              <a:t>Florida State College at Jacksonville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500" y="819085"/>
            <a:ext cx="4514924" cy="5488106"/>
          </a:xfrm>
          <a:prstGeom prst="rect">
            <a:avLst/>
          </a:prstGeom>
        </p:spPr>
      </p:pic>
      <p:pic>
        <p:nvPicPr>
          <p:cNvPr id="12"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97824"/>
            <a:ext cx="8229601" cy="484745"/>
          </a:xfrm>
        </p:spPr>
        <p:txBody>
          <a:bodyPr/>
          <a:lstStyle/>
          <a:p>
            <a:r>
              <a:rPr lang="en-US" altLang="en-US" sz="3200" b="1" dirty="0">
                <a:solidFill>
                  <a:prstClr val="black"/>
                </a:solidFill>
                <a:latin typeface="Arial" charset="0"/>
                <a:ea typeface="ＭＳ Ｐゴシック" pitchFamily="34" charset="-128"/>
                <a:cs typeface="+mn-cs"/>
              </a:rPr>
              <a:t>8.2	 Electrolytes and Nonelectrolytes (4)</a:t>
            </a:r>
            <a:endParaRPr lang="en-US" dirty="0"/>
          </a:p>
        </p:txBody>
      </p:sp>
      <p:sp>
        <p:nvSpPr>
          <p:cNvPr id="26" name="Content Placeholder 5"/>
          <p:cNvSpPr>
            <a:spLocks noGrp="1"/>
          </p:cNvSpPr>
          <p:nvPr>
            <p:ph sz="quarter" idx="20"/>
          </p:nvPr>
        </p:nvSpPr>
        <p:spPr>
          <a:xfrm>
            <a:off x="3256365" y="749776"/>
            <a:ext cx="2650563" cy="479643"/>
          </a:xfrm>
        </p:spPr>
        <p:txBody>
          <a:bodyPr/>
          <a:lstStyle/>
          <a:p>
            <a:pPr marL="457200" lvl="0" indent="-457200" eaLnBrk="1" hangingPunct="1">
              <a:spcBef>
                <a:spcPct val="0"/>
              </a:spcBef>
              <a:buFont typeface="+mj-lt"/>
              <a:buAutoNum type="alphaUcPeriod" startAt="2"/>
              <a:defRPr/>
            </a:pPr>
            <a:r>
              <a:rPr lang="en-US" altLang="en-US" sz="2800" b="1" dirty="0">
                <a:solidFill>
                  <a:prstClr val="black"/>
                </a:solidFill>
                <a:latin typeface="Arial" charset="0"/>
                <a:ea typeface="ＭＳ Ｐゴシック" pitchFamily="34" charset="-128"/>
                <a:cs typeface="+mn-cs"/>
              </a:rPr>
              <a:t>Equivalents</a:t>
            </a:r>
          </a:p>
        </p:txBody>
      </p:sp>
      <p:sp>
        <p:nvSpPr>
          <p:cNvPr id="13" name="Content Placeholder 12"/>
          <p:cNvSpPr>
            <a:spLocks noGrp="1"/>
          </p:cNvSpPr>
          <p:nvPr>
            <p:ph sz="quarter" idx="16"/>
          </p:nvPr>
        </p:nvSpPr>
        <p:spPr>
          <a:xfrm>
            <a:off x="749231" y="1504669"/>
            <a:ext cx="1514745" cy="447514"/>
          </a:xfrm>
        </p:spPr>
        <p:txBody>
          <a:bodyPr/>
          <a:lstStyle/>
          <a:p>
            <a:pPr marL="0" lvl="0" indent="0" algn="ctr" eaLnBrk="1" hangingPunct="1">
              <a:spcBef>
                <a:spcPct val="0"/>
              </a:spcBef>
              <a:buNone/>
              <a:defRPr/>
            </a:pPr>
            <a:r>
              <a:rPr lang="en-US" sz="2400" b="1" kern="1200" dirty="0">
                <a:solidFill>
                  <a:prstClr val="white"/>
                </a:solidFill>
                <a:ea typeface="+mn-ea"/>
                <a:cs typeface="+mn-cs"/>
              </a:rPr>
              <a:t>Example</a:t>
            </a:r>
          </a:p>
        </p:txBody>
      </p:sp>
      <mc:AlternateContent xmlns:mc="http://schemas.openxmlformats.org/markup-compatibility/2006">
        <mc:Choice xmlns:a14="http://schemas.microsoft.com/office/drawing/2010/main" Requires="a14">
          <p:sp>
            <p:nvSpPr>
              <p:cNvPr id="14" name="Content Placeholder 13"/>
              <p:cNvSpPr>
                <a:spLocks noGrp="1"/>
              </p:cNvSpPr>
              <p:nvPr>
                <p:ph sz="quarter" idx="17"/>
              </p:nvPr>
            </p:nvSpPr>
            <p:spPr>
              <a:xfrm>
                <a:off x="2278843" y="1443840"/>
                <a:ext cx="6480720" cy="781920"/>
              </a:xfrm>
            </p:spPr>
            <p:txBody>
              <a:bodyPr/>
              <a:lstStyle/>
              <a:p>
                <a:pPr marL="0" lvl="0" indent="0" eaLnBrk="1" hangingPunct="1">
                  <a:spcBef>
                    <a:spcPct val="0"/>
                  </a:spcBef>
                  <a:buNone/>
                </a:pPr>
                <a:r>
                  <a:rPr lang="en-US" altLang="en-US" sz="2400" b="1" kern="1200" dirty="0">
                    <a:solidFill>
                      <a:prstClr val="black"/>
                    </a:solidFill>
                    <a:ea typeface="MS PGothic" charset="-128"/>
                    <a:cs typeface="+mn-cs"/>
                  </a:rPr>
                  <a:t>If an intravenous aqueous NaCl solution contains 154 </a:t>
                </a:r>
                <a:r>
                  <a:rPr lang="en-US" altLang="en-US" sz="2400" b="1" i="0" kern="1200" dirty="0" err="1">
                    <a:solidFill>
                      <a:prstClr val="black"/>
                    </a:solidFill>
                    <a:ea typeface="MS PGothic" charset="-128"/>
                    <a:cs typeface="+mn-cs"/>
                  </a:rPr>
                  <a:t>mEq</a:t>
                </a:r>
                <a:r>
                  <a:rPr lang="en-US" altLang="en-US" sz="2400" b="1" i="0" kern="1200" dirty="0">
                    <a:solidFill>
                      <a:prstClr val="black"/>
                    </a:solidFill>
                    <a:ea typeface="MS PGothic" charset="-128"/>
                    <a:cs typeface="+mn-cs"/>
                  </a:rPr>
                  <a:t>/</a:t>
                </a:r>
                <a:r>
                  <a:rPr lang="en-US" altLang="en-US" sz="2400" b="1" i="0" kern="1200" dirty="0" err="1">
                    <a:solidFill>
                      <a:prstClr val="black"/>
                    </a:solidFill>
                    <a:ea typeface="MS PGothic" charset="-128"/>
                    <a:cs typeface="+mn-cs"/>
                  </a:rPr>
                  <a:t>L</a:t>
                </a:r>
                <a14:m>
                  <m:oMath xmlns:m="http://schemas.openxmlformats.org/officeDocument/2006/math">
                    <m:r>
                      <a:rPr lang="en-US" altLang="en-US" sz="2400" b="1" i="0" kern="1200" smtClean="0">
                        <a:solidFill>
                          <a:prstClr val="black"/>
                        </a:solidFill>
                        <a:latin typeface="Cambria Math" panose="02040503050406030204" pitchFamily="18" charset="0"/>
                        <a:ea typeface="MS PGothic" charset="-128"/>
                        <a:cs typeface="+mn-cs"/>
                      </a:rPr>
                      <m:t> </m:t>
                    </m:r>
                  </m:oMath>
                </a14:m>
                <a:r>
                  <a:rPr lang="en-US" altLang="en-US" sz="2400" b="1" kern="1200" dirty="0">
                    <a:solidFill>
                      <a:prstClr val="black"/>
                    </a:solidFill>
                    <a:ea typeface="MS PGothic" charset="-128"/>
                    <a:cs typeface="+mn-cs"/>
                  </a:rPr>
                  <a:t>of </a:t>
                </a:r>
              </a:p>
            </p:txBody>
          </p:sp>
        </mc:Choice>
        <mc:Fallback>
          <p:sp>
            <p:nvSpPr>
              <p:cNvPr id="14" name="Content Placeholder 13"/>
              <p:cNvSpPr>
                <a:spLocks noGrp="1" noRot="1" noChangeAspect="1" noMove="1" noResize="1" noEditPoints="1" noAdjustHandles="1" noChangeArrowheads="1" noChangeShapeType="1" noTextEdit="1"/>
              </p:cNvSpPr>
              <p:nvPr>
                <p:ph sz="quarter" idx="17"/>
              </p:nvPr>
            </p:nvSpPr>
            <p:spPr>
              <a:xfrm>
                <a:off x="2278843" y="1443840"/>
                <a:ext cx="6480720" cy="781920"/>
              </a:xfrm>
              <a:blipFill>
                <a:blip r:embed="rId4"/>
                <a:stretch>
                  <a:fillRect l="-1505" t="-5469" b="-24219"/>
                </a:stretch>
              </a:blipFill>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B8941750-B547-4A8F-8159-72375B1FFCDA}"/>
              </a:ext>
            </a:extLst>
          </p:cNvPr>
          <p:cNvGraphicFramePr>
            <a:graphicFrameLocks noChangeAspect="1"/>
          </p:cNvGraphicFramePr>
          <p:nvPr>
            <p:extLst>
              <p:ext uri="{D42A27DB-BD31-4B8C-83A1-F6EECF244321}">
                <p14:modId xmlns:p14="http://schemas.microsoft.com/office/powerpoint/2010/main" val="621792521"/>
              </p:ext>
            </p:extLst>
          </p:nvPr>
        </p:nvGraphicFramePr>
        <p:xfrm>
          <a:off x="5687400" y="1855954"/>
          <a:ext cx="533400" cy="342900"/>
        </p:xfrm>
        <a:graphic>
          <a:graphicData uri="http://schemas.openxmlformats.org/presentationml/2006/ole">
            <mc:AlternateContent xmlns:mc="http://schemas.openxmlformats.org/markup-compatibility/2006">
              <mc:Choice xmlns:v="urn:schemas-microsoft-com:vml" Requires="v">
                <p:oleObj spid="_x0000_s28773" name="Equation" r:id="rId5" imgW="533160" imgH="342720" progId="Equation.DSMT4">
                  <p:embed/>
                </p:oleObj>
              </mc:Choice>
              <mc:Fallback>
                <p:oleObj name="Equation" r:id="rId5" imgW="533160" imgH="342720" progId="Equation.DSMT4">
                  <p:embed/>
                  <p:pic>
                    <p:nvPicPr>
                      <p:cNvPr id="0" name=""/>
                      <p:cNvPicPr/>
                      <p:nvPr/>
                    </p:nvPicPr>
                    <p:blipFill>
                      <a:blip r:embed="rId6"/>
                      <a:stretch>
                        <a:fillRect/>
                      </a:stretch>
                    </p:blipFill>
                    <p:spPr>
                      <a:xfrm>
                        <a:off x="5687400" y="1855954"/>
                        <a:ext cx="533400" cy="342900"/>
                      </a:xfrm>
                      <a:prstGeom prst="rect">
                        <a:avLst/>
                      </a:prstGeom>
                    </p:spPr>
                  </p:pic>
                </p:oleObj>
              </mc:Fallback>
            </mc:AlternateContent>
          </a:graphicData>
        </a:graphic>
      </p:graphicFrame>
      <p:sp>
        <p:nvSpPr>
          <p:cNvPr id="21" name="Content Placeholder 7">
            <a:extLst>
              <a:ext uri="{FF2B5EF4-FFF2-40B4-BE49-F238E27FC236}">
                <a16:creationId xmlns:a16="http://schemas.microsoft.com/office/drawing/2014/main" id="{538DC8FF-8ABF-4DEE-92C6-39866364F6A4}"/>
              </a:ext>
            </a:extLst>
          </p:cNvPr>
          <p:cNvSpPr>
            <a:spLocks noGrp="1"/>
          </p:cNvSpPr>
          <p:nvPr>
            <p:ph sz="quarter" idx="22"/>
          </p:nvPr>
        </p:nvSpPr>
        <p:spPr>
          <a:xfrm>
            <a:off x="6217667" y="1807657"/>
            <a:ext cx="2650563" cy="474607"/>
          </a:xfrm>
        </p:spPr>
        <p:txBody>
          <a:bodyPr/>
          <a:lstStyle/>
          <a:p>
            <a:pPr marL="0" lvl="0" indent="0">
              <a:buNone/>
            </a:pPr>
            <a:r>
              <a:rPr lang="en-US" altLang="en-US" sz="2400" b="1" kern="1200" dirty="0">
                <a:solidFill>
                  <a:prstClr val="black"/>
                </a:solidFill>
                <a:latin typeface="Arial" charset="0"/>
                <a:ea typeface="MS PGothic" charset="-128"/>
                <a:cs typeface="+mn-cs"/>
              </a:rPr>
              <a:t>ions, how many</a:t>
            </a:r>
            <a:endParaRPr lang="en-US" dirty="0"/>
          </a:p>
        </p:txBody>
      </p:sp>
      <p:sp>
        <p:nvSpPr>
          <p:cNvPr id="22" name="Content Placeholder 15">
            <a:extLst>
              <a:ext uri="{FF2B5EF4-FFF2-40B4-BE49-F238E27FC236}">
                <a16:creationId xmlns:a16="http://schemas.microsoft.com/office/drawing/2014/main" id="{96C32F94-504C-4F6B-B3E7-ED932FD3E0CE}"/>
              </a:ext>
            </a:extLst>
          </p:cNvPr>
          <p:cNvSpPr>
            <a:spLocks noGrp="1"/>
          </p:cNvSpPr>
          <p:nvPr>
            <p:ph sz="quarter" idx="23"/>
          </p:nvPr>
        </p:nvSpPr>
        <p:spPr>
          <a:xfrm>
            <a:off x="2278843" y="2191353"/>
            <a:ext cx="1613625" cy="441744"/>
          </a:xfrm>
        </p:spPr>
        <p:txBody>
          <a:bodyPr/>
          <a:lstStyle/>
          <a:p>
            <a:pPr marL="0" lvl="0" indent="0">
              <a:buNone/>
            </a:pPr>
            <a:r>
              <a:rPr lang="en-US" altLang="en-US" sz="2400" b="1" kern="1200" dirty="0" err="1">
                <a:solidFill>
                  <a:prstClr val="black"/>
                </a:solidFill>
                <a:latin typeface="Arial" charset="0"/>
                <a:ea typeface="MS PGothic" charset="-128"/>
                <a:cs typeface="+mn-cs"/>
              </a:rPr>
              <a:t>mEq</a:t>
            </a:r>
            <a:r>
              <a:rPr lang="en-US" altLang="en-US" sz="2400" b="1" kern="1200" dirty="0">
                <a:solidFill>
                  <a:prstClr val="black"/>
                </a:solidFill>
                <a:latin typeface="Arial" charset="0"/>
                <a:ea typeface="MS PGothic" charset="-128"/>
                <a:cs typeface="+mn-cs"/>
              </a:rPr>
              <a:t> of </a:t>
            </a:r>
            <a:endParaRPr lang="en-US" dirty="0"/>
          </a:p>
        </p:txBody>
      </p:sp>
      <p:graphicFrame>
        <p:nvGraphicFramePr>
          <p:cNvPr id="3" name="Object 2">
            <a:extLst>
              <a:ext uri="{FF2B5EF4-FFF2-40B4-BE49-F238E27FC236}">
                <a16:creationId xmlns:a16="http://schemas.microsoft.com/office/drawing/2014/main" id="{1237CAF0-238F-4BAB-888F-2F0CC4D90415}"/>
              </a:ext>
            </a:extLst>
          </p:cNvPr>
          <p:cNvGraphicFramePr>
            <a:graphicFrameLocks noChangeAspect="1"/>
          </p:cNvGraphicFramePr>
          <p:nvPr>
            <p:extLst>
              <p:ext uri="{D42A27DB-BD31-4B8C-83A1-F6EECF244321}">
                <p14:modId xmlns:p14="http://schemas.microsoft.com/office/powerpoint/2010/main" val="1078618874"/>
              </p:ext>
            </p:extLst>
          </p:nvPr>
        </p:nvGraphicFramePr>
        <p:xfrm>
          <a:off x="3513283" y="2229288"/>
          <a:ext cx="533400" cy="342900"/>
        </p:xfrm>
        <a:graphic>
          <a:graphicData uri="http://schemas.openxmlformats.org/presentationml/2006/ole">
            <mc:AlternateContent xmlns:mc="http://schemas.openxmlformats.org/markup-compatibility/2006">
              <mc:Choice xmlns:v="urn:schemas-microsoft-com:vml" Requires="v">
                <p:oleObj spid="_x0000_s28774" name="Equation" r:id="rId7" imgW="533160" imgH="342720" progId="Equation.DSMT4">
                  <p:embed/>
                </p:oleObj>
              </mc:Choice>
              <mc:Fallback>
                <p:oleObj name="Equation" r:id="rId7" imgW="533160" imgH="342720" progId="Equation.DSMT4">
                  <p:embed/>
                  <p:pic>
                    <p:nvPicPr>
                      <p:cNvPr id="0" name=""/>
                      <p:cNvPicPr/>
                      <p:nvPr/>
                    </p:nvPicPr>
                    <p:blipFill>
                      <a:blip r:embed="rId8"/>
                      <a:stretch>
                        <a:fillRect/>
                      </a:stretch>
                    </p:blipFill>
                    <p:spPr>
                      <a:xfrm>
                        <a:off x="3513283" y="2229288"/>
                        <a:ext cx="533400" cy="342900"/>
                      </a:xfrm>
                      <a:prstGeom prst="rect">
                        <a:avLst/>
                      </a:prstGeom>
                    </p:spPr>
                  </p:pic>
                </p:oleObj>
              </mc:Fallback>
            </mc:AlternateContent>
          </a:graphicData>
        </a:graphic>
      </p:graphicFrame>
      <p:sp>
        <p:nvSpPr>
          <p:cNvPr id="23" name="Content Placeholder 18">
            <a:extLst>
              <a:ext uri="{FF2B5EF4-FFF2-40B4-BE49-F238E27FC236}">
                <a16:creationId xmlns:a16="http://schemas.microsoft.com/office/drawing/2014/main" id="{9143229F-28C8-46A7-8646-DB865EEFAA9F}"/>
              </a:ext>
            </a:extLst>
          </p:cNvPr>
          <p:cNvSpPr>
            <a:spLocks noGrp="1"/>
          </p:cNvSpPr>
          <p:nvPr>
            <p:ph sz="quarter" idx="24"/>
          </p:nvPr>
        </p:nvSpPr>
        <p:spPr>
          <a:xfrm>
            <a:off x="4042007" y="2201961"/>
            <a:ext cx="4608512" cy="540745"/>
          </a:xfrm>
        </p:spPr>
        <p:txBody>
          <a:bodyPr/>
          <a:lstStyle/>
          <a:p>
            <a:pPr marL="0" lvl="0" indent="0">
              <a:buNone/>
            </a:pPr>
            <a:r>
              <a:rPr lang="en-US" altLang="en-US" sz="2400" b="1" kern="1200" dirty="0">
                <a:solidFill>
                  <a:prstClr val="black"/>
                </a:solidFill>
                <a:latin typeface="Arial" charset="0"/>
                <a:ea typeface="MS PGothic" charset="-128"/>
                <a:cs typeface="+mn-cs"/>
              </a:rPr>
              <a:t>is a patient given in 800. mL of</a:t>
            </a:r>
            <a:endParaRPr lang="en-US" dirty="0"/>
          </a:p>
        </p:txBody>
      </p:sp>
      <p:sp>
        <p:nvSpPr>
          <p:cNvPr id="24" name="Content Placeholder 20">
            <a:extLst>
              <a:ext uri="{FF2B5EF4-FFF2-40B4-BE49-F238E27FC236}">
                <a16:creationId xmlns:a16="http://schemas.microsoft.com/office/drawing/2014/main" id="{B3FF2598-F18B-4BDE-BC81-09332942057A}"/>
              </a:ext>
            </a:extLst>
          </p:cNvPr>
          <p:cNvSpPr>
            <a:spLocks noGrp="1"/>
          </p:cNvSpPr>
          <p:nvPr>
            <p:ph sz="quarter" idx="25"/>
          </p:nvPr>
        </p:nvSpPr>
        <p:spPr>
          <a:xfrm>
            <a:off x="2278843" y="2556060"/>
            <a:ext cx="1694279" cy="474607"/>
          </a:xfrm>
        </p:spPr>
        <p:txBody>
          <a:bodyPr/>
          <a:lstStyle/>
          <a:p>
            <a:pPr marL="0" lvl="0" indent="0">
              <a:buNone/>
            </a:pPr>
            <a:r>
              <a:rPr lang="en-US" altLang="en-US" sz="2400" b="1" kern="1200" dirty="0">
                <a:solidFill>
                  <a:prstClr val="black"/>
                </a:solidFill>
                <a:latin typeface="Arial" charset="0"/>
                <a:ea typeface="MS PGothic" charset="-128"/>
                <a:cs typeface="+mn-cs"/>
              </a:rPr>
              <a:t>solution?</a:t>
            </a:r>
            <a:endParaRPr lang="en-US" dirty="0"/>
          </a:p>
        </p:txBody>
      </p:sp>
      <p:sp>
        <p:nvSpPr>
          <p:cNvPr id="12" name="Content Placeholder 11"/>
          <p:cNvSpPr>
            <a:spLocks noGrp="1"/>
          </p:cNvSpPr>
          <p:nvPr>
            <p:ph sz="quarter" idx="15"/>
          </p:nvPr>
        </p:nvSpPr>
        <p:spPr>
          <a:xfrm>
            <a:off x="782872" y="3374408"/>
            <a:ext cx="1312847" cy="436203"/>
          </a:xfrm>
        </p:spPr>
        <p:txBody>
          <a:bodyPr/>
          <a:lstStyle/>
          <a:p>
            <a:pPr marL="0" lvl="0" indent="0" algn="ctr" eaLnBrk="1" hangingPunct="1">
              <a:spcBef>
                <a:spcPct val="0"/>
              </a:spcBef>
              <a:buNone/>
              <a:defRPr/>
            </a:pPr>
            <a:r>
              <a:rPr lang="en-US" sz="2400" b="1" kern="1200" dirty="0">
                <a:solidFill>
                  <a:prstClr val="white"/>
                </a:solidFill>
                <a:ea typeface="+mn-ea"/>
                <a:cs typeface="+mn-cs"/>
              </a:rPr>
              <a:t>Step [1]</a:t>
            </a:r>
          </a:p>
        </p:txBody>
      </p:sp>
      <p:sp>
        <p:nvSpPr>
          <p:cNvPr id="11" name="Content Placeholder 10"/>
          <p:cNvSpPr>
            <a:spLocks noGrp="1"/>
          </p:cNvSpPr>
          <p:nvPr>
            <p:ph sz="quarter" idx="14"/>
          </p:nvPr>
        </p:nvSpPr>
        <p:spPr>
          <a:xfrm>
            <a:off x="2127496" y="3360967"/>
            <a:ext cx="5695178" cy="88586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Identify the known quantities and the desired quantity.</a:t>
            </a:r>
          </a:p>
        </p:txBody>
      </p:sp>
      <p:sp>
        <p:nvSpPr>
          <p:cNvPr id="15" name="Content Placeholder 8"/>
          <p:cNvSpPr>
            <a:spLocks noGrp="1"/>
          </p:cNvSpPr>
          <p:nvPr>
            <p:ph sz="quarter" idx="14"/>
          </p:nvPr>
        </p:nvSpPr>
        <p:spPr>
          <a:xfrm>
            <a:off x="1386300" y="5388360"/>
            <a:ext cx="2683463" cy="375691"/>
          </a:xfrm>
        </p:spPr>
        <p:txBody>
          <a:bodyPr/>
          <a:lstStyle/>
          <a:p>
            <a:pPr marL="0" lvl="0" indent="0" algn="ctr" eaLnBrk="1" hangingPunct="1">
              <a:spcBef>
                <a:spcPct val="0"/>
              </a:spcBef>
              <a:buNone/>
            </a:pPr>
            <a:r>
              <a:rPr lang="en-US" altLang="en-US" sz="2400" b="1" kern="1200" dirty="0">
                <a:solidFill>
                  <a:srgbClr val="3366FF"/>
                </a:solidFill>
                <a:latin typeface="Arial" charset="0"/>
                <a:ea typeface="MS PGothic" charset="-128"/>
                <a:cs typeface="+mn-cs"/>
              </a:rPr>
              <a:t>original quantity</a:t>
            </a:r>
          </a:p>
        </p:txBody>
      </p:sp>
      <p:graphicFrame>
        <p:nvGraphicFramePr>
          <p:cNvPr id="4" name="Object 3">
            <a:extLst>
              <a:ext uri="{FF2B5EF4-FFF2-40B4-BE49-F238E27FC236}">
                <a16:creationId xmlns:a16="http://schemas.microsoft.com/office/drawing/2014/main" id="{B2E65E3A-DFE3-4B44-AAEA-C9075F683A55}"/>
              </a:ext>
            </a:extLst>
          </p:cNvPr>
          <p:cNvGraphicFramePr>
            <a:graphicFrameLocks noChangeAspect="1"/>
          </p:cNvGraphicFramePr>
          <p:nvPr>
            <p:extLst>
              <p:ext uri="{D42A27DB-BD31-4B8C-83A1-F6EECF244321}">
                <p14:modId xmlns:p14="http://schemas.microsoft.com/office/powerpoint/2010/main" val="4009640349"/>
              </p:ext>
            </p:extLst>
          </p:nvPr>
        </p:nvGraphicFramePr>
        <p:xfrm>
          <a:off x="1023938" y="4686300"/>
          <a:ext cx="2082800" cy="406400"/>
        </p:xfrm>
        <a:graphic>
          <a:graphicData uri="http://schemas.openxmlformats.org/presentationml/2006/ole">
            <mc:AlternateContent xmlns:mc="http://schemas.openxmlformats.org/markup-compatibility/2006">
              <mc:Choice xmlns:v="urn:schemas-microsoft-com:vml" Requires="v">
                <p:oleObj spid="_x0000_s28775" name="Equation" r:id="rId9" imgW="2082600" imgH="406080" progId="Equation.DSMT4">
                  <p:embed/>
                </p:oleObj>
              </mc:Choice>
              <mc:Fallback>
                <p:oleObj name="Equation" r:id="rId9" imgW="2082600" imgH="406080" progId="Equation.DSMT4">
                  <p:embed/>
                  <p:pic>
                    <p:nvPicPr>
                      <p:cNvPr id="0" name=""/>
                      <p:cNvPicPr/>
                      <p:nvPr/>
                    </p:nvPicPr>
                    <p:blipFill>
                      <a:blip r:embed="rId10"/>
                      <a:stretch>
                        <a:fillRect/>
                      </a:stretch>
                    </p:blipFill>
                    <p:spPr>
                      <a:xfrm>
                        <a:off x="1023938" y="4686300"/>
                        <a:ext cx="2082800" cy="406400"/>
                      </a:xfrm>
                      <a:prstGeom prst="rect">
                        <a:avLst/>
                      </a:prstGeom>
                    </p:spPr>
                  </p:pic>
                </p:oleObj>
              </mc:Fallback>
            </mc:AlternateContent>
          </a:graphicData>
        </a:graphic>
      </p:graphicFrame>
      <p:sp>
        <p:nvSpPr>
          <p:cNvPr id="27" name="Content Placeholder 22">
            <a:extLst>
              <a:ext uri="{FF2B5EF4-FFF2-40B4-BE49-F238E27FC236}">
                <a16:creationId xmlns:a16="http://schemas.microsoft.com/office/drawing/2014/main" id="{A6F63A4B-09CB-42F4-A11B-F422913F204C}"/>
              </a:ext>
            </a:extLst>
          </p:cNvPr>
          <p:cNvSpPr>
            <a:spLocks noGrp="1"/>
          </p:cNvSpPr>
          <p:nvPr>
            <p:ph sz="quarter" idx="26"/>
          </p:nvPr>
        </p:nvSpPr>
        <p:spPr>
          <a:xfrm>
            <a:off x="3094658" y="4663326"/>
            <a:ext cx="1947364" cy="518600"/>
          </a:xfrm>
        </p:spPr>
        <p:txBody>
          <a:bodyPr/>
          <a:lstStyle/>
          <a:p>
            <a:pPr marL="0" lvl="0" indent="0">
              <a:buNone/>
            </a:pPr>
            <a:r>
              <a:rPr lang="en-US" altLang="en-US" sz="2400" b="1" kern="1200" dirty="0">
                <a:solidFill>
                  <a:prstClr val="black"/>
                </a:solidFill>
                <a:latin typeface="Arial" charset="0"/>
                <a:ea typeface="MS PGothic" charset="-128"/>
                <a:cs typeface="+mn-cs"/>
              </a:rPr>
              <a:t>in solution</a:t>
            </a:r>
            <a:endParaRPr lang="en-US" dirty="0"/>
          </a:p>
        </p:txBody>
      </p:sp>
      <p:sp>
        <p:nvSpPr>
          <p:cNvPr id="28" name="Content Placeholder 24">
            <a:extLst>
              <a:ext uri="{FF2B5EF4-FFF2-40B4-BE49-F238E27FC236}">
                <a16:creationId xmlns:a16="http://schemas.microsoft.com/office/drawing/2014/main" id="{94F6B63B-621E-47D8-ABC8-4799C902AF19}"/>
              </a:ext>
            </a:extLst>
          </p:cNvPr>
          <p:cNvSpPr>
            <a:spLocks noGrp="1"/>
          </p:cNvSpPr>
          <p:nvPr>
            <p:ph sz="quarter" idx="27"/>
          </p:nvPr>
        </p:nvSpPr>
        <p:spPr>
          <a:xfrm>
            <a:off x="1015977" y="5040368"/>
            <a:ext cx="3457004" cy="349863"/>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800. mL of solution</a:t>
            </a:r>
          </a:p>
        </p:txBody>
      </p:sp>
      <p:sp>
        <p:nvSpPr>
          <p:cNvPr id="16" name="Content Placeholder 4"/>
          <p:cNvSpPr>
            <a:spLocks noGrp="1"/>
          </p:cNvSpPr>
          <p:nvPr>
            <p:ph sz="quarter" idx="21"/>
          </p:nvPr>
        </p:nvSpPr>
        <p:spPr>
          <a:xfrm>
            <a:off x="5240372" y="5332875"/>
            <a:ext cx="2571988" cy="365609"/>
          </a:xfrm>
        </p:spPr>
        <p:txBody>
          <a:bodyPr/>
          <a:lstStyle/>
          <a:p>
            <a:pPr marL="0" lvl="0" indent="0" algn="ctr" eaLnBrk="1" hangingPunct="1">
              <a:spcBef>
                <a:spcPts val="0"/>
              </a:spcBef>
              <a:spcAft>
                <a:spcPts val="2000"/>
              </a:spcAft>
              <a:buNone/>
            </a:pPr>
            <a:r>
              <a:rPr lang="en-US" altLang="en-US" sz="2400" b="1" kern="1200" dirty="0">
                <a:solidFill>
                  <a:srgbClr val="D90000"/>
                </a:solidFill>
                <a:latin typeface="Arial" charset="0"/>
                <a:ea typeface="MS PGothic" charset="-128"/>
                <a:cs typeface="+mn-cs"/>
              </a:rPr>
              <a:t>desired quantity</a:t>
            </a:r>
          </a:p>
        </p:txBody>
      </p:sp>
      <p:sp>
        <p:nvSpPr>
          <p:cNvPr id="25" name="Content Placeholder 3"/>
          <p:cNvSpPr>
            <a:spLocks noGrp="1"/>
          </p:cNvSpPr>
          <p:nvPr>
            <p:ph sz="quarter" idx="19"/>
          </p:nvPr>
        </p:nvSpPr>
        <p:spPr>
          <a:xfrm>
            <a:off x="5168572" y="4726596"/>
            <a:ext cx="2128674" cy="430596"/>
          </a:xfrm>
        </p:spPr>
        <p:txBody>
          <a:bodyPr/>
          <a:lstStyle/>
          <a:p>
            <a:pPr marL="0" lvl="0" indent="0" algn="ctr" eaLnBrk="1" hangingPunct="1">
              <a:spcBef>
                <a:spcPts val="0"/>
              </a:spcBef>
              <a:spcAft>
                <a:spcPts val="1900"/>
              </a:spcAft>
              <a:buNone/>
            </a:pPr>
            <a:r>
              <a:rPr lang="en-US" altLang="en-US" sz="2400" b="1" kern="1200" dirty="0">
                <a:solidFill>
                  <a:prstClr val="black"/>
                </a:solidFill>
                <a:latin typeface="Arial" charset="0"/>
                <a:ea typeface="MS PGothic" charset="-128"/>
                <a:cs typeface="+mn-cs"/>
              </a:rPr>
              <a:t>? </a:t>
            </a:r>
            <a:r>
              <a:rPr lang="en-US" altLang="en-US" sz="2400" b="1" kern="1200" dirty="0" err="1">
                <a:solidFill>
                  <a:prstClr val="black"/>
                </a:solidFill>
                <a:latin typeface="Arial" charset="0"/>
                <a:ea typeface="MS PGothic" charset="-128"/>
                <a:cs typeface="+mn-cs"/>
              </a:rPr>
              <a:t>mEq</a:t>
            </a:r>
            <a:r>
              <a:rPr lang="en-US" altLang="en-US" sz="2400" b="1" kern="1200" dirty="0">
                <a:solidFill>
                  <a:prstClr val="black"/>
                </a:solidFill>
                <a:latin typeface="Arial" charset="0"/>
                <a:ea typeface="MS PGothic" charset="-128"/>
                <a:cs typeface="+mn-cs"/>
              </a:rPr>
              <a:t> </a:t>
            </a:r>
            <a:endParaRPr lang="en-US" altLang="en-US" sz="2400" b="1" kern="1200" dirty="0">
              <a:solidFill>
                <a:prstClr val="black"/>
              </a:solidFill>
              <a:latin typeface="Arial" charset="0"/>
              <a:ea typeface="Cambria Math" panose="02040503050406030204" pitchFamily="18" charset="0"/>
            </a:endParaRPr>
          </a:p>
        </p:txBody>
      </p:sp>
      <p:graphicFrame>
        <p:nvGraphicFramePr>
          <p:cNvPr id="5" name="Object 4">
            <a:extLst>
              <a:ext uri="{FF2B5EF4-FFF2-40B4-BE49-F238E27FC236}">
                <a16:creationId xmlns:a16="http://schemas.microsoft.com/office/drawing/2014/main" id="{97364D94-5FA8-4CA0-800F-9EAD9CD18353}"/>
              </a:ext>
            </a:extLst>
          </p:cNvPr>
          <p:cNvGraphicFramePr>
            <a:graphicFrameLocks noChangeAspect="1"/>
          </p:cNvGraphicFramePr>
          <p:nvPr>
            <p:extLst>
              <p:ext uri="{D42A27DB-BD31-4B8C-83A1-F6EECF244321}">
                <p14:modId xmlns:p14="http://schemas.microsoft.com/office/powerpoint/2010/main" val="3672048761"/>
              </p:ext>
            </p:extLst>
          </p:nvPr>
        </p:nvGraphicFramePr>
        <p:xfrm>
          <a:off x="6775035" y="4771103"/>
          <a:ext cx="533400" cy="342900"/>
        </p:xfrm>
        <a:graphic>
          <a:graphicData uri="http://schemas.openxmlformats.org/presentationml/2006/ole">
            <mc:AlternateContent xmlns:mc="http://schemas.openxmlformats.org/markup-compatibility/2006">
              <mc:Choice xmlns:v="urn:schemas-microsoft-com:vml" Requires="v">
                <p:oleObj spid="_x0000_s28776" name="Equation" r:id="rId11" imgW="533160" imgH="342720" progId="Equation.DSMT4">
                  <p:embed/>
                </p:oleObj>
              </mc:Choice>
              <mc:Fallback>
                <p:oleObj name="Equation" r:id="rId11" imgW="533160" imgH="342720" progId="Equation.DSMT4">
                  <p:embed/>
                  <p:pic>
                    <p:nvPicPr>
                      <p:cNvPr id="0" name=""/>
                      <p:cNvPicPr/>
                      <p:nvPr/>
                    </p:nvPicPr>
                    <p:blipFill>
                      <a:blip r:embed="rId12"/>
                      <a:stretch>
                        <a:fillRect/>
                      </a:stretch>
                    </p:blipFill>
                    <p:spPr>
                      <a:xfrm>
                        <a:off x="6775035" y="4771103"/>
                        <a:ext cx="533400" cy="342900"/>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457200" y="418312"/>
            <a:ext cx="8229600" cy="400615"/>
          </a:xfrm>
        </p:spPr>
        <p:txBody>
          <a:bodyPr/>
          <a:lstStyle/>
          <a:p>
            <a:r>
              <a:rPr lang="en-US" altLang="en-US" sz="3200" b="1" dirty="0">
                <a:solidFill>
                  <a:srgbClr val="000000"/>
                </a:solidFill>
                <a:ea typeface="MS PGothic" charset="-128"/>
                <a:cs typeface="ＭＳ Ｐゴシック" charset="-128"/>
              </a:rPr>
              <a:t>8.2	 Electrolytes and Nonelectrolytes (5)</a:t>
            </a:r>
            <a:endParaRPr lang="en-US" dirty="0"/>
          </a:p>
        </p:txBody>
      </p:sp>
      <p:sp>
        <p:nvSpPr>
          <p:cNvPr id="21" name="Content Placeholder 20"/>
          <p:cNvSpPr>
            <a:spLocks noGrp="1"/>
          </p:cNvSpPr>
          <p:nvPr>
            <p:ph sz="quarter" idx="15"/>
          </p:nvPr>
        </p:nvSpPr>
        <p:spPr>
          <a:xfrm>
            <a:off x="3248560" y="820313"/>
            <a:ext cx="2814205" cy="527805"/>
          </a:xfrm>
        </p:spPr>
        <p:txBody>
          <a:bodyPr/>
          <a:lstStyle/>
          <a:p>
            <a:pPr marL="457200" lvl="0" indent="-457200" eaLnBrk="1" hangingPunct="1">
              <a:spcBef>
                <a:spcPct val="0"/>
              </a:spcBef>
              <a:buFont typeface="+mj-lt"/>
              <a:buAutoNum type="alphaUcPeriod" startAt="2"/>
              <a:defRPr/>
            </a:pPr>
            <a:r>
              <a:rPr lang="en-US" altLang="en-US" sz="2800" b="1" dirty="0">
                <a:solidFill>
                  <a:prstClr val="black"/>
                </a:solidFill>
                <a:latin typeface="Arial" charset="0"/>
                <a:ea typeface="ＭＳ Ｐゴシック" pitchFamily="34" charset="-128"/>
                <a:cs typeface="+mn-cs"/>
              </a:rPr>
              <a:t>Equivalents</a:t>
            </a:r>
          </a:p>
        </p:txBody>
      </p:sp>
      <p:sp>
        <p:nvSpPr>
          <p:cNvPr id="41" name="Content Placeholder 21"/>
          <p:cNvSpPr>
            <a:spLocks noGrp="1"/>
          </p:cNvSpPr>
          <p:nvPr>
            <p:ph sz="quarter" idx="24"/>
          </p:nvPr>
        </p:nvSpPr>
        <p:spPr>
          <a:xfrm>
            <a:off x="628976" y="1580437"/>
            <a:ext cx="1308921" cy="422459"/>
          </a:xfrm>
        </p:spPr>
        <p:txBody>
          <a:bodyPr/>
          <a:lstStyle/>
          <a:p>
            <a:pPr marL="0" lvl="0" indent="0" eaLnBrk="1" hangingPunct="1">
              <a:spcBef>
                <a:spcPct val="0"/>
              </a:spcBef>
              <a:buNone/>
              <a:defRPr/>
            </a:pPr>
            <a:r>
              <a:rPr lang="en-US" sz="2400" b="1" kern="1200" dirty="0">
                <a:solidFill>
                  <a:prstClr val="white"/>
                </a:solidFill>
                <a:ea typeface="+mn-ea"/>
                <a:cs typeface="+mn-cs"/>
              </a:rPr>
              <a:t>Step [2]</a:t>
            </a:r>
          </a:p>
        </p:txBody>
      </p:sp>
      <p:sp>
        <p:nvSpPr>
          <p:cNvPr id="23" name="Content Placeholder 22"/>
          <p:cNvSpPr>
            <a:spLocks noGrp="1"/>
          </p:cNvSpPr>
          <p:nvPr>
            <p:ph sz="quarter" idx="17"/>
          </p:nvPr>
        </p:nvSpPr>
        <p:spPr>
          <a:xfrm>
            <a:off x="2038072" y="1635423"/>
            <a:ext cx="5136253" cy="39722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Write out the conversion factors.</a:t>
            </a:r>
          </a:p>
        </p:txBody>
      </p:sp>
      <p:graphicFrame>
        <p:nvGraphicFramePr>
          <p:cNvPr id="2" name="Object 1">
            <a:extLst>
              <a:ext uri="{FF2B5EF4-FFF2-40B4-BE49-F238E27FC236}">
                <a16:creationId xmlns:a16="http://schemas.microsoft.com/office/drawing/2014/main" id="{43039548-0611-4A71-BDFF-DF1E30A5493A}"/>
              </a:ext>
            </a:extLst>
          </p:cNvPr>
          <p:cNvGraphicFramePr>
            <a:graphicFrameLocks noChangeAspect="1"/>
          </p:cNvGraphicFramePr>
          <p:nvPr>
            <p:extLst>
              <p:ext uri="{D42A27DB-BD31-4B8C-83A1-F6EECF244321}">
                <p14:modId xmlns:p14="http://schemas.microsoft.com/office/powerpoint/2010/main" val="2280467863"/>
              </p:ext>
            </p:extLst>
          </p:nvPr>
        </p:nvGraphicFramePr>
        <p:xfrm>
          <a:off x="280988" y="2452688"/>
          <a:ext cx="1803400" cy="762000"/>
        </p:xfrm>
        <a:graphic>
          <a:graphicData uri="http://schemas.openxmlformats.org/presentationml/2006/ole">
            <mc:AlternateContent xmlns:mc="http://schemas.openxmlformats.org/markup-compatibility/2006">
              <mc:Choice xmlns:v="urn:schemas-microsoft-com:vml" Requires="v">
                <p:oleObj spid="_x0000_s26978" name="Equation" r:id="rId4" imgW="1803240" imgH="761760" progId="Equation.DSMT4">
                  <p:embed/>
                </p:oleObj>
              </mc:Choice>
              <mc:Fallback>
                <p:oleObj name="Equation" r:id="rId4" imgW="1803240" imgH="761760" progId="Equation.DSMT4">
                  <p:embed/>
                  <p:pic>
                    <p:nvPicPr>
                      <p:cNvPr id="0" name=""/>
                      <p:cNvPicPr/>
                      <p:nvPr/>
                    </p:nvPicPr>
                    <p:blipFill>
                      <a:blip r:embed="rId5"/>
                      <a:stretch>
                        <a:fillRect/>
                      </a:stretch>
                    </p:blipFill>
                    <p:spPr>
                      <a:xfrm>
                        <a:off x="280988" y="2452688"/>
                        <a:ext cx="1803400" cy="762000"/>
                      </a:xfrm>
                      <a:prstGeom prst="rect">
                        <a:avLst/>
                      </a:prstGeom>
                    </p:spPr>
                  </p:pic>
                </p:oleObj>
              </mc:Fallback>
            </mc:AlternateContent>
          </a:graphicData>
        </a:graphic>
      </p:graphicFrame>
      <p:sp>
        <p:nvSpPr>
          <p:cNvPr id="19" name="Content Placeholder 18"/>
          <p:cNvSpPr>
            <a:spLocks noGrp="1"/>
          </p:cNvSpPr>
          <p:nvPr>
            <p:ph sz="quarter" idx="13"/>
          </p:nvPr>
        </p:nvSpPr>
        <p:spPr>
          <a:xfrm>
            <a:off x="2370816" y="2637594"/>
            <a:ext cx="760050" cy="503374"/>
          </a:xfrm>
        </p:spPr>
        <p:txBody>
          <a:bodyPr/>
          <a:lstStyle/>
          <a:p>
            <a:pPr marL="0" indent="0" algn="ctr">
              <a:buNone/>
            </a:pPr>
            <a:r>
              <a:rPr lang="en-US" sz="2400" b="1" i="0" kern="1200" dirty="0">
                <a:solidFill>
                  <a:prstClr val="black"/>
                </a:solidFill>
                <a:latin typeface="+mj-lt"/>
                <a:cs typeface="+mn-cs"/>
              </a:rPr>
              <a:t>or</a:t>
            </a:r>
            <a:endParaRPr lang="en-US" sz="2400" b="1" dirty="0"/>
          </a:p>
        </p:txBody>
      </p:sp>
      <p:graphicFrame>
        <p:nvGraphicFramePr>
          <p:cNvPr id="3" name="Object 2">
            <a:extLst>
              <a:ext uri="{FF2B5EF4-FFF2-40B4-BE49-F238E27FC236}">
                <a16:creationId xmlns:a16="http://schemas.microsoft.com/office/drawing/2014/main" id="{971A5384-8D12-4C16-ADE3-183942C144F1}"/>
              </a:ext>
            </a:extLst>
          </p:cNvPr>
          <p:cNvGraphicFramePr>
            <a:graphicFrameLocks noChangeAspect="1"/>
          </p:cNvGraphicFramePr>
          <p:nvPr>
            <p:extLst>
              <p:ext uri="{D42A27DB-BD31-4B8C-83A1-F6EECF244321}">
                <p14:modId xmlns:p14="http://schemas.microsoft.com/office/powerpoint/2010/main" val="952759474"/>
              </p:ext>
            </p:extLst>
          </p:nvPr>
        </p:nvGraphicFramePr>
        <p:xfrm>
          <a:off x="3282950" y="2478088"/>
          <a:ext cx="1803400" cy="800100"/>
        </p:xfrm>
        <a:graphic>
          <a:graphicData uri="http://schemas.openxmlformats.org/presentationml/2006/ole">
            <mc:AlternateContent xmlns:mc="http://schemas.openxmlformats.org/markup-compatibility/2006">
              <mc:Choice xmlns:v="urn:schemas-microsoft-com:vml" Requires="v">
                <p:oleObj spid="_x0000_s26979" name="Equation" r:id="rId6" imgW="1803240" imgH="799920" progId="Equation.DSMT4">
                  <p:embed/>
                </p:oleObj>
              </mc:Choice>
              <mc:Fallback>
                <p:oleObj name="Equation" r:id="rId6" imgW="1803240" imgH="799920" progId="Equation.DSMT4">
                  <p:embed/>
                  <p:pic>
                    <p:nvPicPr>
                      <p:cNvPr id="0" name=""/>
                      <p:cNvPicPr/>
                      <p:nvPr/>
                    </p:nvPicPr>
                    <p:blipFill>
                      <a:blip r:embed="rId7"/>
                      <a:stretch>
                        <a:fillRect/>
                      </a:stretch>
                    </p:blipFill>
                    <p:spPr>
                      <a:xfrm>
                        <a:off x="3282950" y="2478088"/>
                        <a:ext cx="1803400" cy="8001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89F73A8-29D5-49B6-A4D1-C75354490E26}"/>
              </a:ext>
            </a:extLst>
          </p:cNvPr>
          <p:cNvGraphicFramePr>
            <a:graphicFrameLocks noChangeAspect="1"/>
          </p:cNvGraphicFramePr>
          <p:nvPr>
            <p:extLst>
              <p:ext uri="{D42A27DB-BD31-4B8C-83A1-F6EECF244321}">
                <p14:modId xmlns:p14="http://schemas.microsoft.com/office/powerpoint/2010/main" val="1500092694"/>
              </p:ext>
            </p:extLst>
          </p:nvPr>
        </p:nvGraphicFramePr>
        <p:xfrm>
          <a:off x="5657850" y="2433638"/>
          <a:ext cx="1206500" cy="800100"/>
        </p:xfrm>
        <a:graphic>
          <a:graphicData uri="http://schemas.openxmlformats.org/presentationml/2006/ole">
            <mc:AlternateContent xmlns:mc="http://schemas.openxmlformats.org/markup-compatibility/2006">
              <mc:Choice xmlns:v="urn:schemas-microsoft-com:vml" Requires="v">
                <p:oleObj spid="_x0000_s26980" name="Equation" r:id="rId8" imgW="1206360" imgH="799920" progId="Equation.DSMT4">
                  <p:embed/>
                </p:oleObj>
              </mc:Choice>
              <mc:Fallback>
                <p:oleObj name="Equation" r:id="rId8" imgW="1206360" imgH="799920" progId="Equation.DSMT4">
                  <p:embed/>
                  <p:pic>
                    <p:nvPicPr>
                      <p:cNvPr id="0" name=""/>
                      <p:cNvPicPr/>
                      <p:nvPr/>
                    </p:nvPicPr>
                    <p:blipFill>
                      <a:blip r:embed="rId9"/>
                      <a:stretch>
                        <a:fillRect/>
                      </a:stretch>
                    </p:blipFill>
                    <p:spPr>
                      <a:xfrm>
                        <a:off x="5657850" y="2433638"/>
                        <a:ext cx="1206500" cy="800100"/>
                      </a:xfrm>
                      <a:prstGeom prst="rect">
                        <a:avLst/>
                      </a:prstGeom>
                    </p:spPr>
                  </p:pic>
                </p:oleObj>
              </mc:Fallback>
            </mc:AlternateContent>
          </a:graphicData>
        </a:graphic>
      </p:graphicFrame>
      <p:sp>
        <p:nvSpPr>
          <p:cNvPr id="43" name="Content Placeholder 25"/>
          <p:cNvSpPr>
            <a:spLocks noGrp="1"/>
          </p:cNvSpPr>
          <p:nvPr>
            <p:ph sz="quarter" idx="26"/>
          </p:nvPr>
        </p:nvSpPr>
        <p:spPr>
          <a:xfrm>
            <a:off x="7031775" y="2649119"/>
            <a:ext cx="647700" cy="392545"/>
          </a:xfrm>
        </p:spPr>
        <p:txBody>
          <a:bodyPr/>
          <a:lstStyle/>
          <a:p>
            <a:pPr marL="0" lvl="0" indent="0" algn="ctr">
              <a:buNone/>
            </a:pPr>
            <a:r>
              <a:rPr lang="en-US" sz="2400" b="1" i="0" kern="1200" dirty="0">
                <a:solidFill>
                  <a:prstClr val="black"/>
                </a:solidFill>
                <a:latin typeface="+mj-lt"/>
                <a:cs typeface="+mn-cs"/>
              </a:rPr>
              <a:t>or</a:t>
            </a:r>
            <a:endParaRPr lang="en-US" dirty="0"/>
          </a:p>
        </p:txBody>
      </p:sp>
      <p:graphicFrame>
        <p:nvGraphicFramePr>
          <p:cNvPr id="5" name="Object 4">
            <a:extLst>
              <a:ext uri="{FF2B5EF4-FFF2-40B4-BE49-F238E27FC236}">
                <a16:creationId xmlns:a16="http://schemas.microsoft.com/office/drawing/2014/main" id="{80E4038B-1533-46B4-BEE9-6D7CAD311C98}"/>
              </a:ext>
            </a:extLst>
          </p:cNvPr>
          <p:cNvGraphicFramePr>
            <a:graphicFrameLocks noChangeAspect="1"/>
          </p:cNvGraphicFramePr>
          <p:nvPr>
            <p:extLst>
              <p:ext uri="{D42A27DB-BD31-4B8C-83A1-F6EECF244321}">
                <p14:modId xmlns:p14="http://schemas.microsoft.com/office/powerpoint/2010/main" val="2514288504"/>
              </p:ext>
            </p:extLst>
          </p:nvPr>
        </p:nvGraphicFramePr>
        <p:xfrm>
          <a:off x="7721600" y="2459038"/>
          <a:ext cx="1206500" cy="800100"/>
        </p:xfrm>
        <a:graphic>
          <a:graphicData uri="http://schemas.openxmlformats.org/presentationml/2006/ole">
            <mc:AlternateContent xmlns:mc="http://schemas.openxmlformats.org/markup-compatibility/2006">
              <mc:Choice xmlns:v="urn:schemas-microsoft-com:vml" Requires="v">
                <p:oleObj spid="_x0000_s26981" name="Equation" r:id="rId10" imgW="1206360" imgH="799920" progId="Equation.DSMT4">
                  <p:embed/>
                </p:oleObj>
              </mc:Choice>
              <mc:Fallback>
                <p:oleObj name="Equation" r:id="rId10" imgW="1206360" imgH="799920" progId="Equation.DSMT4">
                  <p:embed/>
                  <p:pic>
                    <p:nvPicPr>
                      <p:cNvPr id="0" name=""/>
                      <p:cNvPicPr/>
                      <p:nvPr/>
                    </p:nvPicPr>
                    <p:blipFill>
                      <a:blip r:embed="rId11"/>
                      <a:stretch>
                        <a:fillRect/>
                      </a:stretch>
                    </p:blipFill>
                    <p:spPr>
                      <a:xfrm>
                        <a:off x="7721600" y="2459038"/>
                        <a:ext cx="1206500" cy="800100"/>
                      </a:xfrm>
                      <a:prstGeom prst="rect">
                        <a:avLst/>
                      </a:prstGeom>
                    </p:spPr>
                  </p:pic>
                </p:oleObj>
              </mc:Fallback>
            </mc:AlternateContent>
          </a:graphicData>
        </a:graphic>
      </p:graphicFrame>
      <p:sp>
        <p:nvSpPr>
          <p:cNvPr id="38" name="Content Placeholder 19"/>
          <p:cNvSpPr>
            <a:spLocks noGrp="1"/>
          </p:cNvSpPr>
          <p:nvPr>
            <p:ph sz="quarter" idx="23"/>
          </p:nvPr>
        </p:nvSpPr>
        <p:spPr>
          <a:xfrm>
            <a:off x="930863" y="3656330"/>
            <a:ext cx="6841281" cy="487819"/>
          </a:xfrm>
        </p:spPr>
        <p:txBody>
          <a:bodyPr/>
          <a:lstStyle/>
          <a:p>
            <a:pPr marL="0" lvl="0" indent="0" algn="ctr" eaLnBrk="1" hangingPunct="1">
              <a:spcBef>
                <a:spcPct val="0"/>
              </a:spcBef>
              <a:buNone/>
            </a:pPr>
            <a:r>
              <a:rPr lang="en-US" altLang="en-US" sz="2400" b="1" kern="1200" dirty="0">
                <a:solidFill>
                  <a:srgbClr val="3366FF"/>
                </a:solidFill>
                <a:latin typeface="Arial" charset="0"/>
                <a:ea typeface="MS PGothic" charset="-128"/>
                <a:cs typeface="+mn-cs"/>
              </a:rPr>
              <a:t>Choose the left side ones to cancel L and mL</a:t>
            </a:r>
          </a:p>
        </p:txBody>
      </p:sp>
      <p:sp>
        <p:nvSpPr>
          <p:cNvPr id="34" name="Content Placeholder 3"/>
          <p:cNvSpPr>
            <a:spLocks noGrp="1"/>
          </p:cNvSpPr>
          <p:nvPr>
            <p:ph sz="quarter" idx="19"/>
          </p:nvPr>
        </p:nvSpPr>
        <p:spPr>
          <a:xfrm>
            <a:off x="638856" y="4211616"/>
            <a:ext cx="1368301" cy="428223"/>
          </a:xfrm>
        </p:spPr>
        <p:txBody>
          <a:bodyPr/>
          <a:lstStyle/>
          <a:p>
            <a:pPr marL="0" lvl="0" indent="0" eaLnBrk="1" hangingPunct="1">
              <a:spcBef>
                <a:spcPct val="0"/>
              </a:spcBef>
              <a:buNone/>
              <a:defRPr/>
            </a:pPr>
            <a:r>
              <a:rPr lang="en-US" sz="2400" b="1" kern="1200" dirty="0">
                <a:solidFill>
                  <a:prstClr val="white"/>
                </a:solidFill>
                <a:ea typeface="+mn-ea"/>
                <a:cs typeface="+mn-cs"/>
              </a:rPr>
              <a:t>Step [3]</a:t>
            </a:r>
          </a:p>
        </p:txBody>
      </p:sp>
      <p:sp>
        <p:nvSpPr>
          <p:cNvPr id="37" name="Content Placeholder 17"/>
          <p:cNvSpPr>
            <a:spLocks noGrp="1"/>
          </p:cNvSpPr>
          <p:nvPr>
            <p:ph sz="quarter" idx="22"/>
          </p:nvPr>
        </p:nvSpPr>
        <p:spPr>
          <a:xfrm>
            <a:off x="2052129" y="4245836"/>
            <a:ext cx="2952328" cy="39359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Solve the problem.</a:t>
            </a:r>
          </a:p>
        </p:txBody>
      </p:sp>
      <p:graphicFrame>
        <p:nvGraphicFramePr>
          <p:cNvPr id="14" name="Object 13">
            <a:extLst>
              <a:ext uri="{FF2B5EF4-FFF2-40B4-BE49-F238E27FC236}">
                <a16:creationId xmlns:a16="http://schemas.microsoft.com/office/drawing/2014/main" id="{ECA14A74-7CCD-4B8D-AE66-5C71A52B8FC8}"/>
              </a:ext>
            </a:extLst>
          </p:cNvPr>
          <p:cNvGraphicFramePr>
            <a:graphicFrameLocks noChangeAspect="1"/>
          </p:cNvGraphicFramePr>
          <p:nvPr>
            <p:extLst>
              <p:ext uri="{D42A27DB-BD31-4B8C-83A1-F6EECF244321}">
                <p14:modId xmlns:p14="http://schemas.microsoft.com/office/powerpoint/2010/main" val="394869925"/>
              </p:ext>
            </p:extLst>
          </p:nvPr>
        </p:nvGraphicFramePr>
        <p:xfrm>
          <a:off x="777875" y="4914900"/>
          <a:ext cx="6642100" cy="838200"/>
        </p:xfrm>
        <a:graphic>
          <a:graphicData uri="http://schemas.openxmlformats.org/presentationml/2006/ole">
            <mc:AlternateContent xmlns:mc="http://schemas.openxmlformats.org/markup-compatibility/2006">
              <mc:Choice xmlns:v="urn:schemas-microsoft-com:vml" Requires="v">
                <p:oleObj spid="_x0000_s26982" name="Equation" r:id="rId12" imgW="6642000" imgH="838080" progId="Equation.DSMT4">
                  <p:embed/>
                </p:oleObj>
              </mc:Choice>
              <mc:Fallback>
                <p:oleObj name="Equation" r:id="rId12" imgW="6642000" imgH="838080" progId="Equation.DSMT4">
                  <p:embed/>
                  <p:pic>
                    <p:nvPicPr>
                      <p:cNvPr id="0" name=""/>
                      <p:cNvPicPr/>
                      <p:nvPr/>
                    </p:nvPicPr>
                    <p:blipFill>
                      <a:blip r:embed="rId13"/>
                      <a:stretch>
                        <a:fillRect/>
                      </a:stretch>
                    </p:blipFill>
                    <p:spPr>
                      <a:xfrm>
                        <a:off x="777875" y="4914900"/>
                        <a:ext cx="6642100" cy="838200"/>
                      </a:xfrm>
                      <a:prstGeom prst="rect">
                        <a:avLst/>
                      </a:prstGeom>
                    </p:spPr>
                  </p:pic>
                </p:oleObj>
              </mc:Fallback>
            </mc:AlternateContent>
          </a:graphicData>
        </a:graphic>
      </p:graphicFrame>
      <p:sp>
        <p:nvSpPr>
          <p:cNvPr id="36" name="Content Placeholder 13"/>
          <p:cNvSpPr>
            <a:spLocks noGrp="1"/>
          </p:cNvSpPr>
          <p:nvPr>
            <p:ph sz="quarter" idx="21"/>
          </p:nvPr>
        </p:nvSpPr>
        <p:spPr>
          <a:xfrm>
            <a:off x="2368555" y="6119474"/>
            <a:ext cx="2851517" cy="476250"/>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Cancel mL and 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71339" y="188640"/>
            <a:ext cx="6801323" cy="709714"/>
          </a:xfrm>
        </p:spPr>
        <p:txBody>
          <a:bodyPr/>
          <a:lstStyle/>
          <a:p>
            <a:r>
              <a:rPr lang="en-US" altLang="en-US" sz="3200" b="1" dirty="0">
                <a:solidFill>
                  <a:srgbClr val="000000"/>
                </a:solidFill>
                <a:ea typeface="MS PGothic" charset="-128"/>
                <a:cs typeface="ＭＳ Ｐゴシック" charset="-128"/>
              </a:rPr>
              <a:t>8.3	Solubility—General Features</a:t>
            </a:r>
            <a:endParaRPr lang="en-US" dirty="0"/>
          </a:p>
        </p:txBody>
      </p:sp>
      <p:sp>
        <p:nvSpPr>
          <p:cNvPr id="5" name="Content Placeholder 4"/>
          <p:cNvSpPr>
            <a:spLocks noGrp="1"/>
          </p:cNvSpPr>
          <p:nvPr>
            <p:ph sz="quarter" idx="15"/>
          </p:nvPr>
        </p:nvSpPr>
        <p:spPr>
          <a:xfrm>
            <a:off x="1054339" y="1370406"/>
            <a:ext cx="7910149" cy="4176464"/>
          </a:xfrm>
        </p:spPr>
        <p:txBody>
          <a:bodyPr/>
          <a:lstStyle/>
          <a:p>
            <a:pPr marL="0" lvl="0" indent="0" eaLnBrk="1" hangingPunct="1">
              <a:spcBef>
                <a:spcPct val="0"/>
              </a:spcBef>
              <a:spcAft>
                <a:spcPts val="2000"/>
              </a:spcAft>
              <a:buClr>
                <a:prstClr val="black"/>
              </a:buClr>
              <a:buNone/>
            </a:pPr>
            <a:r>
              <a:rPr lang="en-US" altLang="en-US" sz="2400" b="1" kern="1200" dirty="0">
                <a:solidFill>
                  <a:srgbClr val="3366FF"/>
                </a:solidFill>
                <a:ea typeface="MS PGothic" charset="-128"/>
                <a:cs typeface="+mn-cs"/>
              </a:rPr>
              <a:t>Solubility </a:t>
            </a:r>
            <a:r>
              <a:rPr lang="en-US" altLang="en-US" sz="2400" b="1" kern="1200" dirty="0">
                <a:solidFill>
                  <a:prstClr val="black"/>
                </a:solidFill>
                <a:ea typeface="MS PGothic" charset="-128"/>
                <a:cs typeface="+mn-cs"/>
              </a:rPr>
              <a:t>is the amount of solute that dissolves in a</a:t>
            </a:r>
            <a:br>
              <a:rPr lang="en-US" altLang="en-US" sz="2400" b="1" kern="1200" dirty="0">
                <a:solidFill>
                  <a:prstClr val="black"/>
                </a:solidFill>
                <a:ea typeface="MS PGothic" charset="-128"/>
                <a:cs typeface="+mn-cs"/>
              </a:rPr>
            </a:br>
            <a:r>
              <a:rPr lang="en-US" altLang="en-US" sz="2400" b="1" kern="1200" dirty="0">
                <a:solidFill>
                  <a:prstClr val="black"/>
                </a:solidFill>
                <a:ea typeface="MS PGothic" charset="-128"/>
                <a:cs typeface="+mn-cs"/>
              </a:rPr>
              <a:t>given amount of solvent.</a:t>
            </a:r>
          </a:p>
          <a:p>
            <a:pPr marL="0" lvl="0" indent="0" eaLnBrk="1" hangingPunct="1">
              <a:spcBef>
                <a:spcPct val="0"/>
              </a:spcBef>
              <a:spcAft>
                <a:spcPts val="2000"/>
              </a:spcAft>
              <a:buNone/>
            </a:pPr>
            <a:r>
              <a:rPr lang="en-US" altLang="en-US" sz="2400" b="1" kern="1200" dirty="0">
                <a:solidFill>
                  <a:prstClr val="black"/>
                </a:solidFill>
                <a:ea typeface="MS PGothic" charset="-128"/>
                <a:cs typeface="+mn-cs"/>
              </a:rPr>
              <a:t>It is usually reported in grams of solute per 100 mL of solution (</a:t>
            </a:r>
            <a:r>
              <a:rPr lang="en-US" altLang="en-US" sz="2400" b="1" i="0" kern="1200" dirty="0">
                <a:solidFill>
                  <a:srgbClr val="3366FF"/>
                </a:solidFill>
                <a:ea typeface="MS PGothic" charset="-128"/>
                <a:cs typeface="+mn-cs"/>
              </a:rPr>
              <a:t>g/100 mL</a:t>
            </a:r>
            <a:r>
              <a:rPr lang="en-US" altLang="en-US" sz="2400" b="1" kern="1200" dirty="0">
                <a:solidFill>
                  <a:prstClr val="black"/>
                </a:solidFill>
                <a:ea typeface="MS PGothic" charset="-128"/>
                <a:cs typeface="+mn-cs"/>
              </a:rPr>
              <a:t>).</a:t>
            </a:r>
          </a:p>
          <a:p>
            <a:pPr marL="0" lvl="0" indent="0" eaLnBrk="1" hangingPunct="1">
              <a:spcBef>
                <a:spcPct val="0"/>
              </a:spcBef>
              <a:spcAft>
                <a:spcPts val="2500"/>
              </a:spcAft>
              <a:buNone/>
            </a:pPr>
            <a:r>
              <a:rPr lang="en-US" altLang="en-US" sz="2400" b="1" kern="1200" dirty="0">
                <a:solidFill>
                  <a:prstClr val="black"/>
                </a:solidFill>
                <a:ea typeface="MS PGothic" charset="-128"/>
                <a:cs typeface="+mn-cs"/>
              </a:rPr>
              <a:t>A </a:t>
            </a:r>
            <a:r>
              <a:rPr lang="en-US" altLang="en-US" sz="2400" b="1" kern="1200" dirty="0">
                <a:solidFill>
                  <a:srgbClr val="3366FF"/>
                </a:solidFill>
                <a:ea typeface="MS PGothic" charset="-128"/>
                <a:cs typeface="+mn-cs"/>
              </a:rPr>
              <a:t>saturated </a:t>
            </a:r>
            <a:r>
              <a:rPr lang="en-US" altLang="en-US" sz="2400" b="1" kern="1200" dirty="0">
                <a:solidFill>
                  <a:prstClr val="black"/>
                </a:solidFill>
                <a:ea typeface="MS PGothic" charset="-128"/>
                <a:cs typeface="+mn-cs"/>
              </a:rPr>
              <a:t>solution contains the </a:t>
            </a:r>
            <a:r>
              <a:rPr lang="en-US" altLang="en-US" sz="2400" b="1" kern="1200" dirty="0">
                <a:solidFill>
                  <a:srgbClr val="3366FF"/>
                </a:solidFill>
                <a:ea typeface="MS PGothic" charset="-128"/>
                <a:cs typeface="+mn-cs"/>
              </a:rPr>
              <a:t>maximum </a:t>
            </a:r>
            <a:r>
              <a:rPr lang="en-US" altLang="en-US" sz="2400" b="1" kern="1200" dirty="0">
                <a:solidFill>
                  <a:prstClr val="black"/>
                </a:solidFill>
                <a:ea typeface="MS PGothic" charset="-128"/>
                <a:cs typeface="+mn-cs"/>
              </a:rPr>
              <a:t>number of grams of solute that can dissolve.</a:t>
            </a:r>
          </a:p>
          <a:p>
            <a:pPr marL="0" lvl="0" indent="0" eaLnBrk="1" hangingPunct="1">
              <a:spcBef>
                <a:spcPct val="0"/>
              </a:spcBef>
              <a:spcAft>
                <a:spcPts val="2000"/>
              </a:spcAft>
              <a:buNone/>
            </a:pPr>
            <a:r>
              <a:rPr lang="en-US" altLang="en-US" sz="2400" b="1" kern="1200" dirty="0">
                <a:solidFill>
                  <a:prstClr val="black"/>
                </a:solidFill>
                <a:ea typeface="MS PGothic" charset="-128"/>
                <a:cs typeface="+mn-cs"/>
              </a:rPr>
              <a:t>An </a:t>
            </a:r>
            <a:r>
              <a:rPr lang="en-US" altLang="en-US" sz="2400" b="1" kern="1200" dirty="0">
                <a:solidFill>
                  <a:srgbClr val="3366FF"/>
                </a:solidFill>
                <a:ea typeface="MS PGothic" charset="-128"/>
                <a:cs typeface="+mn-cs"/>
              </a:rPr>
              <a:t>unsaturated </a:t>
            </a:r>
            <a:r>
              <a:rPr lang="en-US" altLang="en-US" sz="2400" b="1" kern="1200" dirty="0">
                <a:solidFill>
                  <a:prstClr val="black"/>
                </a:solidFill>
                <a:ea typeface="MS PGothic" charset="-128"/>
                <a:cs typeface="+mn-cs"/>
              </a:rPr>
              <a:t>solution contains </a:t>
            </a:r>
            <a:r>
              <a:rPr lang="en-US" altLang="en-US" sz="2400" b="1" kern="1200" dirty="0">
                <a:solidFill>
                  <a:srgbClr val="3366FF"/>
                </a:solidFill>
                <a:ea typeface="MS PGothic" charset="-128"/>
                <a:cs typeface="+mn-cs"/>
              </a:rPr>
              <a:t>less than the maximum </a:t>
            </a:r>
            <a:r>
              <a:rPr lang="en-US" altLang="en-US" sz="2400" b="1" kern="1200" dirty="0">
                <a:solidFill>
                  <a:prstClr val="black"/>
                </a:solidFill>
                <a:ea typeface="MS PGothic" charset="-128"/>
                <a:cs typeface="+mn-cs"/>
              </a:rPr>
              <a:t>number of grams of solute that can dissolve.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52416" y="287944"/>
            <a:ext cx="3839169" cy="533219"/>
          </a:xfrm>
        </p:spPr>
        <p:txBody>
          <a:bodyPr/>
          <a:lstStyle/>
          <a:p>
            <a:r>
              <a:rPr lang="en-US" altLang="en-US" sz="3200" b="1" dirty="0">
                <a:solidFill>
                  <a:srgbClr val="000000"/>
                </a:solidFill>
                <a:ea typeface="MS PGothic" charset="-128"/>
                <a:cs typeface="ＭＳ Ｐゴシック" charset="-128"/>
              </a:rPr>
              <a:t>8.3	Solubility (1)</a:t>
            </a:r>
            <a:endParaRPr lang="en-US" dirty="0"/>
          </a:p>
        </p:txBody>
      </p:sp>
      <p:sp>
        <p:nvSpPr>
          <p:cNvPr id="6" name="Content Placeholder 5"/>
          <p:cNvSpPr>
            <a:spLocks noGrp="1"/>
          </p:cNvSpPr>
          <p:nvPr>
            <p:ph sz="quarter" idx="17"/>
          </p:nvPr>
        </p:nvSpPr>
        <p:spPr>
          <a:xfrm>
            <a:off x="2868760" y="743621"/>
            <a:ext cx="3600425" cy="443724"/>
          </a:xfrm>
        </p:spPr>
        <p:txBody>
          <a:bodyPr/>
          <a:lstStyle/>
          <a:p>
            <a:pPr marL="457200" indent="-457200">
              <a:buFont typeface="+mj-lt"/>
              <a:buAutoNum type="alphaUcPeriod"/>
            </a:pPr>
            <a:r>
              <a:rPr lang="en-US" altLang="en-US" sz="2800" b="1" dirty="0">
                <a:solidFill>
                  <a:srgbClr val="000000"/>
                </a:solidFill>
                <a:ea typeface="MS PGothic" charset="-128"/>
                <a:cs typeface="ＭＳ Ｐゴシック" charset="-128"/>
              </a:rPr>
              <a:t>Basic Principles</a:t>
            </a:r>
            <a:endParaRPr lang="en-US" dirty="0"/>
          </a:p>
        </p:txBody>
      </p:sp>
      <p:sp>
        <p:nvSpPr>
          <p:cNvPr id="4" name="Content Placeholder 3"/>
          <p:cNvSpPr>
            <a:spLocks noGrp="1"/>
          </p:cNvSpPr>
          <p:nvPr>
            <p:ph sz="quarter" idx="15"/>
          </p:nvPr>
        </p:nvSpPr>
        <p:spPr>
          <a:xfrm>
            <a:off x="840942" y="1340976"/>
            <a:ext cx="8059737" cy="1367944"/>
          </a:xfrm>
        </p:spPr>
        <p:txBody>
          <a:bodyPr/>
          <a:lstStyle/>
          <a:p>
            <a:pPr marL="0" lvl="0" indent="0" eaLnBrk="1" hangingPunct="1">
              <a:spcBef>
                <a:spcPct val="0"/>
              </a:spcBef>
              <a:spcAft>
                <a:spcPts val="1300"/>
              </a:spcAft>
              <a:buNone/>
            </a:pPr>
            <a:r>
              <a:rPr lang="en-US" altLang="en-US" sz="2400" b="1" kern="1200" dirty="0">
                <a:solidFill>
                  <a:prstClr val="black"/>
                </a:solidFill>
                <a:latin typeface="Arial" charset="0"/>
                <a:ea typeface="MS PGothic" charset="-128"/>
                <a:cs typeface="+mn-cs"/>
              </a:rPr>
              <a:t>Solubility can be summed up as </a:t>
            </a:r>
            <a:r>
              <a:rPr lang="ja-JP" altLang="en-US" sz="2400" b="1" kern="1200" dirty="0">
                <a:solidFill>
                  <a:prstClr val="black"/>
                </a:solidFill>
                <a:latin typeface="Arial" charset="0"/>
                <a:ea typeface="MS PGothic" charset="-128"/>
                <a:cs typeface="+mn-cs"/>
              </a:rPr>
              <a:t>“</a:t>
            </a:r>
            <a:r>
              <a:rPr lang="en-US" altLang="ja-JP" sz="2400" b="1" kern="1200" dirty="0">
                <a:solidFill>
                  <a:srgbClr val="3366FF"/>
                </a:solidFill>
                <a:latin typeface="Arial" charset="0"/>
                <a:ea typeface="MS PGothic" charset="-128"/>
                <a:cs typeface="+mn-cs"/>
              </a:rPr>
              <a:t>like dissolves like</a:t>
            </a:r>
            <a:r>
              <a:rPr lang="en-US" altLang="ja-JP" sz="2400" b="1" kern="1200" dirty="0">
                <a:solidFill>
                  <a:prstClr val="black"/>
                </a:solidFill>
                <a:latin typeface="Arial" charset="0"/>
                <a:ea typeface="MS PGothic" charset="-128"/>
                <a:cs typeface="+mn-cs"/>
              </a:rPr>
              <a:t>.</a:t>
            </a:r>
            <a:r>
              <a:rPr lang="ja-JP" altLang="en-US" sz="2400" b="1" kern="1200" dirty="0">
                <a:solidFill>
                  <a:prstClr val="black"/>
                </a:solidFill>
                <a:latin typeface="Arial" charset="0"/>
                <a:ea typeface="MS PGothic" charset="-128"/>
                <a:cs typeface="+mn-cs"/>
              </a:rPr>
              <a:t>”</a:t>
            </a:r>
            <a:endParaRPr lang="en-US" altLang="ja-JP" dirty="0">
              <a:cs typeface="+mn-cs"/>
            </a:endParaRP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Most </a:t>
            </a:r>
            <a:r>
              <a:rPr lang="en-US" altLang="en-US" sz="2400" b="1" kern="1200" dirty="0">
                <a:solidFill>
                  <a:srgbClr val="3366FF"/>
                </a:solidFill>
                <a:latin typeface="Arial" charset="0"/>
                <a:ea typeface="MS PGothic" charset="-128"/>
                <a:cs typeface="+mn-cs"/>
              </a:rPr>
              <a:t>ionic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polar covalent compounds </a:t>
            </a:r>
            <a:r>
              <a:rPr lang="en-US" altLang="en-US" sz="2400" b="1" kern="1200" dirty="0">
                <a:solidFill>
                  <a:prstClr val="black"/>
                </a:solidFill>
                <a:latin typeface="Arial" charset="0"/>
                <a:ea typeface="MS PGothic" charset="-128"/>
                <a:cs typeface="+mn-cs"/>
              </a:rPr>
              <a:t>are soluble in water, a </a:t>
            </a:r>
            <a:r>
              <a:rPr lang="en-US" altLang="en-US" sz="2400" b="1" kern="1200" dirty="0">
                <a:solidFill>
                  <a:srgbClr val="3366FF"/>
                </a:solidFill>
                <a:latin typeface="Arial" charset="0"/>
                <a:ea typeface="MS PGothic" charset="-128"/>
                <a:cs typeface="+mn-cs"/>
              </a:rPr>
              <a:t>polar solvent</a:t>
            </a:r>
            <a:r>
              <a:rPr lang="en-US" altLang="en-US" sz="2400" b="1" kern="1200" dirty="0">
                <a:solidFill>
                  <a:prstClr val="black"/>
                </a:solidFill>
                <a:latin typeface="Arial" charset="0"/>
                <a:ea typeface="MS PGothic" charset="-128"/>
                <a:cs typeface="+mn-cs"/>
              </a:rPr>
              <a:t>.</a:t>
            </a:r>
          </a:p>
        </p:txBody>
      </p:sp>
      <p:pic>
        <p:nvPicPr>
          <p:cNvPr id="38917" name="Picture 1" descr="From left to right: Solid sodium chloride salt getting dissolved in water, sodium and chloride ions are shown as ions. Each chloride ion is surrounded by water molecules arranged with their H atoms in close proximity to the negative charge of the anion. Each sodium ion is surrounded by water molecules arranged with their O atoms in close proximity to the positive charge of the cation."/>
          <p:cNvPicPr>
            <a:picLocks noChangeAspect="1"/>
          </p:cNvPicPr>
          <p:nvPr/>
        </p:nvPicPr>
        <p:blipFill rotWithShape="1">
          <a:blip r:embed="rId3">
            <a:extLst>
              <a:ext uri="{28A0092B-C50C-407E-A947-70E740481C1C}">
                <a14:useLocalDpi xmlns:a14="http://schemas.microsoft.com/office/drawing/2010/main" val="0"/>
              </a:ext>
            </a:extLst>
          </a:blip>
          <a:srcRect b="4177"/>
          <a:stretch/>
        </p:blipFill>
        <p:spPr bwMode="auto">
          <a:xfrm>
            <a:off x="1263650" y="3284539"/>
            <a:ext cx="6616700" cy="250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4"/>
          </p:nvPr>
        </p:nvSpPr>
        <p:spPr>
          <a:xfrm>
            <a:off x="3476872" y="5761242"/>
            <a:ext cx="2232248" cy="173047"/>
          </a:xfrm>
        </p:spPr>
        <p:txBody>
          <a:bodyPr/>
          <a:lstStyle/>
          <a:p>
            <a:pPr marL="0" indent="0">
              <a:buNone/>
            </a:pPr>
            <a:r>
              <a:rPr lang="en-US" sz="700" dirty="0"/>
              <a:t>©McGraw-Hill Education/Jill </a:t>
            </a:r>
            <a:r>
              <a:rPr lang="en-US" sz="700" dirty="0" err="1"/>
              <a:t>Braaten</a:t>
            </a:r>
            <a:r>
              <a:rPr lang="en-US" sz="700" dirty="0"/>
              <a:t>, photographer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52416" y="328888"/>
            <a:ext cx="3839169" cy="440677"/>
          </a:xfrm>
        </p:spPr>
        <p:txBody>
          <a:bodyPr/>
          <a:lstStyle/>
          <a:p>
            <a:r>
              <a:rPr lang="en-US" altLang="en-US" sz="3200" b="1" dirty="0">
                <a:solidFill>
                  <a:srgbClr val="000000"/>
                </a:solidFill>
                <a:ea typeface="MS PGothic" charset="-128"/>
                <a:cs typeface="ＭＳ Ｐゴシック" charset="-128"/>
              </a:rPr>
              <a:t>8.3	Solubility (2)</a:t>
            </a:r>
            <a:endParaRPr lang="en-US" dirty="0"/>
          </a:p>
        </p:txBody>
      </p:sp>
      <p:sp>
        <p:nvSpPr>
          <p:cNvPr id="2" name="Content Placeholder 1"/>
          <p:cNvSpPr>
            <a:spLocks noGrp="1"/>
          </p:cNvSpPr>
          <p:nvPr>
            <p:ph sz="quarter" idx="13"/>
          </p:nvPr>
        </p:nvSpPr>
        <p:spPr>
          <a:xfrm>
            <a:off x="2870004" y="744944"/>
            <a:ext cx="3690924" cy="447155"/>
          </a:xfrm>
        </p:spPr>
        <p:txBody>
          <a:bodyPr/>
          <a:lstStyle/>
          <a:p>
            <a:pPr marL="463550" indent="-463550">
              <a:buFont typeface="+mj-lt"/>
              <a:buAutoNum type="alphaUcPeriod"/>
            </a:pPr>
            <a:r>
              <a:rPr lang="en-US" altLang="en-US" sz="2800" b="1" dirty="0">
                <a:solidFill>
                  <a:srgbClr val="000000"/>
                </a:solidFill>
                <a:ea typeface="MS PGothic" charset="-128"/>
                <a:cs typeface="ＭＳ Ｐゴシック" charset="-128"/>
              </a:rPr>
              <a:t>Basic Principles</a:t>
            </a:r>
            <a:endParaRPr lang="en-US" dirty="0"/>
          </a:p>
        </p:txBody>
      </p:sp>
      <p:sp>
        <p:nvSpPr>
          <p:cNvPr id="5" name="Content Placeholder 4"/>
          <p:cNvSpPr>
            <a:spLocks noGrp="1"/>
          </p:cNvSpPr>
          <p:nvPr>
            <p:ph sz="quarter" idx="16"/>
          </p:nvPr>
        </p:nvSpPr>
        <p:spPr>
          <a:xfrm>
            <a:off x="915710" y="1447608"/>
            <a:ext cx="7780506" cy="72072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Small neutral molecules with </a:t>
            </a:r>
            <a:r>
              <a:rPr lang="en-US" altLang="en-US" sz="2400" b="1" kern="1200" dirty="0">
                <a:solidFill>
                  <a:srgbClr val="3366FF"/>
                </a:solidFill>
                <a:latin typeface="Arial" charset="0"/>
                <a:ea typeface="MS PGothic" charset="-128"/>
                <a:cs typeface="+mn-cs"/>
              </a:rPr>
              <a:t>O or N atoms </a:t>
            </a:r>
            <a:r>
              <a:rPr lang="en-US" altLang="en-US" sz="2400" b="1" kern="1200" dirty="0">
                <a:solidFill>
                  <a:prstClr val="black"/>
                </a:solidFill>
                <a:latin typeface="Arial" charset="0"/>
                <a:ea typeface="MS PGothic" charset="-128"/>
                <a:cs typeface="+mn-cs"/>
              </a:rPr>
              <a:t>that can </a:t>
            </a:r>
            <a:r>
              <a:rPr lang="en-US" altLang="en-US" sz="2400" b="1" kern="1200" dirty="0">
                <a:solidFill>
                  <a:srgbClr val="3366FF"/>
                </a:solidFill>
                <a:latin typeface="Arial" charset="0"/>
                <a:ea typeface="MS PGothic" charset="-128"/>
                <a:cs typeface="+mn-cs"/>
              </a:rPr>
              <a:t>hydrogen bond to water </a:t>
            </a:r>
            <a:r>
              <a:rPr lang="en-US" altLang="en-US" sz="2400" b="1" kern="1200" dirty="0">
                <a:solidFill>
                  <a:prstClr val="black"/>
                </a:solidFill>
                <a:latin typeface="Arial" charset="0"/>
                <a:ea typeface="MS PGothic" charset="-128"/>
                <a:cs typeface="+mn-cs"/>
              </a:rPr>
              <a:t>are </a:t>
            </a:r>
            <a:r>
              <a:rPr lang="en-US" altLang="en-US" sz="2400" b="1" kern="1200" dirty="0">
                <a:solidFill>
                  <a:srgbClr val="3366FF"/>
                </a:solidFill>
                <a:latin typeface="Arial" charset="0"/>
                <a:ea typeface="MS PGothic" charset="-128"/>
                <a:cs typeface="+mn-cs"/>
              </a:rPr>
              <a:t>water soluble</a:t>
            </a:r>
            <a:r>
              <a:rPr lang="en-US" altLang="en-US" sz="2400" b="1" kern="1200" dirty="0">
                <a:solidFill>
                  <a:prstClr val="black"/>
                </a:solidFill>
                <a:latin typeface="Arial" charset="0"/>
                <a:ea typeface="MS PGothic" charset="-128"/>
                <a:cs typeface="+mn-cs"/>
              </a:rPr>
              <a:t>.</a:t>
            </a:r>
          </a:p>
        </p:txBody>
      </p:sp>
      <p:pic>
        <p:nvPicPr>
          <p:cNvPr id="40965" name="Picture 10" descr="Molecular art view of ethanol in water: hydrogen attached to oxygen of water is connected with a dotted line to the oxygen of the ethanol molecule."/>
          <p:cNvPicPr>
            <a:picLocks noChangeAspect="1" noChangeArrowheads="1"/>
          </p:cNvPicPr>
          <p:nvPr/>
        </p:nvPicPr>
        <p:blipFill>
          <a:blip r:embed="rId3">
            <a:extLst>
              <a:ext uri="{28A0092B-C50C-407E-A947-70E740481C1C}">
                <a14:useLocalDpi xmlns:a14="http://schemas.microsoft.com/office/drawing/2010/main" val="0"/>
              </a:ext>
            </a:extLst>
          </a:blip>
          <a:srcRect b="10063"/>
          <a:stretch>
            <a:fillRect/>
          </a:stretch>
        </p:blipFill>
        <p:spPr bwMode="auto">
          <a:xfrm>
            <a:off x="1951038" y="2565400"/>
            <a:ext cx="571658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52416" y="319008"/>
            <a:ext cx="3839169" cy="440677"/>
          </a:xfrm>
        </p:spPr>
        <p:txBody>
          <a:bodyPr/>
          <a:lstStyle/>
          <a:p>
            <a:r>
              <a:rPr lang="en-US" altLang="en-US" sz="3200" b="1" dirty="0">
                <a:solidFill>
                  <a:srgbClr val="000000"/>
                </a:solidFill>
                <a:ea typeface="MS PGothic" charset="-128"/>
                <a:cs typeface="ＭＳ Ｐゴシック" charset="-128"/>
              </a:rPr>
              <a:t>8.3	Solubility (3)</a:t>
            </a:r>
            <a:endParaRPr lang="en-US" dirty="0"/>
          </a:p>
        </p:txBody>
      </p:sp>
      <p:sp>
        <p:nvSpPr>
          <p:cNvPr id="2" name="Content Placeholder 1"/>
          <p:cNvSpPr>
            <a:spLocks noGrp="1"/>
          </p:cNvSpPr>
          <p:nvPr>
            <p:ph sz="quarter" idx="13"/>
          </p:nvPr>
        </p:nvSpPr>
        <p:spPr>
          <a:xfrm>
            <a:off x="2879884" y="737533"/>
            <a:ext cx="3420308" cy="406505"/>
          </a:xfrm>
        </p:spPr>
        <p:txBody>
          <a:bodyPr/>
          <a:lstStyle/>
          <a:p>
            <a:pPr marL="457200" lvl="0" indent="-457200">
              <a:buFont typeface="+mj-lt"/>
              <a:buAutoNum type="alphaUcPeriod"/>
              <a:tabLst>
                <a:tab pos="341313" algn="l"/>
              </a:tabLst>
            </a:pPr>
            <a:r>
              <a:rPr lang="en-US" altLang="en-US" sz="2800" b="1" dirty="0">
                <a:solidFill>
                  <a:srgbClr val="000000"/>
                </a:solidFill>
                <a:ea typeface="MS PGothic" charset="-128"/>
                <a:cs typeface="ＭＳ Ｐゴシック" charset="-128"/>
              </a:rPr>
              <a:t>Basic Principles</a:t>
            </a:r>
            <a:endParaRPr lang="en-US" dirty="0">
              <a:solidFill>
                <a:prstClr val="black"/>
              </a:solidFill>
            </a:endParaRPr>
          </a:p>
        </p:txBody>
      </p:sp>
      <p:sp>
        <p:nvSpPr>
          <p:cNvPr id="4" name="Content Placeholder 3"/>
          <p:cNvSpPr>
            <a:spLocks noGrp="1"/>
          </p:cNvSpPr>
          <p:nvPr>
            <p:ph sz="quarter" idx="15"/>
          </p:nvPr>
        </p:nvSpPr>
        <p:spPr>
          <a:xfrm>
            <a:off x="847961" y="1309166"/>
            <a:ext cx="8070850" cy="2080987"/>
          </a:xfrm>
        </p:spPr>
        <p:txBody>
          <a:bodyPr/>
          <a:lstStyle/>
          <a:p>
            <a:pPr marL="0" lvl="0" indent="0" eaLnBrk="1" hangingPunct="1">
              <a:spcBef>
                <a:spcPct val="0"/>
              </a:spcBef>
              <a:spcAft>
                <a:spcPts val="1500"/>
              </a:spcAft>
              <a:buClr>
                <a:prstClr val="black"/>
              </a:buClr>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Nonpolar compounds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are soluble in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nonpolar solvents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(like dissolves like).</a:t>
            </a:r>
            <a:endParaRPr lang="en-US" altLang="en-US" dirty="0">
              <a:latin typeface="Arial" panose="020B0604020202020204" pitchFamily="34" charset="0"/>
              <a:cs typeface="Arial" panose="020B0604020202020204" pitchFamily="34" charset="0"/>
            </a:endParaRPr>
          </a:p>
          <a:p>
            <a:pPr marL="0" lvl="0" indent="0" eaLnBrk="1" hangingPunct="1">
              <a:spcBef>
                <a:spcPct val="0"/>
              </a:spcBef>
              <a:buClr>
                <a:prstClr val="black"/>
              </a:buClr>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Octane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8</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18</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dissolves in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CCl</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4</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because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both are nonpolar liquids</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that exhibit only London dispersion forces.</a:t>
            </a:r>
          </a:p>
        </p:txBody>
      </p:sp>
      <p:pic>
        <p:nvPicPr>
          <p:cNvPr id="10243" name="Picture 13" descr="From left to right: Molecular art view of octane , carbon tetrachloride and mixture of octane and carbon tetrachloride 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313113"/>
            <a:ext cx="74676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4"/>
          </p:nvPr>
        </p:nvSpPr>
        <p:spPr>
          <a:xfrm>
            <a:off x="1406993" y="5904568"/>
            <a:ext cx="1251855" cy="45458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octane</a:t>
            </a:r>
          </a:p>
        </p:txBody>
      </p:sp>
      <p:sp>
        <p:nvSpPr>
          <p:cNvPr id="5" name="Content Placeholder 4"/>
          <p:cNvSpPr>
            <a:spLocks noGrp="1"/>
          </p:cNvSpPr>
          <p:nvPr>
            <p:ph sz="quarter" idx="16"/>
          </p:nvPr>
        </p:nvSpPr>
        <p:spPr>
          <a:xfrm>
            <a:off x="4145246" y="5902224"/>
            <a:ext cx="855034" cy="492265"/>
          </a:xfrm>
        </p:spPr>
        <p:txBody>
          <a:bodyPr/>
          <a:lstStyle/>
          <a:p>
            <a:pPr marL="0" indent="0">
              <a:buNone/>
            </a:pPr>
            <a:r>
              <a:rPr lang="en-US" sz="2400" b="1" i="0" dirty="0">
                <a:latin typeface="Arial" panose="020B0604020202020204" pitchFamily="34" charset="0"/>
                <a:cs typeface="Arial" panose="020B0604020202020204" pitchFamily="34" charset="0"/>
              </a:rPr>
              <a:t>CCl</a:t>
            </a:r>
            <a:r>
              <a:rPr lang="en-US" sz="2400" b="1" i="0" baseline="-25000" dirty="0">
                <a:latin typeface="Arial" panose="020B0604020202020204" pitchFamily="34" charset="0"/>
                <a:cs typeface="Arial" panose="020B0604020202020204" pitchFamily="34" charset="0"/>
              </a:rPr>
              <a:t>4</a:t>
            </a:r>
            <a:endParaRPr lang="en-US" sz="2400" b="1" baseline="-25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7"/>
          </p:nvPr>
        </p:nvSpPr>
        <p:spPr>
          <a:xfrm>
            <a:off x="6015928" y="5873806"/>
            <a:ext cx="2335697" cy="436942"/>
          </a:xfrm>
        </p:spPr>
        <p:txBody>
          <a:bodyPr/>
          <a:lstStyle/>
          <a:p>
            <a:pPr marL="0" lvl="0" indent="0">
              <a:buNone/>
            </a:pPr>
            <a:r>
              <a:rPr lang="en-US" sz="2400" b="1" i="0" dirty="0">
                <a:solidFill>
                  <a:prstClr val="black"/>
                </a:solidFill>
                <a:latin typeface="Arial" panose="020B0604020202020204" pitchFamily="34" charset="0"/>
                <a:ea typeface="Cambria Math" panose="02040503050406030204" pitchFamily="18" charset="0"/>
                <a:cs typeface="Arial" panose="020B0604020202020204" pitchFamily="34" charset="0"/>
              </a:rPr>
              <a:t>octane + </a:t>
            </a:r>
            <a:r>
              <a:rPr lang="en-US" sz="2400" b="1" i="0" dirty="0">
                <a:solidFill>
                  <a:prstClr val="black"/>
                </a:solidFill>
                <a:latin typeface="Arial" panose="020B0604020202020204" pitchFamily="34" charset="0"/>
                <a:cs typeface="Arial" panose="020B0604020202020204" pitchFamily="34" charset="0"/>
              </a:rPr>
              <a:t>CCl</a:t>
            </a:r>
            <a:r>
              <a:rPr lang="en-US" sz="2400" b="1" i="0" baseline="-25000" dirty="0">
                <a:solidFill>
                  <a:prstClr val="black"/>
                </a:solidFill>
                <a:latin typeface="Arial" panose="020B0604020202020204" pitchFamily="34" charset="0"/>
                <a:cs typeface="Arial" panose="020B0604020202020204" pitchFamily="34" charset="0"/>
              </a:rPr>
              <a:t>4</a:t>
            </a:r>
            <a:endParaRPr lang="en-US" sz="2400" b="1" baseline="-250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52416" y="322776"/>
            <a:ext cx="3839169" cy="440677"/>
          </a:xfrm>
        </p:spPr>
        <p:txBody>
          <a:bodyPr/>
          <a:lstStyle/>
          <a:p>
            <a:r>
              <a:rPr lang="en-US" altLang="en-US" sz="3200" b="1" dirty="0">
                <a:solidFill>
                  <a:srgbClr val="000000"/>
                </a:solidFill>
                <a:ea typeface="MS PGothic" charset="-128"/>
                <a:cs typeface="ＭＳ Ｐゴシック" charset="-128"/>
              </a:rPr>
              <a:t>8.3	Solubility (4)</a:t>
            </a:r>
            <a:endParaRPr lang="en-US" dirty="0"/>
          </a:p>
        </p:txBody>
      </p:sp>
      <p:sp>
        <p:nvSpPr>
          <p:cNvPr id="6" name="Content Placeholder 5"/>
          <p:cNvSpPr>
            <a:spLocks noGrp="1"/>
          </p:cNvSpPr>
          <p:nvPr>
            <p:ph sz="quarter" idx="17"/>
          </p:nvPr>
        </p:nvSpPr>
        <p:spPr>
          <a:xfrm>
            <a:off x="2830160" y="737201"/>
            <a:ext cx="3614048" cy="436942"/>
          </a:xfrm>
        </p:spPr>
        <p:txBody>
          <a:bodyPr/>
          <a:lstStyle/>
          <a:p>
            <a:pPr marL="548640" lvl="0" indent="-548640">
              <a:buFont typeface="+mj-lt"/>
              <a:buAutoNum type="alphaUcPeriod"/>
              <a:tabLst>
                <a:tab pos="341313" algn="l"/>
              </a:tabLst>
            </a:pPr>
            <a:r>
              <a:rPr lang="en-US" altLang="en-US" sz="2800" b="1" dirty="0">
                <a:solidFill>
                  <a:srgbClr val="000000"/>
                </a:solidFill>
                <a:ea typeface="MS PGothic" charset="-128"/>
                <a:cs typeface="ＭＳ Ｐゴシック" charset="-128"/>
              </a:rPr>
              <a:t>Basic Principles</a:t>
            </a:r>
            <a:endParaRPr lang="en-US" dirty="0">
              <a:solidFill>
                <a:prstClr val="black"/>
              </a:solidFill>
            </a:endParaRPr>
          </a:p>
        </p:txBody>
      </p:sp>
      <p:sp>
        <p:nvSpPr>
          <p:cNvPr id="3" name="Content Placeholder 2"/>
          <p:cNvSpPr>
            <a:spLocks noGrp="1"/>
          </p:cNvSpPr>
          <p:nvPr>
            <p:ph sz="quarter" idx="14"/>
          </p:nvPr>
        </p:nvSpPr>
        <p:spPr>
          <a:xfrm>
            <a:off x="922624" y="1549665"/>
            <a:ext cx="7705352" cy="2729984"/>
          </a:xfrm>
        </p:spPr>
        <p:txBody>
          <a:bodyPr/>
          <a:lstStyle/>
          <a:p>
            <a:pPr marL="0" lvl="0" indent="0" eaLnBrk="1" hangingPunct="1">
              <a:spcBef>
                <a:spcPct val="0"/>
              </a:spcBef>
              <a:spcAft>
                <a:spcPts val="3400"/>
              </a:spcAft>
              <a:buNone/>
            </a:pPr>
            <a:r>
              <a:rPr lang="en-US" altLang="en-US" sz="2400" b="1" kern="1200" dirty="0">
                <a:solidFill>
                  <a:prstClr val="black"/>
                </a:solidFill>
                <a:latin typeface="Arial" charset="0"/>
                <a:ea typeface="MS PGothic" charset="-128"/>
                <a:cs typeface="+mn-cs"/>
              </a:rPr>
              <a:t>When solvation </a:t>
            </a:r>
            <a:r>
              <a:rPr lang="en-US" altLang="en-US" sz="2400" b="1" kern="1200" dirty="0">
                <a:solidFill>
                  <a:srgbClr val="3366FF"/>
                </a:solidFill>
                <a:latin typeface="Arial" charset="0"/>
                <a:ea typeface="MS PGothic" charset="-128"/>
                <a:cs typeface="+mn-cs"/>
              </a:rPr>
              <a:t>releases more energy </a:t>
            </a:r>
            <a:r>
              <a:rPr lang="en-US" altLang="en-US" sz="2400" b="1" kern="1200" dirty="0">
                <a:solidFill>
                  <a:prstClr val="black"/>
                </a:solidFill>
                <a:latin typeface="Arial" charset="0"/>
                <a:ea typeface="MS PGothic" charset="-128"/>
                <a:cs typeface="+mn-cs"/>
              </a:rPr>
              <a:t>than that required to separate particles, the </a:t>
            </a:r>
            <a:r>
              <a:rPr lang="en-US" altLang="en-US" sz="2400" b="1" kern="1200" dirty="0">
                <a:solidFill>
                  <a:srgbClr val="3366FF"/>
                </a:solidFill>
                <a:latin typeface="Arial" charset="0"/>
                <a:ea typeface="MS PGothic" charset="-128"/>
                <a:cs typeface="+mn-cs"/>
              </a:rPr>
              <a:t>overall process is exothermic </a:t>
            </a:r>
            <a:r>
              <a:rPr lang="en-US" altLang="en-US" sz="2400" b="1" kern="1200" dirty="0">
                <a:solidFill>
                  <a:prstClr val="black"/>
                </a:solidFill>
                <a:latin typeface="Arial" charset="0"/>
                <a:ea typeface="MS PGothic" charset="-128"/>
                <a:cs typeface="+mn-cs"/>
              </a:rPr>
              <a:t>(heat is released).</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When the separation of particles </a:t>
            </a:r>
            <a:r>
              <a:rPr lang="en-US" altLang="en-US" sz="2400" b="1" kern="1200" dirty="0">
                <a:solidFill>
                  <a:srgbClr val="3366FF"/>
                </a:solidFill>
                <a:latin typeface="Arial" charset="0"/>
                <a:ea typeface="MS PGothic" charset="-128"/>
                <a:cs typeface="+mn-cs"/>
              </a:rPr>
              <a:t>requires more energy</a:t>
            </a:r>
            <a:r>
              <a:rPr lang="en-US" altLang="en-US" sz="2400" b="1" kern="1200" dirty="0">
                <a:solidFill>
                  <a:prstClr val="black"/>
                </a:solidFill>
                <a:latin typeface="Arial" charset="0"/>
                <a:ea typeface="MS PGothic" charset="-128"/>
                <a:cs typeface="+mn-cs"/>
              </a:rPr>
              <a:t> than is released during solvation, the </a:t>
            </a:r>
            <a:r>
              <a:rPr lang="en-US" altLang="en-US" sz="2400" b="1" kern="1200" dirty="0">
                <a:solidFill>
                  <a:srgbClr val="3366FF"/>
                </a:solidFill>
                <a:latin typeface="Arial" charset="0"/>
                <a:ea typeface="MS PGothic" charset="-128"/>
                <a:cs typeface="+mn-cs"/>
              </a:rPr>
              <a:t>process is endothermic </a:t>
            </a:r>
            <a:r>
              <a:rPr lang="en-US" altLang="en-US" sz="2400" b="1" kern="1200" dirty="0">
                <a:solidFill>
                  <a:prstClr val="black"/>
                </a:solidFill>
                <a:latin typeface="Arial" charset="0"/>
                <a:ea typeface="MS PGothic" charset="-128"/>
                <a:cs typeface="+mn-cs"/>
              </a:rPr>
              <a:t>(heat is absorbed).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61937" y="175805"/>
            <a:ext cx="4020127" cy="760097"/>
          </a:xfrm>
        </p:spPr>
        <p:txBody>
          <a:bodyPr/>
          <a:lstStyle/>
          <a:p>
            <a:r>
              <a:rPr lang="en-US" altLang="en-US" sz="3200" b="1" dirty="0">
                <a:solidFill>
                  <a:srgbClr val="000000"/>
                </a:solidFill>
                <a:ea typeface="MS PGothic" charset="-128"/>
                <a:cs typeface="ＭＳ Ｐゴシック" charset="-128"/>
              </a:rPr>
              <a:t>8.3	Solubility (5)</a:t>
            </a:r>
            <a:endParaRPr lang="en-US" dirty="0"/>
          </a:p>
        </p:txBody>
      </p:sp>
      <p:sp>
        <p:nvSpPr>
          <p:cNvPr id="2" name="Content Placeholder 1"/>
          <p:cNvSpPr>
            <a:spLocks noGrp="1"/>
          </p:cNvSpPr>
          <p:nvPr>
            <p:ph sz="quarter" idx="13"/>
          </p:nvPr>
        </p:nvSpPr>
        <p:spPr>
          <a:xfrm>
            <a:off x="797377" y="736145"/>
            <a:ext cx="7632873" cy="648593"/>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Ionic Compounds—Additional Principles</a:t>
            </a:r>
            <a:endParaRPr lang="en-US" dirty="0"/>
          </a:p>
        </p:txBody>
      </p:sp>
      <p:sp>
        <p:nvSpPr>
          <p:cNvPr id="4" name="Content Placeholder 3"/>
          <p:cNvSpPr>
            <a:spLocks noGrp="1"/>
          </p:cNvSpPr>
          <p:nvPr>
            <p:ph sz="quarter" idx="15"/>
          </p:nvPr>
        </p:nvSpPr>
        <p:spPr>
          <a:xfrm>
            <a:off x="93208" y="1381354"/>
            <a:ext cx="7859712" cy="648593"/>
          </a:xfrm>
        </p:spPr>
        <p:txBody>
          <a:bodyPr/>
          <a:lstStyle/>
          <a:p>
            <a:pPr marL="0" lvl="0" indent="0">
              <a:spcBef>
                <a:spcPct val="0"/>
              </a:spcBef>
              <a:buNone/>
              <a:defRPr/>
            </a:pPr>
            <a:r>
              <a:rPr lang="en-US" sz="2400" b="1" kern="1200" dirty="0">
                <a:solidFill>
                  <a:srgbClr val="262626"/>
                </a:solidFill>
                <a:ea typeface="Times New Roman" charset="0"/>
                <a:cs typeface="Times New Roman" charset="0"/>
              </a:rPr>
              <a:t>General Rules for the Solubility of Ionic Compounds</a:t>
            </a:r>
          </a:p>
        </p:txBody>
      </p:sp>
      <p:sp>
        <p:nvSpPr>
          <p:cNvPr id="3" name="Content Placeholder 2"/>
          <p:cNvSpPr>
            <a:spLocks noGrp="1"/>
          </p:cNvSpPr>
          <p:nvPr>
            <p:ph sz="quarter" idx="14"/>
          </p:nvPr>
        </p:nvSpPr>
        <p:spPr>
          <a:xfrm>
            <a:off x="92436" y="2108472"/>
            <a:ext cx="8064593" cy="1126613"/>
          </a:xfrm>
        </p:spPr>
        <p:txBody>
          <a:bodyPr/>
          <a:lstStyle/>
          <a:p>
            <a:pPr marL="0" lvl="0" indent="0">
              <a:spcBef>
                <a:spcPct val="0"/>
              </a:spcBef>
              <a:buNone/>
              <a:defRPr/>
            </a:pPr>
            <a:r>
              <a:rPr lang="en-US" sz="2400" b="1" kern="1200" dirty="0">
                <a:solidFill>
                  <a:srgbClr val="262626"/>
                </a:solidFill>
                <a:ea typeface="Times New Roman" charset="0"/>
                <a:cs typeface="Times New Roman" charset="0"/>
              </a:rPr>
              <a:t> Rule [1]</a:t>
            </a:r>
            <a:r>
              <a:rPr lang="en-US" sz="2400" kern="1200" dirty="0">
                <a:solidFill>
                  <a:srgbClr val="262626"/>
                </a:solidFill>
                <a:ea typeface="Times New Roman" charset="0"/>
                <a:cs typeface="Times New Roman" charset="0"/>
              </a:rPr>
              <a:t> A compound is soluble if it contains one of the following cations:</a:t>
            </a:r>
          </a:p>
          <a:p>
            <a:pPr lvl="0">
              <a:spcBef>
                <a:spcPct val="0"/>
              </a:spcBef>
              <a:buFont typeface="Arial" charset="0"/>
              <a:buChar char="•"/>
              <a:defRPr/>
            </a:pPr>
            <a:r>
              <a:rPr lang="en-US" sz="2400" kern="1200" dirty="0">
                <a:solidFill>
                  <a:srgbClr val="262626"/>
                </a:solidFill>
                <a:ea typeface="Times New Roman" charset="0"/>
                <a:cs typeface="Times New Roman" charset="0"/>
              </a:rPr>
              <a:t>Group 1A cations: </a:t>
            </a:r>
            <a:endParaRPr lang="en-US" sz="2400" kern="1200" baseline="30000" dirty="0">
              <a:solidFill>
                <a:srgbClr val="262626"/>
              </a:solidFill>
              <a:ea typeface="Times New Roman" charset="0"/>
              <a:cs typeface="Times New Roman" charset="0"/>
            </a:endParaRPr>
          </a:p>
        </p:txBody>
      </p:sp>
      <p:graphicFrame>
        <p:nvGraphicFramePr>
          <p:cNvPr id="97" name="Object 96">
            <a:extLst>
              <a:ext uri="{FF2B5EF4-FFF2-40B4-BE49-F238E27FC236}">
                <a16:creationId xmlns:a16="http://schemas.microsoft.com/office/drawing/2014/main" id="{2544CB92-787F-43E5-98C6-85408EB5AD7B}"/>
              </a:ext>
            </a:extLst>
          </p:cNvPr>
          <p:cNvGraphicFramePr>
            <a:graphicFrameLocks noChangeAspect="1"/>
          </p:cNvGraphicFramePr>
          <p:nvPr>
            <p:extLst>
              <p:ext uri="{D42A27DB-BD31-4B8C-83A1-F6EECF244321}">
                <p14:modId xmlns:p14="http://schemas.microsoft.com/office/powerpoint/2010/main" val="796465408"/>
              </p:ext>
            </p:extLst>
          </p:nvPr>
        </p:nvGraphicFramePr>
        <p:xfrm>
          <a:off x="3049002" y="2859520"/>
          <a:ext cx="2857500" cy="406400"/>
        </p:xfrm>
        <a:graphic>
          <a:graphicData uri="http://schemas.openxmlformats.org/presentationml/2006/ole">
            <mc:AlternateContent xmlns:mc="http://schemas.openxmlformats.org/markup-compatibility/2006">
              <mc:Choice xmlns:v="urn:schemas-microsoft-com:vml" Requires="v">
                <p:oleObj spid="_x0000_s29818" name="Equation" r:id="rId4" imgW="2857320" imgH="406080" progId="Equation.DSMT4">
                  <p:embed/>
                </p:oleObj>
              </mc:Choice>
              <mc:Fallback>
                <p:oleObj name="Equation" r:id="rId4" imgW="2857320" imgH="406080" progId="Equation.DSMT4">
                  <p:embed/>
                  <p:pic>
                    <p:nvPicPr>
                      <p:cNvPr id="0" name=""/>
                      <p:cNvPicPr/>
                      <p:nvPr/>
                    </p:nvPicPr>
                    <p:blipFill>
                      <a:blip r:embed="rId5"/>
                      <a:stretch>
                        <a:fillRect/>
                      </a:stretch>
                    </p:blipFill>
                    <p:spPr>
                      <a:xfrm>
                        <a:off x="3049002" y="2859520"/>
                        <a:ext cx="2857500" cy="406400"/>
                      </a:xfrm>
                      <a:prstGeom prst="rect">
                        <a:avLst/>
                      </a:prstGeom>
                    </p:spPr>
                  </p:pic>
                </p:oleObj>
              </mc:Fallback>
            </mc:AlternateContent>
          </a:graphicData>
        </a:graphic>
      </p:graphicFrame>
      <p:sp>
        <p:nvSpPr>
          <p:cNvPr id="59" name="Text Placeholder 58">
            <a:extLst>
              <a:ext uri="{FF2B5EF4-FFF2-40B4-BE49-F238E27FC236}">
                <a16:creationId xmlns:a16="http://schemas.microsoft.com/office/drawing/2014/main" id="{D3329A2D-E60D-42FA-A502-7C34A3CE26C3}"/>
              </a:ext>
            </a:extLst>
          </p:cNvPr>
          <p:cNvSpPr>
            <a:spLocks noGrp="1"/>
          </p:cNvSpPr>
          <p:nvPr>
            <p:ph type="body" sz="quarter" idx="22"/>
          </p:nvPr>
        </p:nvSpPr>
        <p:spPr>
          <a:xfrm>
            <a:off x="89094" y="3208980"/>
            <a:ext cx="2191930" cy="467519"/>
          </a:xfrm>
        </p:spPr>
        <p:txBody>
          <a:bodyPr/>
          <a:lstStyle/>
          <a:p>
            <a:r>
              <a:rPr lang="en-US" sz="2400" kern="1200" dirty="0">
                <a:solidFill>
                  <a:srgbClr val="262626"/>
                </a:solidFill>
                <a:latin typeface="Arial" charset="0"/>
                <a:ea typeface="Times New Roman" charset="0"/>
                <a:cs typeface="Times New Roman" charset="0"/>
              </a:rPr>
              <a:t>Ammonium, </a:t>
            </a:r>
            <a:endParaRPr lang="en-GB" sz="2400" dirty="0"/>
          </a:p>
        </p:txBody>
      </p:sp>
      <p:graphicFrame>
        <p:nvGraphicFramePr>
          <p:cNvPr id="102" name="Object 101">
            <a:extLst>
              <a:ext uri="{FF2B5EF4-FFF2-40B4-BE49-F238E27FC236}">
                <a16:creationId xmlns:a16="http://schemas.microsoft.com/office/drawing/2014/main" id="{F60DD0D6-1537-4DB2-9E56-E99E2F174923}"/>
              </a:ext>
            </a:extLst>
          </p:cNvPr>
          <p:cNvGraphicFramePr>
            <a:graphicFrameLocks noChangeAspect="1"/>
          </p:cNvGraphicFramePr>
          <p:nvPr>
            <p:extLst>
              <p:ext uri="{D42A27DB-BD31-4B8C-83A1-F6EECF244321}">
                <p14:modId xmlns:p14="http://schemas.microsoft.com/office/powerpoint/2010/main" val="4020051550"/>
              </p:ext>
            </p:extLst>
          </p:nvPr>
        </p:nvGraphicFramePr>
        <p:xfrm>
          <a:off x="2204520" y="3235085"/>
          <a:ext cx="609600" cy="419100"/>
        </p:xfrm>
        <a:graphic>
          <a:graphicData uri="http://schemas.openxmlformats.org/presentationml/2006/ole">
            <mc:AlternateContent xmlns:mc="http://schemas.openxmlformats.org/markup-compatibility/2006">
              <mc:Choice xmlns:v="urn:schemas-microsoft-com:vml" Requires="v">
                <p:oleObj spid="_x0000_s29819" name="Equation" r:id="rId6" imgW="609480" imgH="419040" progId="Equation.DSMT4">
                  <p:embed/>
                </p:oleObj>
              </mc:Choice>
              <mc:Fallback>
                <p:oleObj name="Equation" r:id="rId6" imgW="609480" imgH="419040" progId="Equation.DSMT4">
                  <p:embed/>
                  <p:pic>
                    <p:nvPicPr>
                      <p:cNvPr id="0" name=""/>
                      <p:cNvPicPr/>
                      <p:nvPr/>
                    </p:nvPicPr>
                    <p:blipFill>
                      <a:blip r:embed="rId7"/>
                      <a:stretch>
                        <a:fillRect/>
                      </a:stretch>
                    </p:blipFill>
                    <p:spPr>
                      <a:xfrm>
                        <a:off x="2204520" y="3235085"/>
                        <a:ext cx="609600" cy="419100"/>
                      </a:xfrm>
                      <a:prstGeom prst="rect">
                        <a:avLst/>
                      </a:prstGeom>
                    </p:spPr>
                  </p:pic>
                </p:oleObj>
              </mc:Fallback>
            </mc:AlternateContent>
          </a:graphicData>
        </a:graphic>
      </p:graphicFrame>
      <p:sp>
        <p:nvSpPr>
          <p:cNvPr id="6" name="Content Placeholder 5"/>
          <p:cNvSpPr>
            <a:spLocks noGrp="1"/>
          </p:cNvSpPr>
          <p:nvPr>
            <p:ph sz="quarter" idx="16"/>
          </p:nvPr>
        </p:nvSpPr>
        <p:spPr>
          <a:xfrm>
            <a:off x="86860" y="3930877"/>
            <a:ext cx="8878674" cy="1196748"/>
          </a:xfrm>
        </p:spPr>
        <p:txBody>
          <a:bodyPr/>
          <a:lstStyle/>
          <a:p>
            <a:pPr marL="0" lvl="0" indent="0">
              <a:spcBef>
                <a:spcPct val="0"/>
              </a:spcBef>
              <a:buNone/>
              <a:defRPr/>
            </a:pPr>
            <a:r>
              <a:rPr lang="en-US" sz="2400" b="1" kern="1200" dirty="0">
                <a:solidFill>
                  <a:srgbClr val="262626"/>
                </a:solidFill>
                <a:ea typeface="Times New Roman" charset="0"/>
                <a:cs typeface="Times New Roman" charset="0"/>
              </a:rPr>
              <a:t> Rule [2]</a:t>
            </a:r>
            <a:r>
              <a:rPr lang="en-US" sz="2400" kern="1200" dirty="0">
                <a:solidFill>
                  <a:srgbClr val="262626"/>
                </a:solidFill>
                <a:ea typeface="Times New Roman" charset="0"/>
                <a:cs typeface="Times New Roman" charset="0"/>
              </a:rPr>
              <a:t> A compound is soluble if it contains one of the following anions:</a:t>
            </a:r>
          </a:p>
          <a:p>
            <a:pPr marL="0" lvl="0" indent="342900">
              <a:spcBef>
                <a:spcPct val="0"/>
              </a:spcBef>
              <a:defRPr/>
            </a:pPr>
            <a:r>
              <a:rPr lang="en-US" sz="2400" kern="1200" dirty="0">
                <a:solidFill>
                  <a:srgbClr val="262626"/>
                </a:solidFill>
                <a:ea typeface="Times New Roman" charset="0"/>
                <a:cs typeface="Times New Roman" charset="0"/>
              </a:rPr>
              <a:t>Halide: </a:t>
            </a:r>
            <a:endParaRPr lang="en-US" sz="2400" b="1" kern="1200" dirty="0">
              <a:solidFill>
                <a:prstClr val="black"/>
              </a:solidFill>
              <a:ea typeface="Times New Roman" charset="0"/>
              <a:cs typeface="Times New Roman" charset="0"/>
            </a:endParaRPr>
          </a:p>
        </p:txBody>
      </p:sp>
      <p:graphicFrame>
        <p:nvGraphicFramePr>
          <p:cNvPr id="103" name="Object 102">
            <a:extLst>
              <a:ext uri="{FF2B5EF4-FFF2-40B4-BE49-F238E27FC236}">
                <a16:creationId xmlns:a16="http://schemas.microsoft.com/office/drawing/2014/main" id="{8DC2356B-9C49-4E5F-9EAE-CFD92ECDACE6}"/>
              </a:ext>
            </a:extLst>
          </p:cNvPr>
          <p:cNvGraphicFramePr>
            <a:graphicFrameLocks noChangeAspect="1"/>
          </p:cNvGraphicFramePr>
          <p:nvPr>
            <p:extLst>
              <p:ext uri="{D42A27DB-BD31-4B8C-83A1-F6EECF244321}">
                <p14:modId xmlns:p14="http://schemas.microsoft.com/office/powerpoint/2010/main" val="2007891455"/>
              </p:ext>
            </p:extLst>
          </p:nvPr>
        </p:nvGraphicFramePr>
        <p:xfrm>
          <a:off x="1568450" y="4689475"/>
          <a:ext cx="1511300" cy="406400"/>
        </p:xfrm>
        <a:graphic>
          <a:graphicData uri="http://schemas.openxmlformats.org/presentationml/2006/ole">
            <mc:AlternateContent xmlns:mc="http://schemas.openxmlformats.org/markup-compatibility/2006">
              <mc:Choice xmlns:v="urn:schemas-microsoft-com:vml" Requires="v">
                <p:oleObj spid="_x0000_s29820" name="Equation" r:id="rId8" imgW="1511280" imgH="406080" progId="Equation.DSMT4">
                  <p:embed/>
                </p:oleObj>
              </mc:Choice>
              <mc:Fallback>
                <p:oleObj name="Equation" r:id="rId8" imgW="1511280" imgH="406080" progId="Equation.DSMT4">
                  <p:embed/>
                  <p:pic>
                    <p:nvPicPr>
                      <p:cNvPr id="0" name=""/>
                      <p:cNvPicPr/>
                      <p:nvPr/>
                    </p:nvPicPr>
                    <p:blipFill>
                      <a:blip r:embed="rId9"/>
                      <a:stretch>
                        <a:fillRect/>
                      </a:stretch>
                    </p:blipFill>
                    <p:spPr>
                      <a:xfrm>
                        <a:off x="1568450" y="4689475"/>
                        <a:ext cx="1511300" cy="406400"/>
                      </a:xfrm>
                      <a:prstGeom prst="rect">
                        <a:avLst/>
                      </a:prstGeom>
                    </p:spPr>
                  </p:pic>
                </p:oleObj>
              </mc:Fallback>
            </mc:AlternateContent>
          </a:graphicData>
        </a:graphic>
      </p:graphicFrame>
      <p:sp>
        <p:nvSpPr>
          <p:cNvPr id="62" name="Content Placeholder 61">
            <a:extLst>
              <a:ext uri="{FF2B5EF4-FFF2-40B4-BE49-F238E27FC236}">
                <a16:creationId xmlns:a16="http://schemas.microsoft.com/office/drawing/2014/main" id="{73E6A84C-7A67-40C5-8F12-CA622B2E029B}"/>
              </a:ext>
            </a:extLst>
          </p:cNvPr>
          <p:cNvSpPr>
            <a:spLocks noGrp="1"/>
          </p:cNvSpPr>
          <p:nvPr>
            <p:ph sz="quarter" idx="25"/>
          </p:nvPr>
        </p:nvSpPr>
        <p:spPr>
          <a:xfrm>
            <a:off x="3069381" y="4659780"/>
            <a:ext cx="3507467" cy="455875"/>
          </a:xfrm>
        </p:spPr>
        <p:txBody>
          <a:bodyPr/>
          <a:lstStyle/>
          <a:p>
            <a:pPr marL="0" indent="0">
              <a:buNone/>
            </a:pPr>
            <a:r>
              <a:rPr lang="en-GB" sz="2400" dirty="0"/>
              <a:t>except for salts with </a:t>
            </a:r>
          </a:p>
        </p:txBody>
      </p:sp>
      <p:graphicFrame>
        <p:nvGraphicFramePr>
          <p:cNvPr id="106" name="Object 105">
            <a:extLst>
              <a:ext uri="{FF2B5EF4-FFF2-40B4-BE49-F238E27FC236}">
                <a16:creationId xmlns:a16="http://schemas.microsoft.com/office/drawing/2014/main" id="{6E9B2E19-787D-490F-90BD-3B9F066FB719}"/>
              </a:ext>
            </a:extLst>
          </p:cNvPr>
          <p:cNvGraphicFramePr>
            <a:graphicFrameLocks noChangeAspect="1"/>
          </p:cNvGraphicFramePr>
          <p:nvPr>
            <p:extLst>
              <p:ext uri="{D42A27DB-BD31-4B8C-83A1-F6EECF244321}">
                <p14:modId xmlns:p14="http://schemas.microsoft.com/office/powerpoint/2010/main" val="308424003"/>
              </p:ext>
            </p:extLst>
          </p:nvPr>
        </p:nvGraphicFramePr>
        <p:xfrm>
          <a:off x="5918868" y="4694670"/>
          <a:ext cx="1384300" cy="419100"/>
        </p:xfrm>
        <a:graphic>
          <a:graphicData uri="http://schemas.openxmlformats.org/presentationml/2006/ole">
            <mc:AlternateContent xmlns:mc="http://schemas.openxmlformats.org/markup-compatibility/2006">
              <mc:Choice xmlns:v="urn:schemas-microsoft-com:vml" Requires="v">
                <p:oleObj spid="_x0000_s29821" name="Equation" r:id="rId10" imgW="1384200" imgH="419040" progId="Equation.DSMT4">
                  <p:embed/>
                </p:oleObj>
              </mc:Choice>
              <mc:Fallback>
                <p:oleObj name="Equation" r:id="rId10" imgW="1384200" imgH="419040" progId="Equation.DSMT4">
                  <p:embed/>
                  <p:pic>
                    <p:nvPicPr>
                      <p:cNvPr id="0" name=""/>
                      <p:cNvPicPr/>
                      <p:nvPr/>
                    </p:nvPicPr>
                    <p:blipFill>
                      <a:blip r:embed="rId11"/>
                      <a:stretch>
                        <a:fillRect/>
                      </a:stretch>
                    </p:blipFill>
                    <p:spPr>
                      <a:xfrm>
                        <a:off x="5918868" y="4694670"/>
                        <a:ext cx="1384300" cy="419100"/>
                      </a:xfrm>
                      <a:prstGeom prst="rect">
                        <a:avLst/>
                      </a:prstGeom>
                    </p:spPr>
                  </p:pic>
                </p:oleObj>
              </mc:Fallback>
            </mc:AlternateContent>
          </a:graphicData>
        </a:graphic>
      </p:graphicFrame>
      <p:sp>
        <p:nvSpPr>
          <p:cNvPr id="64" name="Content Placeholder 63">
            <a:extLst>
              <a:ext uri="{FF2B5EF4-FFF2-40B4-BE49-F238E27FC236}">
                <a16:creationId xmlns:a16="http://schemas.microsoft.com/office/drawing/2014/main" id="{BBCB4153-50F4-4987-A018-D91CA1E7E9F6}"/>
              </a:ext>
            </a:extLst>
          </p:cNvPr>
          <p:cNvSpPr>
            <a:spLocks noGrp="1"/>
          </p:cNvSpPr>
          <p:nvPr>
            <p:ph sz="quarter" idx="27"/>
          </p:nvPr>
        </p:nvSpPr>
        <p:spPr>
          <a:xfrm>
            <a:off x="7274575" y="4665598"/>
            <a:ext cx="1127930" cy="419045"/>
          </a:xfrm>
        </p:spPr>
        <p:txBody>
          <a:bodyPr/>
          <a:lstStyle/>
          <a:p>
            <a:pPr marL="0" indent="0">
              <a:buNone/>
            </a:pPr>
            <a:r>
              <a:rPr lang="en-GB" sz="2400" dirty="0"/>
              <a:t>and </a:t>
            </a:r>
          </a:p>
        </p:txBody>
      </p:sp>
      <p:graphicFrame>
        <p:nvGraphicFramePr>
          <p:cNvPr id="108" name="Object 107">
            <a:extLst>
              <a:ext uri="{FF2B5EF4-FFF2-40B4-BE49-F238E27FC236}">
                <a16:creationId xmlns:a16="http://schemas.microsoft.com/office/drawing/2014/main" id="{5A0CE5D8-8D97-47B1-B982-C77635539709}"/>
              </a:ext>
            </a:extLst>
          </p:cNvPr>
          <p:cNvGraphicFramePr>
            <a:graphicFrameLocks noChangeAspect="1"/>
          </p:cNvGraphicFramePr>
          <p:nvPr>
            <p:extLst>
              <p:ext uri="{D42A27DB-BD31-4B8C-83A1-F6EECF244321}">
                <p14:modId xmlns:p14="http://schemas.microsoft.com/office/powerpoint/2010/main" val="603988456"/>
              </p:ext>
            </p:extLst>
          </p:nvPr>
        </p:nvGraphicFramePr>
        <p:xfrm>
          <a:off x="7966075" y="4703763"/>
          <a:ext cx="571500" cy="342900"/>
        </p:xfrm>
        <a:graphic>
          <a:graphicData uri="http://schemas.openxmlformats.org/presentationml/2006/ole">
            <mc:AlternateContent xmlns:mc="http://schemas.openxmlformats.org/markup-compatibility/2006">
              <mc:Choice xmlns:v="urn:schemas-microsoft-com:vml" Requires="v">
                <p:oleObj spid="_x0000_s29822" name="Equation" r:id="rId12" imgW="571320" imgH="342720" progId="Equation.DSMT4">
                  <p:embed/>
                </p:oleObj>
              </mc:Choice>
              <mc:Fallback>
                <p:oleObj name="Equation" r:id="rId12" imgW="571320" imgH="342720" progId="Equation.DSMT4">
                  <p:embed/>
                  <p:pic>
                    <p:nvPicPr>
                      <p:cNvPr id="0" name=""/>
                      <p:cNvPicPr/>
                      <p:nvPr/>
                    </p:nvPicPr>
                    <p:blipFill>
                      <a:blip r:embed="rId13"/>
                      <a:stretch>
                        <a:fillRect/>
                      </a:stretch>
                    </p:blipFill>
                    <p:spPr>
                      <a:xfrm>
                        <a:off x="7966075" y="4703763"/>
                        <a:ext cx="571500" cy="342900"/>
                      </a:xfrm>
                      <a:prstGeom prst="rect">
                        <a:avLst/>
                      </a:prstGeom>
                    </p:spPr>
                  </p:pic>
                </p:oleObj>
              </mc:Fallback>
            </mc:AlternateContent>
          </a:graphicData>
        </a:graphic>
      </p:graphicFrame>
      <p:sp>
        <p:nvSpPr>
          <p:cNvPr id="65" name="Content Placeholder 64">
            <a:extLst>
              <a:ext uri="{FF2B5EF4-FFF2-40B4-BE49-F238E27FC236}">
                <a16:creationId xmlns:a16="http://schemas.microsoft.com/office/drawing/2014/main" id="{7145B3FB-7AAD-43AC-9662-128B2AF0EFD7}"/>
              </a:ext>
            </a:extLst>
          </p:cNvPr>
          <p:cNvSpPr>
            <a:spLocks noGrp="1"/>
          </p:cNvSpPr>
          <p:nvPr>
            <p:ph sz="quarter" idx="28"/>
          </p:nvPr>
        </p:nvSpPr>
        <p:spPr>
          <a:xfrm>
            <a:off x="78581" y="5043656"/>
            <a:ext cx="1944216" cy="462127"/>
          </a:xfrm>
        </p:spPr>
        <p:txBody>
          <a:bodyPr/>
          <a:lstStyle/>
          <a:p>
            <a:r>
              <a:rPr lang="en-GB" sz="2400" dirty="0"/>
              <a:t>Nitrate, </a:t>
            </a:r>
          </a:p>
        </p:txBody>
      </p:sp>
      <p:graphicFrame>
        <p:nvGraphicFramePr>
          <p:cNvPr id="109" name="Object 108">
            <a:extLst>
              <a:ext uri="{FF2B5EF4-FFF2-40B4-BE49-F238E27FC236}">
                <a16:creationId xmlns:a16="http://schemas.microsoft.com/office/drawing/2014/main" id="{A477252B-0953-4CEE-BB3E-D143C7D6F921}"/>
              </a:ext>
            </a:extLst>
          </p:cNvPr>
          <p:cNvGraphicFramePr>
            <a:graphicFrameLocks noChangeAspect="1"/>
          </p:cNvGraphicFramePr>
          <p:nvPr>
            <p:extLst>
              <p:ext uri="{D42A27DB-BD31-4B8C-83A1-F6EECF244321}">
                <p14:modId xmlns:p14="http://schemas.microsoft.com/office/powerpoint/2010/main" val="683250412"/>
              </p:ext>
            </p:extLst>
          </p:nvPr>
        </p:nvGraphicFramePr>
        <p:xfrm>
          <a:off x="1547247" y="5063171"/>
          <a:ext cx="596900" cy="419100"/>
        </p:xfrm>
        <a:graphic>
          <a:graphicData uri="http://schemas.openxmlformats.org/presentationml/2006/ole">
            <mc:AlternateContent xmlns:mc="http://schemas.openxmlformats.org/markup-compatibility/2006">
              <mc:Choice xmlns:v="urn:schemas-microsoft-com:vml" Requires="v">
                <p:oleObj spid="_x0000_s29823" name="Equation" r:id="rId14" imgW="596880" imgH="419040" progId="Equation.DSMT4">
                  <p:embed/>
                </p:oleObj>
              </mc:Choice>
              <mc:Fallback>
                <p:oleObj name="Equation" r:id="rId14" imgW="596880" imgH="419040" progId="Equation.DSMT4">
                  <p:embed/>
                  <p:pic>
                    <p:nvPicPr>
                      <p:cNvPr id="0" name=""/>
                      <p:cNvPicPr/>
                      <p:nvPr/>
                    </p:nvPicPr>
                    <p:blipFill>
                      <a:blip r:embed="rId15"/>
                      <a:stretch>
                        <a:fillRect/>
                      </a:stretch>
                    </p:blipFill>
                    <p:spPr>
                      <a:xfrm>
                        <a:off x="1547247" y="5063171"/>
                        <a:ext cx="596900" cy="419100"/>
                      </a:xfrm>
                      <a:prstGeom prst="rect">
                        <a:avLst/>
                      </a:prstGeom>
                    </p:spPr>
                  </p:pic>
                </p:oleObj>
              </mc:Fallback>
            </mc:AlternateContent>
          </a:graphicData>
        </a:graphic>
      </p:graphicFrame>
      <p:sp>
        <p:nvSpPr>
          <p:cNvPr id="66" name="Content Placeholder 65">
            <a:extLst>
              <a:ext uri="{FF2B5EF4-FFF2-40B4-BE49-F238E27FC236}">
                <a16:creationId xmlns:a16="http://schemas.microsoft.com/office/drawing/2014/main" id="{C09C4A5F-1B83-49B7-A0DB-2E97A2F8085F}"/>
              </a:ext>
            </a:extLst>
          </p:cNvPr>
          <p:cNvSpPr>
            <a:spLocks noGrp="1"/>
          </p:cNvSpPr>
          <p:nvPr>
            <p:ph sz="quarter" idx="29"/>
          </p:nvPr>
        </p:nvSpPr>
        <p:spPr>
          <a:xfrm>
            <a:off x="88129" y="5404569"/>
            <a:ext cx="1861330" cy="454085"/>
          </a:xfrm>
        </p:spPr>
        <p:txBody>
          <a:bodyPr/>
          <a:lstStyle/>
          <a:p>
            <a:r>
              <a:rPr lang="en-GB" sz="2400" dirty="0"/>
              <a:t>Acetate, </a:t>
            </a:r>
          </a:p>
        </p:txBody>
      </p:sp>
      <p:graphicFrame>
        <p:nvGraphicFramePr>
          <p:cNvPr id="110" name="Object 109">
            <a:extLst>
              <a:ext uri="{FF2B5EF4-FFF2-40B4-BE49-F238E27FC236}">
                <a16:creationId xmlns:a16="http://schemas.microsoft.com/office/drawing/2014/main" id="{6CD64BA2-11CF-4EFF-9D91-70BDB4D3F755}"/>
              </a:ext>
            </a:extLst>
          </p:cNvPr>
          <p:cNvGraphicFramePr>
            <a:graphicFrameLocks noChangeAspect="1"/>
          </p:cNvGraphicFramePr>
          <p:nvPr>
            <p:extLst>
              <p:ext uri="{D42A27DB-BD31-4B8C-83A1-F6EECF244321}">
                <p14:modId xmlns:p14="http://schemas.microsoft.com/office/powerpoint/2010/main" val="2689696233"/>
              </p:ext>
            </p:extLst>
          </p:nvPr>
        </p:nvGraphicFramePr>
        <p:xfrm>
          <a:off x="1694609" y="5432969"/>
          <a:ext cx="1104900" cy="419100"/>
        </p:xfrm>
        <a:graphic>
          <a:graphicData uri="http://schemas.openxmlformats.org/presentationml/2006/ole">
            <mc:AlternateContent xmlns:mc="http://schemas.openxmlformats.org/markup-compatibility/2006">
              <mc:Choice xmlns:v="urn:schemas-microsoft-com:vml" Requires="v">
                <p:oleObj spid="_x0000_s29824" name="Equation" r:id="rId16" imgW="1104840" imgH="419040" progId="Equation.DSMT4">
                  <p:embed/>
                </p:oleObj>
              </mc:Choice>
              <mc:Fallback>
                <p:oleObj name="Equation" r:id="rId16" imgW="1104840" imgH="419040" progId="Equation.DSMT4">
                  <p:embed/>
                  <p:pic>
                    <p:nvPicPr>
                      <p:cNvPr id="0" name=""/>
                      <p:cNvPicPr/>
                      <p:nvPr/>
                    </p:nvPicPr>
                    <p:blipFill>
                      <a:blip r:embed="rId17"/>
                      <a:stretch>
                        <a:fillRect/>
                      </a:stretch>
                    </p:blipFill>
                    <p:spPr>
                      <a:xfrm>
                        <a:off x="1694609" y="5432969"/>
                        <a:ext cx="1104900" cy="419100"/>
                      </a:xfrm>
                      <a:prstGeom prst="rect">
                        <a:avLst/>
                      </a:prstGeom>
                    </p:spPr>
                  </p:pic>
                </p:oleObj>
              </mc:Fallback>
            </mc:AlternateContent>
          </a:graphicData>
        </a:graphic>
      </p:graphicFrame>
      <p:sp>
        <p:nvSpPr>
          <p:cNvPr id="67" name="Content Placeholder 66">
            <a:extLst>
              <a:ext uri="{FF2B5EF4-FFF2-40B4-BE49-F238E27FC236}">
                <a16:creationId xmlns:a16="http://schemas.microsoft.com/office/drawing/2014/main" id="{B49DD866-C7D7-4D70-87EC-EC4D01299B35}"/>
              </a:ext>
            </a:extLst>
          </p:cNvPr>
          <p:cNvSpPr>
            <a:spLocks noGrp="1"/>
          </p:cNvSpPr>
          <p:nvPr>
            <p:ph sz="quarter" idx="30"/>
          </p:nvPr>
        </p:nvSpPr>
        <p:spPr>
          <a:xfrm>
            <a:off x="90358" y="5779362"/>
            <a:ext cx="1568906" cy="461965"/>
          </a:xfrm>
        </p:spPr>
        <p:txBody>
          <a:bodyPr/>
          <a:lstStyle/>
          <a:p>
            <a:r>
              <a:rPr lang="en-GB" sz="2400" dirty="0"/>
              <a:t>Sulfate, </a:t>
            </a:r>
          </a:p>
        </p:txBody>
      </p:sp>
      <p:graphicFrame>
        <p:nvGraphicFramePr>
          <p:cNvPr id="111" name="Object 110">
            <a:extLst>
              <a:ext uri="{FF2B5EF4-FFF2-40B4-BE49-F238E27FC236}">
                <a16:creationId xmlns:a16="http://schemas.microsoft.com/office/drawing/2014/main" id="{E9F37049-1820-4CF9-9B7F-A098D41797BE}"/>
              </a:ext>
            </a:extLst>
          </p:cNvPr>
          <p:cNvGraphicFramePr>
            <a:graphicFrameLocks noChangeAspect="1"/>
          </p:cNvGraphicFramePr>
          <p:nvPr>
            <p:extLst>
              <p:ext uri="{D42A27DB-BD31-4B8C-83A1-F6EECF244321}">
                <p14:modId xmlns:p14="http://schemas.microsoft.com/office/powerpoint/2010/main" val="4230295544"/>
              </p:ext>
            </p:extLst>
          </p:nvPr>
        </p:nvGraphicFramePr>
        <p:xfrm>
          <a:off x="1597025" y="5803900"/>
          <a:ext cx="723900" cy="419100"/>
        </p:xfrm>
        <a:graphic>
          <a:graphicData uri="http://schemas.openxmlformats.org/presentationml/2006/ole">
            <mc:AlternateContent xmlns:mc="http://schemas.openxmlformats.org/markup-compatibility/2006">
              <mc:Choice xmlns:v="urn:schemas-microsoft-com:vml" Requires="v">
                <p:oleObj spid="_x0000_s29825" name="Equation" r:id="rId18" imgW="723600" imgH="419040" progId="Equation.DSMT4">
                  <p:embed/>
                </p:oleObj>
              </mc:Choice>
              <mc:Fallback>
                <p:oleObj name="Equation" r:id="rId18" imgW="723600" imgH="419040" progId="Equation.DSMT4">
                  <p:embed/>
                  <p:pic>
                    <p:nvPicPr>
                      <p:cNvPr id="0" name=""/>
                      <p:cNvPicPr/>
                      <p:nvPr/>
                    </p:nvPicPr>
                    <p:blipFill>
                      <a:blip r:embed="rId19"/>
                      <a:stretch>
                        <a:fillRect/>
                      </a:stretch>
                    </p:blipFill>
                    <p:spPr>
                      <a:xfrm>
                        <a:off x="1597025" y="5803900"/>
                        <a:ext cx="723900" cy="419100"/>
                      </a:xfrm>
                      <a:prstGeom prst="rect">
                        <a:avLst/>
                      </a:prstGeom>
                    </p:spPr>
                  </p:pic>
                </p:oleObj>
              </mc:Fallback>
            </mc:AlternateContent>
          </a:graphicData>
        </a:graphic>
      </p:graphicFrame>
      <p:sp>
        <p:nvSpPr>
          <p:cNvPr id="68" name="Content Placeholder 67">
            <a:extLst>
              <a:ext uri="{FF2B5EF4-FFF2-40B4-BE49-F238E27FC236}">
                <a16:creationId xmlns:a16="http://schemas.microsoft.com/office/drawing/2014/main" id="{CD94BB3A-69AA-472A-96B3-626BE6C6D193}"/>
              </a:ext>
            </a:extLst>
          </p:cNvPr>
          <p:cNvSpPr>
            <a:spLocks noGrp="1"/>
          </p:cNvSpPr>
          <p:nvPr>
            <p:ph sz="quarter" idx="31"/>
          </p:nvPr>
        </p:nvSpPr>
        <p:spPr>
          <a:xfrm>
            <a:off x="2292932" y="5766855"/>
            <a:ext cx="3565425" cy="407443"/>
          </a:xfrm>
        </p:spPr>
        <p:txBody>
          <a:bodyPr/>
          <a:lstStyle/>
          <a:p>
            <a:pPr marL="0" indent="0">
              <a:buNone/>
            </a:pPr>
            <a:r>
              <a:rPr lang="en-GB" sz="2400" dirty="0"/>
              <a:t>except for salts with </a:t>
            </a:r>
          </a:p>
        </p:txBody>
      </p:sp>
      <p:graphicFrame>
        <p:nvGraphicFramePr>
          <p:cNvPr id="112" name="Object 111">
            <a:extLst>
              <a:ext uri="{FF2B5EF4-FFF2-40B4-BE49-F238E27FC236}">
                <a16:creationId xmlns:a16="http://schemas.microsoft.com/office/drawing/2014/main" id="{8208B257-6741-4A14-87B3-FD537C3C65B3}"/>
              </a:ext>
            </a:extLst>
          </p:cNvPr>
          <p:cNvGraphicFramePr>
            <a:graphicFrameLocks noChangeAspect="1"/>
          </p:cNvGraphicFramePr>
          <p:nvPr>
            <p:extLst>
              <p:ext uri="{D42A27DB-BD31-4B8C-83A1-F6EECF244321}">
                <p14:modId xmlns:p14="http://schemas.microsoft.com/office/powerpoint/2010/main" val="4288649965"/>
              </p:ext>
            </p:extLst>
          </p:nvPr>
        </p:nvGraphicFramePr>
        <p:xfrm>
          <a:off x="5168900" y="5799138"/>
          <a:ext cx="1447800" cy="419100"/>
        </p:xfrm>
        <a:graphic>
          <a:graphicData uri="http://schemas.openxmlformats.org/presentationml/2006/ole">
            <mc:AlternateContent xmlns:mc="http://schemas.openxmlformats.org/markup-compatibility/2006">
              <mc:Choice xmlns:v="urn:schemas-microsoft-com:vml" Requires="v">
                <p:oleObj spid="_x0000_s29826" name="Equation" r:id="rId20" imgW="1447560" imgH="419040" progId="Equation.DSMT4">
                  <p:embed/>
                </p:oleObj>
              </mc:Choice>
              <mc:Fallback>
                <p:oleObj name="Equation" r:id="rId20" imgW="1447560" imgH="419040" progId="Equation.DSMT4">
                  <p:embed/>
                  <p:pic>
                    <p:nvPicPr>
                      <p:cNvPr id="0" name=""/>
                      <p:cNvPicPr/>
                      <p:nvPr/>
                    </p:nvPicPr>
                    <p:blipFill>
                      <a:blip r:embed="rId21"/>
                      <a:stretch>
                        <a:fillRect/>
                      </a:stretch>
                    </p:blipFill>
                    <p:spPr>
                      <a:xfrm>
                        <a:off x="5168900" y="5799138"/>
                        <a:ext cx="1447800" cy="419100"/>
                      </a:xfrm>
                      <a:prstGeom prst="rect">
                        <a:avLst/>
                      </a:prstGeom>
                    </p:spPr>
                  </p:pic>
                </p:oleObj>
              </mc:Fallback>
            </mc:AlternateContent>
          </a:graphicData>
        </a:graphic>
      </p:graphicFrame>
      <p:sp>
        <p:nvSpPr>
          <p:cNvPr id="70" name="Content Placeholder 69">
            <a:extLst>
              <a:ext uri="{FF2B5EF4-FFF2-40B4-BE49-F238E27FC236}">
                <a16:creationId xmlns:a16="http://schemas.microsoft.com/office/drawing/2014/main" id="{7DDCB491-10DC-4EBF-A424-CD429FA7125A}"/>
              </a:ext>
            </a:extLst>
          </p:cNvPr>
          <p:cNvSpPr>
            <a:spLocks noGrp="1"/>
          </p:cNvSpPr>
          <p:nvPr>
            <p:ph sz="quarter" idx="33"/>
          </p:nvPr>
        </p:nvSpPr>
        <p:spPr>
          <a:xfrm>
            <a:off x="6648209" y="5776191"/>
            <a:ext cx="764187" cy="419101"/>
          </a:xfrm>
        </p:spPr>
        <p:txBody>
          <a:bodyPr/>
          <a:lstStyle/>
          <a:p>
            <a:pPr marL="0" indent="0">
              <a:buNone/>
            </a:pPr>
            <a:r>
              <a:rPr lang="en-GB" sz="2400" dirty="0"/>
              <a:t>and </a:t>
            </a:r>
          </a:p>
        </p:txBody>
      </p:sp>
      <p:graphicFrame>
        <p:nvGraphicFramePr>
          <p:cNvPr id="7" name="Object 6">
            <a:extLst>
              <a:ext uri="{FF2B5EF4-FFF2-40B4-BE49-F238E27FC236}">
                <a16:creationId xmlns:a16="http://schemas.microsoft.com/office/drawing/2014/main" id="{B3E4D065-4A5E-4411-94A5-AB0FC0E2B897}"/>
              </a:ext>
            </a:extLst>
          </p:cNvPr>
          <p:cNvGraphicFramePr>
            <a:graphicFrameLocks noChangeAspect="1"/>
          </p:cNvGraphicFramePr>
          <p:nvPr>
            <p:extLst>
              <p:ext uri="{D42A27DB-BD31-4B8C-83A1-F6EECF244321}">
                <p14:modId xmlns:p14="http://schemas.microsoft.com/office/powerpoint/2010/main" val="1954277084"/>
              </p:ext>
            </p:extLst>
          </p:nvPr>
        </p:nvGraphicFramePr>
        <p:xfrm>
          <a:off x="7348538" y="5803900"/>
          <a:ext cx="571500" cy="342900"/>
        </p:xfrm>
        <a:graphic>
          <a:graphicData uri="http://schemas.openxmlformats.org/presentationml/2006/ole">
            <mc:AlternateContent xmlns:mc="http://schemas.openxmlformats.org/markup-compatibility/2006">
              <mc:Choice xmlns:v="urn:schemas-microsoft-com:vml" Requires="v">
                <p:oleObj spid="_x0000_s29827" name="Equation" r:id="rId22" imgW="571320" imgH="342720" progId="Equation.DSMT4">
                  <p:embed/>
                </p:oleObj>
              </mc:Choice>
              <mc:Fallback>
                <p:oleObj name="Equation" r:id="rId22" imgW="571320" imgH="342720" progId="Equation.DSMT4">
                  <p:embed/>
                  <p:pic>
                    <p:nvPicPr>
                      <p:cNvPr id="0" name=""/>
                      <p:cNvPicPr/>
                      <p:nvPr/>
                    </p:nvPicPr>
                    <p:blipFill>
                      <a:blip r:embed="rId23"/>
                      <a:stretch>
                        <a:fillRect/>
                      </a:stretch>
                    </p:blipFill>
                    <p:spPr>
                      <a:xfrm>
                        <a:off x="7348538" y="5803900"/>
                        <a:ext cx="571500" cy="34290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89845"/>
            <a:ext cx="8229601" cy="533219"/>
          </a:xfrm>
        </p:spPr>
        <p:txBody>
          <a:bodyPr/>
          <a:lstStyle/>
          <a:p>
            <a:r>
              <a:rPr lang="en-US" altLang="en-US" sz="3200" b="1" dirty="0">
                <a:solidFill>
                  <a:srgbClr val="000000"/>
                </a:solidFill>
                <a:ea typeface="MS PGothic" charset="-128"/>
                <a:cs typeface="ＭＳ Ｐゴシック" charset="-128"/>
              </a:rPr>
              <a:t>8.4	Solubility-- Effects of T and P (1)</a:t>
            </a:r>
            <a:endParaRPr lang="en-US" dirty="0"/>
          </a:p>
        </p:txBody>
      </p:sp>
      <p:sp>
        <p:nvSpPr>
          <p:cNvPr id="2" name="Content Placeholder 1"/>
          <p:cNvSpPr>
            <a:spLocks noGrp="1"/>
          </p:cNvSpPr>
          <p:nvPr>
            <p:ph sz="quarter" idx="13"/>
          </p:nvPr>
        </p:nvSpPr>
        <p:spPr>
          <a:xfrm>
            <a:off x="2248903" y="750849"/>
            <a:ext cx="4912620" cy="491871"/>
          </a:xfrm>
        </p:spPr>
        <p:txBody>
          <a:bodyPr/>
          <a:lstStyle/>
          <a:p>
            <a:pPr marL="463550" indent="-463550">
              <a:buFont typeface="+mj-lt"/>
              <a:buAutoNum type="alphaUcPeriod"/>
            </a:pPr>
            <a:r>
              <a:rPr lang="en-US" altLang="en-US" sz="2800" b="1" dirty="0">
                <a:solidFill>
                  <a:srgbClr val="000000"/>
                </a:solidFill>
                <a:ea typeface="MS PGothic" charset="-128"/>
                <a:cs typeface="ＭＳ Ｐゴシック" charset="-128"/>
              </a:rPr>
              <a:t>Temperature (T) Effects</a:t>
            </a:r>
            <a:endParaRPr lang="en-US" dirty="0"/>
          </a:p>
        </p:txBody>
      </p:sp>
      <p:sp>
        <p:nvSpPr>
          <p:cNvPr id="4" name="Content Placeholder 3"/>
          <p:cNvSpPr>
            <a:spLocks noGrp="1"/>
          </p:cNvSpPr>
          <p:nvPr>
            <p:ph sz="quarter" idx="15"/>
          </p:nvPr>
        </p:nvSpPr>
        <p:spPr>
          <a:xfrm>
            <a:off x="978141" y="1493953"/>
            <a:ext cx="7770323" cy="4901229"/>
          </a:xfrm>
        </p:spPr>
        <p:txBody>
          <a:bodyPr/>
          <a:lstStyle/>
          <a:p>
            <a:pPr marL="0" lvl="0" indent="0" eaLnBrk="1" hangingPunct="1">
              <a:spcBef>
                <a:spcPct val="0"/>
              </a:spcBef>
              <a:spcAft>
                <a:spcPts val="2300"/>
              </a:spcAft>
              <a:buNone/>
            </a:pPr>
            <a:r>
              <a:rPr lang="en-US" altLang="en-US" sz="2400" b="1" kern="1200" dirty="0">
                <a:solidFill>
                  <a:prstClr val="black"/>
                </a:solidFill>
                <a:latin typeface="Arial" charset="0"/>
                <a:ea typeface="MS PGothic" charset="-128"/>
                <a:cs typeface="+mn-cs"/>
              </a:rPr>
              <a:t>For most ionic and molecular solids, </a:t>
            </a:r>
            <a:r>
              <a:rPr lang="en-US" altLang="en-US" sz="2400" b="1" kern="1200" dirty="0">
                <a:solidFill>
                  <a:srgbClr val="3366FF"/>
                </a:solidFill>
                <a:latin typeface="Arial" charset="0"/>
                <a:ea typeface="MS PGothic" charset="-128"/>
                <a:cs typeface="+mn-cs"/>
              </a:rPr>
              <a:t>solubility </a:t>
            </a:r>
            <a:br>
              <a:rPr lang="en-US" altLang="en-US" sz="2400" b="1" kern="1200" dirty="0">
                <a:solidFill>
                  <a:srgbClr val="3366FF"/>
                </a:solidFill>
                <a:latin typeface="Arial" charset="0"/>
                <a:ea typeface="MS PGothic" charset="-128"/>
                <a:cs typeface="+mn-cs"/>
              </a:rPr>
            </a:br>
            <a:r>
              <a:rPr lang="en-US" altLang="en-US" sz="2400" b="1" kern="1200" dirty="0">
                <a:solidFill>
                  <a:srgbClr val="3366FF"/>
                </a:solidFill>
                <a:latin typeface="Arial" charset="0"/>
                <a:ea typeface="MS PGothic" charset="-128"/>
                <a:cs typeface="+mn-cs"/>
              </a:rPr>
              <a:t>generally increases</a:t>
            </a:r>
            <a:r>
              <a:rPr lang="en-US" altLang="en-US" sz="2400" b="1" kern="1200" dirty="0">
                <a:solidFill>
                  <a:prstClr val="black"/>
                </a:solidFill>
                <a:latin typeface="Arial" charset="0"/>
                <a:ea typeface="MS PGothic" charset="-128"/>
                <a:cs typeface="+mn-cs"/>
              </a:rPr>
              <a:t> as </a:t>
            </a:r>
            <a:r>
              <a:rPr lang="en-US" altLang="en-US" sz="2400" b="1" kern="1200" dirty="0">
                <a:solidFill>
                  <a:srgbClr val="3366FF"/>
                </a:solidFill>
                <a:latin typeface="Arial" charset="0"/>
                <a:ea typeface="MS PGothic" charset="-128"/>
                <a:cs typeface="+mn-cs"/>
              </a:rPr>
              <a:t>temperature increases</a:t>
            </a:r>
            <a:r>
              <a:rPr lang="en-US" altLang="en-US" sz="2400" b="1" kern="1200" dirty="0">
                <a:solidFill>
                  <a:prstClr val="black"/>
                </a:solidFill>
                <a:latin typeface="Arial" charset="0"/>
                <a:ea typeface="MS PGothic" charset="-128"/>
                <a:cs typeface="+mn-cs"/>
              </a:rPr>
              <a:t>.</a:t>
            </a:r>
            <a:endParaRPr lang="en-US" altLang="en-US" dirty="0">
              <a:cs typeface="+mn-cs"/>
            </a:endParaRPr>
          </a:p>
          <a:p>
            <a:pPr marL="0" lvl="0" indent="0" eaLnBrk="1" hangingPunct="1">
              <a:spcBef>
                <a:spcPct val="0"/>
              </a:spcBef>
              <a:spcAft>
                <a:spcPts val="2800"/>
              </a:spcAft>
              <a:buNone/>
            </a:pPr>
            <a:r>
              <a:rPr lang="en-US" altLang="en-US" sz="2400" b="1" kern="1200" dirty="0">
                <a:solidFill>
                  <a:prstClr val="black"/>
                </a:solidFill>
                <a:latin typeface="Arial" charset="0"/>
                <a:ea typeface="MS PGothic" charset="-128"/>
                <a:cs typeface="+mn-cs"/>
              </a:rPr>
              <a:t>By dissolving a solid in a solvent at high temperature and allowing it to cool slowly, a</a:t>
            </a:r>
            <a:r>
              <a:rPr lang="en-US" altLang="en-US" sz="2400" b="1" kern="1200" dirty="0">
                <a:solidFill>
                  <a:srgbClr val="3333FF"/>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supersaturated </a:t>
            </a:r>
            <a:r>
              <a:rPr lang="en-US" altLang="en-US" sz="2400" b="1" kern="1200" dirty="0">
                <a:solidFill>
                  <a:prstClr val="black"/>
                </a:solidFill>
                <a:latin typeface="Arial" charset="0"/>
                <a:ea typeface="MS PGothic" charset="-128"/>
                <a:cs typeface="+mn-cs"/>
              </a:rPr>
              <a:t>solution can be made.</a:t>
            </a:r>
          </a:p>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supersaturated solution </a:t>
            </a:r>
            <a:r>
              <a:rPr lang="en-US" altLang="en-US" sz="2400" b="1" kern="1200" dirty="0">
                <a:solidFill>
                  <a:prstClr val="black"/>
                </a:solidFill>
                <a:latin typeface="Arial" charset="0"/>
                <a:ea typeface="MS PGothic" charset="-128"/>
                <a:cs typeface="+mn-cs"/>
              </a:rPr>
              <a:t>contains </a:t>
            </a:r>
            <a:r>
              <a:rPr lang="en-US" altLang="en-US" sz="2400" b="1" kern="1200" dirty="0">
                <a:solidFill>
                  <a:srgbClr val="3366FF"/>
                </a:solidFill>
                <a:latin typeface="Arial" charset="0"/>
                <a:ea typeface="MS PGothic" charset="-128"/>
                <a:cs typeface="+mn-cs"/>
              </a:rPr>
              <a:t>more than the predicted maximum</a:t>
            </a:r>
            <a:r>
              <a:rPr lang="en-US" altLang="en-US" sz="2400" b="1" kern="1200" dirty="0">
                <a:solidFill>
                  <a:prstClr val="black"/>
                </a:solidFill>
                <a:latin typeface="Arial" charset="0"/>
                <a:ea typeface="MS PGothic" charset="-128"/>
                <a:cs typeface="+mn-cs"/>
              </a:rPr>
              <a:t> amount of solute at a given temperature.</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solubility of a gas decreases </a:t>
            </a:r>
            <a:r>
              <a:rPr lang="en-US" altLang="en-US" sz="2400" b="1" kern="1200" dirty="0">
                <a:solidFill>
                  <a:prstClr val="black"/>
                </a:solidFill>
                <a:latin typeface="Arial" charset="0"/>
                <a:ea typeface="MS PGothic" charset="-128"/>
                <a:cs typeface="+mn-cs"/>
              </a:rPr>
              <a:t>with </a:t>
            </a:r>
            <a:r>
              <a:rPr lang="en-US" altLang="en-US" sz="2400" b="1" kern="1200" dirty="0">
                <a:solidFill>
                  <a:srgbClr val="3366FF"/>
                </a:solidFill>
                <a:latin typeface="Arial" charset="0"/>
                <a:ea typeface="MS PGothic" charset="-128"/>
                <a:cs typeface="+mn-cs"/>
              </a:rPr>
              <a:t>increasing temperature</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33352"/>
            <a:ext cx="8229601" cy="645195"/>
          </a:xfrm>
        </p:spPr>
        <p:txBody>
          <a:bodyPr/>
          <a:lstStyle/>
          <a:p>
            <a:r>
              <a:rPr lang="en-US" altLang="en-US" sz="3200" b="1" dirty="0">
                <a:solidFill>
                  <a:srgbClr val="000000"/>
                </a:solidFill>
                <a:ea typeface="MS PGothic" charset="-128"/>
                <a:cs typeface="ＭＳ Ｐゴシック" charset="-128"/>
              </a:rPr>
              <a:t>8.4	Solubility—Effects of T and P (2)</a:t>
            </a:r>
            <a:endParaRPr lang="en-US" dirty="0"/>
          </a:p>
        </p:txBody>
      </p:sp>
      <p:sp>
        <p:nvSpPr>
          <p:cNvPr id="5" name="Content Placeholder 4"/>
          <p:cNvSpPr>
            <a:spLocks noGrp="1"/>
          </p:cNvSpPr>
          <p:nvPr>
            <p:ph sz="quarter" idx="16"/>
          </p:nvPr>
        </p:nvSpPr>
        <p:spPr>
          <a:xfrm>
            <a:off x="2562332" y="738485"/>
            <a:ext cx="4039540" cy="541492"/>
          </a:xfrm>
        </p:spPr>
        <p:txBody>
          <a:bodyPr/>
          <a:lstStyle/>
          <a:p>
            <a:pPr marL="0" indent="0">
              <a:buNone/>
            </a:pPr>
            <a:r>
              <a:rPr lang="en-US" altLang="en-US" sz="2800" b="1" dirty="0">
                <a:solidFill>
                  <a:srgbClr val="000000"/>
                </a:solidFill>
                <a:ea typeface="MS PGothic" charset="-128"/>
                <a:cs typeface="ＭＳ Ｐゴシック" charset="-128"/>
              </a:rPr>
              <a:t>B. Pressure (P) Effects</a:t>
            </a:r>
            <a:endParaRPr lang="en-US" dirty="0"/>
          </a:p>
        </p:txBody>
      </p:sp>
      <p:sp>
        <p:nvSpPr>
          <p:cNvPr id="4" name="Content Placeholder 3"/>
          <p:cNvSpPr>
            <a:spLocks noGrp="1"/>
          </p:cNvSpPr>
          <p:nvPr>
            <p:ph sz="quarter" idx="15"/>
          </p:nvPr>
        </p:nvSpPr>
        <p:spPr>
          <a:xfrm>
            <a:off x="988396" y="1296469"/>
            <a:ext cx="8029258" cy="1989017"/>
          </a:xfrm>
        </p:spPr>
        <p:txBody>
          <a:bodyPr/>
          <a:lstStyle/>
          <a:p>
            <a:pPr marL="0" lvl="0" indent="0" eaLnBrk="1" hangingPunct="1">
              <a:spcBef>
                <a:spcPct val="0"/>
              </a:spcBef>
              <a:spcAft>
                <a:spcPts val="900"/>
              </a:spcAft>
              <a:buClr>
                <a:prstClr val="black"/>
              </a:buClr>
              <a:buNone/>
            </a:pPr>
            <a:r>
              <a:rPr lang="en-US" altLang="en-US" sz="2400" b="1" kern="1200" dirty="0">
                <a:solidFill>
                  <a:srgbClr val="3366FF"/>
                </a:solidFill>
                <a:latin typeface="Arial" charset="0"/>
                <a:ea typeface="MS PGothic" charset="-128"/>
                <a:cs typeface="+mn-cs"/>
              </a:rPr>
              <a:t>Henry’</a:t>
            </a:r>
            <a:r>
              <a:rPr lang="en-US" altLang="ja-JP" sz="2400" b="1" kern="1200" dirty="0">
                <a:solidFill>
                  <a:srgbClr val="3366FF"/>
                </a:solidFill>
                <a:latin typeface="Arial" charset="0"/>
                <a:ea typeface="MS PGothic" charset="-128"/>
                <a:cs typeface="+mn-cs"/>
              </a:rPr>
              <a:t>s law</a:t>
            </a:r>
            <a:r>
              <a:rPr lang="en-US" altLang="ja-JP" sz="2400" b="1" kern="1200" dirty="0">
                <a:solidFill>
                  <a:prstClr val="black"/>
                </a:solidFill>
                <a:latin typeface="Arial" charset="0"/>
                <a:ea typeface="MS PGothic" charset="-128"/>
                <a:cs typeface="+mn-cs"/>
              </a:rPr>
              <a:t>: The </a:t>
            </a:r>
            <a:r>
              <a:rPr lang="en-US" altLang="ja-JP" sz="2400" b="1" kern="1200" dirty="0">
                <a:solidFill>
                  <a:srgbClr val="3366FF"/>
                </a:solidFill>
                <a:latin typeface="Arial" charset="0"/>
                <a:ea typeface="MS PGothic" charset="-128"/>
                <a:cs typeface="+mn-cs"/>
              </a:rPr>
              <a:t>solubility</a:t>
            </a:r>
            <a:r>
              <a:rPr lang="en-US" altLang="ja-JP" sz="2400" b="1" kern="1200" dirty="0">
                <a:solidFill>
                  <a:prstClr val="black"/>
                </a:solidFill>
                <a:latin typeface="Arial" charset="0"/>
                <a:ea typeface="MS PGothic" charset="-128"/>
                <a:cs typeface="+mn-cs"/>
              </a:rPr>
              <a:t> of a </a:t>
            </a:r>
            <a:r>
              <a:rPr lang="en-US" altLang="ja-JP" sz="2400" b="1" kern="1200" dirty="0">
                <a:solidFill>
                  <a:srgbClr val="3366FF"/>
                </a:solidFill>
                <a:latin typeface="Arial" charset="0"/>
                <a:ea typeface="MS PGothic" charset="-128"/>
                <a:cs typeface="+mn-cs"/>
              </a:rPr>
              <a:t>gas in a liquid </a:t>
            </a:r>
            <a:r>
              <a:rPr lang="en-US" altLang="ja-JP" sz="2400" b="1" kern="1200" dirty="0">
                <a:solidFill>
                  <a:prstClr val="black"/>
                </a:solidFill>
                <a:latin typeface="Arial" charset="0"/>
                <a:ea typeface="MS PGothic" charset="-128"/>
                <a:cs typeface="+mn-cs"/>
              </a:rPr>
              <a:t>is</a:t>
            </a:r>
            <a:br>
              <a:rPr lang="en-US" altLang="ja-JP" sz="2400" b="1" kern="1200" dirty="0">
                <a:solidFill>
                  <a:prstClr val="black"/>
                </a:solidFill>
                <a:latin typeface="Arial" charset="0"/>
                <a:ea typeface="MS PGothic" charset="-128"/>
                <a:cs typeface="+mn-cs"/>
              </a:rPr>
            </a:br>
            <a:r>
              <a:rPr lang="en-US" altLang="ja-JP" sz="2400" b="1" kern="1200" dirty="0">
                <a:solidFill>
                  <a:srgbClr val="3366FF"/>
                </a:solidFill>
                <a:latin typeface="Arial" charset="0"/>
                <a:ea typeface="MS PGothic" charset="-128"/>
                <a:cs typeface="+mn-cs"/>
              </a:rPr>
              <a:t>proportional to the partial pressure </a:t>
            </a:r>
            <a:r>
              <a:rPr lang="en-US" altLang="ja-JP" sz="2400" b="1" kern="1200" dirty="0">
                <a:solidFill>
                  <a:prstClr val="black"/>
                </a:solidFill>
                <a:latin typeface="Arial" charset="0"/>
                <a:ea typeface="MS PGothic" charset="-128"/>
                <a:cs typeface="+mn-cs"/>
              </a:rPr>
              <a:t>of the gas above </a:t>
            </a:r>
            <a:br>
              <a:rPr lang="en-US" altLang="ja-JP" sz="2400" b="1" kern="1200" dirty="0">
                <a:solidFill>
                  <a:prstClr val="black"/>
                </a:solidFill>
                <a:latin typeface="Arial" charset="0"/>
                <a:ea typeface="MS PGothic" charset="-128"/>
                <a:cs typeface="+mn-cs"/>
              </a:rPr>
            </a:br>
            <a:r>
              <a:rPr lang="en-US" altLang="ja-JP" sz="2400" b="1" kern="1200" dirty="0">
                <a:solidFill>
                  <a:prstClr val="black"/>
                </a:solidFill>
                <a:latin typeface="Arial" charset="0"/>
                <a:ea typeface="MS PGothic" charset="-128"/>
                <a:cs typeface="+mn-cs"/>
              </a:rPr>
              <a:t>the liquid.</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higher the pressure</a:t>
            </a:r>
            <a:r>
              <a:rPr lang="en-US" altLang="en-US" sz="2400" b="1" kern="1200" dirty="0">
                <a:solidFill>
                  <a:prstClr val="black"/>
                </a:solidFill>
                <a:latin typeface="Arial" charset="0"/>
                <a:ea typeface="MS PGothic" charset="-128"/>
                <a:cs typeface="+mn-cs"/>
              </a:rPr>
              <a:t>, the </a:t>
            </a:r>
            <a:r>
              <a:rPr lang="en-US" altLang="en-US" sz="2400" b="1" kern="1200" dirty="0">
                <a:solidFill>
                  <a:srgbClr val="3366FF"/>
                </a:solidFill>
                <a:latin typeface="Arial" charset="0"/>
                <a:ea typeface="MS PGothic" charset="-128"/>
                <a:cs typeface="+mn-cs"/>
              </a:rPr>
              <a:t>higher the solubility</a:t>
            </a:r>
            <a:r>
              <a:rPr lang="en-US" altLang="en-US" sz="2400" b="1" kern="1200" dirty="0">
                <a:solidFill>
                  <a:prstClr val="black"/>
                </a:solidFill>
                <a:latin typeface="Arial" charset="0"/>
                <a:ea typeface="MS PGothic" charset="-128"/>
                <a:cs typeface="+mn-cs"/>
              </a:rPr>
              <a:t> of a gas in a solvent.</a:t>
            </a:r>
            <a:endParaRPr lang="en-US" altLang="ja-JP" dirty="0">
              <a:cs typeface="+mn-cs"/>
            </a:endParaRPr>
          </a:p>
        </p:txBody>
      </p:sp>
      <p:pic>
        <p:nvPicPr>
          <p:cNvPr id="15363" name="Picture 17" descr="Atomic level view of carbon dioxide in a closed can of soda. Soft drinks contain- ing dissolved CO2 are sealed under greater than 1 atm pressure and highly soluble in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3346450"/>
            <a:ext cx="18923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4"/>
          </p:nvPr>
        </p:nvSpPr>
        <p:spPr>
          <a:xfrm>
            <a:off x="1098407" y="5475444"/>
            <a:ext cx="3258684" cy="1159806"/>
          </a:xfrm>
        </p:spPr>
        <p:txBody>
          <a:bodyPr/>
          <a:lstStyle/>
          <a:p>
            <a:pPr marL="0" lvl="0" indent="0" algn="ctr"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closed can of soda</a:t>
            </a:r>
          </a:p>
          <a:p>
            <a:pPr marL="0" lvl="0" indent="0" algn="ctr" eaLnBrk="1" hangingPunct="1">
              <a:spcBef>
                <a:spcPct val="0"/>
              </a:spcBef>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higher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pressure</a:t>
            </a:r>
          </a:p>
          <a:p>
            <a:pPr marL="0" lvl="0" indent="0" algn="ctr" eaLnBrk="1" hangingPunct="1">
              <a:spcBef>
                <a:spcPct val="0"/>
              </a:spcBef>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higher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solubility</a:t>
            </a:r>
          </a:p>
        </p:txBody>
      </p:sp>
      <p:pic>
        <p:nvPicPr>
          <p:cNvPr id="15369" name="Picture 18" descr="Atomic level view of carbon dioxide in an open can of soda. When a can is opened, the pressure above the liquid decreases to 1 atm, so the solubility of the CO2 in the soda decreases as well and some of the dissolved CO2 fizzes out of solu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3" y="3271838"/>
            <a:ext cx="18383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quarter" idx="13"/>
          </p:nvPr>
        </p:nvSpPr>
        <p:spPr>
          <a:xfrm>
            <a:off x="5262298" y="5468610"/>
            <a:ext cx="3198134" cy="1159806"/>
          </a:xfrm>
        </p:spPr>
        <p:txBody>
          <a:bodyPr/>
          <a:lstStyle/>
          <a:p>
            <a:pPr marL="0" lvl="0" indent="0" algn="ctr"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open can of soda</a:t>
            </a:r>
          </a:p>
          <a:p>
            <a:pPr marL="0" lvl="0" indent="0" algn="ctr" eaLnBrk="1" hangingPunct="1">
              <a:spcBef>
                <a:spcPct val="0"/>
              </a:spcBef>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lower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cs typeface="Arial" panose="020B0604020202020204" pitchFamily="34" charset="0"/>
              </a:rPr>
              <a:t>CO</a:t>
            </a:r>
            <a:r>
              <a:rPr lang="en-US" altLang="en-US" sz="2400" b="1" i="0" kern="1200" baseline="-25000" dirty="0">
                <a:solidFill>
                  <a:prstClr val="black"/>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pressure</a:t>
            </a:r>
          </a:p>
          <a:p>
            <a:pPr marL="0" lvl="0" indent="0" algn="ctr" eaLnBrk="1" hangingPunct="1">
              <a:spcBef>
                <a:spcPct val="0"/>
              </a:spcBef>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lower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cs typeface="Arial" panose="020B0604020202020204" pitchFamily="34" charset="0"/>
              </a:rPr>
              <a:t>CO</a:t>
            </a:r>
            <a:r>
              <a:rPr lang="en-US" altLang="en-US" sz="2400" b="1" i="0" kern="1200" baseline="-25000" dirty="0">
                <a:solidFill>
                  <a:prstClr val="black"/>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solubility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923" y="274296"/>
            <a:ext cx="3490155" cy="533219"/>
          </a:xfrm>
        </p:spPr>
        <p:txBody>
          <a:bodyPr/>
          <a:lstStyle/>
          <a:p>
            <a:r>
              <a:rPr lang="en-US" altLang="en-US" sz="3200" b="1" dirty="0">
                <a:solidFill>
                  <a:srgbClr val="000000"/>
                </a:solidFill>
                <a:ea typeface="MS PGothic" charset="-128"/>
                <a:cs typeface="ＭＳ Ｐゴシック" charset="-128"/>
              </a:rPr>
              <a:t>8.1	Mixtures (1)</a:t>
            </a:r>
            <a:endParaRPr lang="en-US" dirty="0"/>
          </a:p>
        </p:txBody>
      </p:sp>
      <p:sp>
        <p:nvSpPr>
          <p:cNvPr id="5" name="Content Placeholder 4"/>
          <p:cNvSpPr>
            <a:spLocks noGrp="1"/>
          </p:cNvSpPr>
          <p:nvPr>
            <p:ph sz="quarter" idx="13"/>
          </p:nvPr>
        </p:nvSpPr>
        <p:spPr>
          <a:xfrm>
            <a:off x="922075" y="1271645"/>
            <a:ext cx="7956550" cy="4389603"/>
          </a:xfrm>
        </p:spPr>
        <p:txBody>
          <a:bodyPr/>
          <a:lstStyle/>
          <a:p>
            <a:pPr marL="0" lvl="0" indent="0" eaLnBrk="1" hangingPunct="1">
              <a:spcBef>
                <a:spcPct val="0"/>
              </a:spcBef>
              <a:spcAft>
                <a:spcPts val="3700"/>
              </a:spcAft>
              <a:buNone/>
            </a:pPr>
            <a:r>
              <a:rPr lang="en-US" altLang="en-US" sz="2400" b="1" kern="1200" dirty="0">
                <a:solidFill>
                  <a:srgbClr val="3366FF"/>
                </a:solidFill>
                <a:latin typeface="Arial" charset="0"/>
                <a:ea typeface="MS PGothic" charset="-128"/>
                <a:cs typeface="+mn-cs"/>
              </a:rPr>
              <a:t>Pure substances</a:t>
            </a:r>
            <a:r>
              <a:rPr lang="en-US" altLang="en-US" sz="2400" b="1" kern="1200" dirty="0">
                <a:solidFill>
                  <a:prstClr val="black"/>
                </a:solidFill>
                <a:latin typeface="Arial" charset="0"/>
                <a:ea typeface="MS PGothic" charset="-128"/>
                <a:cs typeface="+mn-cs"/>
              </a:rPr>
              <a:t>— elements, covalent compounds, and ionic compounds.</a:t>
            </a:r>
          </a:p>
          <a:p>
            <a:pPr marL="0" lvl="0" indent="0" eaLnBrk="1" hangingPunct="1">
              <a:spcBef>
                <a:spcPct val="0"/>
              </a:spcBef>
              <a:spcAft>
                <a:spcPts val="3800"/>
              </a:spcAft>
              <a:buNone/>
            </a:pPr>
            <a:r>
              <a:rPr lang="en-US" altLang="en-US" sz="2400" b="1" kern="1200" dirty="0">
                <a:solidFill>
                  <a:prstClr val="black"/>
                </a:solidFill>
                <a:latin typeface="Arial" charset="0"/>
                <a:ea typeface="MS PGothic" charset="-128"/>
                <a:cs typeface="+mn-cs"/>
              </a:rPr>
              <a:t>Most matter we come into contact with is a </a:t>
            </a:r>
            <a:r>
              <a:rPr lang="en-US" altLang="en-US" sz="2400" b="1" kern="1200" dirty="0">
                <a:solidFill>
                  <a:srgbClr val="3366FF"/>
                </a:solidFill>
                <a:latin typeface="Arial" charset="0"/>
                <a:ea typeface="MS PGothic" charset="-128"/>
                <a:cs typeface="+mn-cs"/>
              </a:rPr>
              <a:t>mixture </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of two or more pure substances.</a:t>
            </a:r>
          </a:p>
          <a:p>
            <a:pPr marL="0" lvl="0" indent="0" eaLnBrk="1" hangingPunct="1">
              <a:spcBef>
                <a:spcPct val="0"/>
              </a:spcBef>
              <a:spcAft>
                <a:spcPts val="3800"/>
              </a:spcAft>
              <a:buClr>
                <a:prstClr val="black"/>
              </a:buClr>
              <a:buNone/>
            </a:pPr>
            <a:r>
              <a:rPr lang="en-US" altLang="en-US" sz="2400" b="1" kern="1200" dirty="0">
                <a:solidFill>
                  <a:prstClr val="black"/>
                </a:solidFill>
                <a:latin typeface="Arial" charset="0"/>
                <a:ea typeface="MS PGothic" charset="-128"/>
                <a:cs typeface="+mn-cs"/>
              </a:rPr>
              <a:t>A</a:t>
            </a:r>
            <a:r>
              <a:rPr lang="en-US" altLang="en-US" sz="2400" b="1" kern="1200" dirty="0">
                <a:solidFill>
                  <a:srgbClr val="3333CC"/>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heterogeneous mixture </a:t>
            </a:r>
            <a:r>
              <a:rPr lang="en-US" altLang="en-US" sz="2400" b="1" kern="1200" dirty="0">
                <a:solidFill>
                  <a:prstClr val="black"/>
                </a:solidFill>
                <a:latin typeface="Arial" charset="0"/>
                <a:ea typeface="MS PGothic" charset="-128"/>
                <a:cs typeface="+mn-cs"/>
              </a:rPr>
              <a:t>does not have a uniform </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composition throughout the sample.</a:t>
            </a:r>
          </a:p>
          <a:p>
            <a:pPr marL="0" lvl="0" indent="0" eaLnBrk="1" hangingPunct="1">
              <a:spcBef>
                <a:spcPct val="0"/>
              </a:spcBef>
              <a:spcAft>
                <a:spcPts val="3800"/>
              </a:spcAft>
              <a:buClr>
                <a:prstClr val="black"/>
              </a:buClr>
              <a:buNone/>
            </a:pPr>
            <a:r>
              <a:rPr lang="en-US" altLang="en-US" sz="2400" b="1" kern="1200" dirty="0">
                <a:solidFill>
                  <a:prstClr val="black"/>
                </a:solidFill>
                <a:latin typeface="Arial" charset="0"/>
                <a:ea typeface="MS PGothic" charset="-128"/>
                <a:cs typeface="+mn-cs"/>
              </a:rPr>
              <a:t>A</a:t>
            </a:r>
            <a:r>
              <a:rPr lang="en-US" altLang="en-US" sz="2400" b="1" kern="1200" dirty="0">
                <a:solidFill>
                  <a:srgbClr val="3333CC"/>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homogeneous mixture </a:t>
            </a:r>
            <a:r>
              <a:rPr lang="en-US" altLang="en-US" sz="2400" b="1" kern="1200" dirty="0">
                <a:solidFill>
                  <a:prstClr val="black"/>
                </a:solidFill>
                <a:latin typeface="Arial" charset="0"/>
                <a:ea typeface="MS PGothic" charset="-128"/>
                <a:cs typeface="+mn-cs"/>
              </a:rPr>
              <a:t>has a uniform composition</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throughout the sample.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831391" y="258379"/>
            <a:ext cx="5620929" cy="533219"/>
          </a:xfrm>
        </p:spPr>
        <p:txBody>
          <a:bodyPr/>
          <a:lstStyle/>
          <a:p>
            <a:r>
              <a:rPr lang="en-US" altLang="en-US" sz="3200" b="1" dirty="0">
                <a:solidFill>
                  <a:srgbClr val="000000"/>
                </a:solidFill>
                <a:ea typeface="MS PGothic" charset="-128"/>
                <a:cs typeface="ＭＳ Ｐゴシック" charset="-128"/>
              </a:rPr>
              <a:t>8.5	Concentration Units (1)</a:t>
            </a:r>
            <a:endParaRPr lang="en-US" dirty="0"/>
          </a:p>
        </p:txBody>
      </p:sp>
      <p:sp>
        <p:nvSpPr>
          <p:cNvPr id="14" name="Content Placeholder 13"/>
          <p:cNvSpPr>
            <a:spLocks noGrp="1"/>
          </p:cNvSpPr>
          <p:nvPr>
            <p:ph sz="quarter" idx="15"/>
          </p:nvPr>
        </p:nvSpPr>
        <p:spPr>
          <a:xfrm>
            <a:off x="2267744" y="737810"/>
            <a:ext cx="4985537" cy="479823"/>
          </a:xfrm>
        </p:spPr>
        <p:txBody>
          <a:bodyPr/>
          <a:lstStyle/>
          <a:p>
            <a:pPr marL="457200" indent="-457200">
              <a:buFont typeface="+mj-lt"/>
              <a:buAutoNum type="alphaUcPeriod"/>
            </a:pPr>
            <a:r>
              <a:rPr lang="en-US" altLang="en-US" sz="2800" b="1" dirty="0">
                <a:solidFill>
                  <a:srgbClr val="000000"/>
                </a:solidFill>
                <a:ea typeface="MS PGothic" charset="-128"/>
                <a:cs typeface="ＭＳ Ｐゴシック" charset="-128"/>
              </a:rPr>
              <a:t>Weight/Volume Percent</a:t>
            </a:r>
            <a:endParaRPr lang="en-US" dirty="0"/>
          </a:p>
        </p:txBody>
      </p:sp>
      <p:sp>
        <p:nvSpPr>
          <p:cNvPr id="11" name="Content Placeholder 10"/>
          <p:cNvSpPr>
            <a:spLocks noGrp="1"/>
          </p:cNvSpPr>
          <p:nvPr>
            <p:ph sz="quarter" idx="13"/>
          </p:nvPr>
        </p:nvSpPr>
        <p:spPr>
          <a:xfrm>
            <a:off x="990231" y="1529823"/>
            <a:ext cx="7686225" cy="2043193"/>
          </a:xfrm>
        </p:spPr>
        <p:txBody>
          <a:bodyPr/>
          <a:lstStyle/>
          <a:p>
            <a:pPr marL="0" lvl="0" indent="0" eaLnBrk="1" hangingPunct="1">
              <a:spcBef>
                <a:spcPct val="0"/>
              </a:spcBef>
              <a:spcAft>
                <a:spcPts val="19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concentration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of a solution tells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how much </a:t>
            </a:r>
            <a:br>
              <a:rPr lang="en-US" altLang="en-US" sz="2400" b="1" kern="1200" dirty="0">
                <a:solidFill>
                  <a:srgbClr val="3366FF"/>
                </a:solidFill>
                <a:latin typeface="Arial" panose="020B0604020202020204" pitchFamily="34" charset="0"/>
                <a:ea typeface="MS PGothic" charset="-128"/>
                <a:cs typeface="Arial" panose="020B0604020202020204" pitchFamily="34" charset="0"/>
              </a:rPr>
            </a:br>
            <a:r>
              <a:rPr lang="en-US" altLang="en-US" sz="2400" b="1" kern="1200" dirty="0">
                <a:solidFill>
                  <a:srgbClr val="3366FF"/>
                </a:solidFill>
                <a:latin typeface="Arial" panose="020B0604020202020204" pitchFamily="34" charset="0"/>
                <a:ea typeface="MS PGothic" charset="-128"/>
                <a:cs typeface="Arial" panose="020B0604020202020204" pitchFamily="34" charset="0"/>
              </a:rPr>
              <a:t>solute is dissolved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in a given amount of solution.</a:t>
            </a:r>
          </a:p>
          <a:p>
            <a:pPr marL="0" lvl="0" indent="0" eaLnBrk="1" hangingPunct="1">
              <a:spcBef>
                <a:spcPct val="0"/>
              </a:spcBef>
              <a:spcAft>
                <a:spcPts val="1800"/>
              </a:spcAft>
              <a:buClr>
                <a:srgbClr val="000000"/>
              </a:buClr>
              <a:buNone/>
            </a:pP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Weight/volume</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percent concentration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w/v</a:t>
            </a:r>
            <a:r>
              <a:rPr lang="en-US" altLang="en-US" sz="2400" b="1" i="0" kern="1200" dirty="0">
                <a:latin typeface="Arial" panose="020B0604020202020204" pitchFamily="34" charset="0"/>
                <a:ea typeface="MS PGothic" charset="-128"/>
                <a:cs typeface="Arial" panose="020B0604020202020204" pitchFamily="34" charset="0"/>
              </a:rPr>
              <a:t>)</a:t>
            </a:r>
            <a:r>
              <a:rPr lang="en-US" altLang="en-US" sz="2400" kern="1200" dirty="0">
                <a:solidFill>
                  <a:srgbClr val="3366FF"/>
                </a:solidFill>
                <a:latin typeface="Arial" panose="020B0604020202020204" pitchFamily="34" charset="0"/>
                <a:ea typeface="Cambria Math" panose="02040503050406030204" pitchFamily="18" charset="0"/>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is </a:t>
            </a:r>
            <a:br>
              <a:rPr lang="en-US" altLang="en-US" sz="2400" b="1" kern="1200" dirty="0">
                <a:solidFill>
                  <a:prstClr val="black"/>
                </a:solidFill>
                <a:latin typeface="Arial" panose="020B0604020202020204" pitchFamily="34" charset="0"/>
                <a:ea typeface="MS PGothic" charset="-128"/>
                <a:cs typeface="Arial" panose="020B0604020202020204" pitchFamily="34" charset="0"/>
              </a:rPr>
            </a:b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number of grams of solute dissolved in 100 mL</a:t>
            </a:r>
            <a:br>
              <a:rPr lang="en-US" altLang="en-US" sz="2400" b="1" kern="1200" dirty="0">
                <a:solidFill>
                  <a:prstClr val="black"/>
                </a:solidFill>
                <a:latin typeface="Arial" panose="020B0604020202020204" pitchFamily="34" charset="0"/>
                <a:ea typeface="MS PGothic" charset="-128"/>
                <a:cs typeface="Arial" panose="020B0604020202020204" pitchFamily="34" charset="0"/>
              </a:rPr>
            </a:br>
            <a:r>
              <a:rPr lang="en-US" altLang="en-US" sz="2400" b="1" kern="1200" dirty="0">
                <a:solidFill>
                  <a:prstClr val="black"/>
                </a:solidFill>
                <a:latin typeface="Arial" panose="020B0604020202020204" pitchFamily="34" charset="0"/>
                <a:ea typeface="MS PGothic" charset="-128"/>
                <a:cs typeface="Arial" panose="020B0604020202020204" pitchFamily="34" charset="0"/>
              </a:rPr>
              <a:t>of solution.</a:t>
            </a:r>
          </a:p>
        </p:txBody>
      </p:sp>
      <p:sp>
        <p:nvSpPr>
          <p:cNvPr id="12" name="Content Placeholder 11"/>
          <p:cNvSpPr>
            <a:spLocks noGrp="1"/>
          </p:cNvSpPr>
          <p:nvPr>
            <p:ph sz="quarter" idx="14"/>
          </p:nvPr>
        </p:nvSpPr>
        <p:spPr>
          <a:xfrm>
            <a:off x="2798694" y="3849013"/>
            <a:ext cx="3571689" cy="732115"/>
          </a:xfrm>
        </p:spPr>
        <p:txBody>
          <a:bodyPr/>
          <a:lstStyle/>
          <a:p>
            <a:pPr marL="0" lvl="0" indent="0" algn="ctr">
              <a:buNone/>
            </a:pPr>
            <a:r>
              <a:rPr lang="en-US" sz="2400" b="1" i="0" dirty="0">
                <a:solidFill>
                  <a:prstClr val="black"/>
                </a:solidFill>
                <a:latin typeface="Arial" panose="020B0604020202020204" pitchFamily="34" charset="0"/>
                <a:cs typeface="Arial" panose="020B0604020202020204" pitchFamily="34" charset="0"/>
              </a:rPr>
              <a:t>Weight/volume</a:t>
            </a:r>
            <a:endParaRPr lang="en-US" sz="2400" b="1" dirty="0">
              <a:solidFill>
                <a:prstClr val="black"/>
              </a:solidFill>
              <a:latin typeface="Arial" panose="020B0604020202020204" pitchFamily="34" charset="0"/>
              <a:cs typeface="Arial" panose="020B0604020202020204" pitchFamily="34" charset="0"/>
            </a:endParaRPr>
          </a:p>
          <a:p>
            <a:pPr marL="0" lvl="0" indent="0" algn="ctr">
              <a:spcBef>
                <a:spcPts val="0"/>
              </a:spcBef>
              <a:buNone/>
            </a:pPr>
            <a:r>
              <a:rPr lang="en-US" sz="2400" b="1" dirty="0">
                <a:solidFill>
                  <a:prstClr val="black"/>
                </a:solidFill>
                <a:latin typeface="Arial" panose="020B0604020202020204" pitchFamily="34" charset="0"/>
                <a:cs typeface="Arial" panose="020B0604020202020204" pitchFamily="34" charset="0"/>
              </a:rPr>
              <a:t>percent concentration</a:t>
            </a:r>
          </a:p>
        </p:txBody>
      </p:sp>
      <p:graphicFrame>
        <p:nvGraphicFramePr>
          <p:cNvPr id="2" name="Object 1">
            <a:extLst>
              <a:ext uri="{FF2B5EF4-FFF2-40B4-BE49-F238E27FC236}">
                <a16:creationId xmlns:a16="http://schemas.microsoft.com/office/drawing/2014/main" id="{B969A6E1-FB2E-42D9-A748-4D3A98F76B61}"/>
              </a:ext>
            </a:extLst>
          </p:cNvPr>
          <p:cNvGraphicFramePr>
            <a:graphicFrameLocks noChangeAspect="1"/>
          </p:cNvGraphicFramePr>
          <p:nvPr>
            <p:extLst>
              <p:ext uri="{D42A27DB-BD31-4B8C-83A1-F6EECF244321}">
                <p14:modId xmlns:p14="http://schemas.microsoft.com/office/powerpoint/2010/main" val="142945504"/>
              </p:ext>
            </p:extLst>
          </p:nvPr>
        </p:nvGraphicFramePr>
        <p:xfrm>
          <a:off x="1043608" y="5237163"/>
          <a:ext cx="5842000" cy="952500"/>
        </p:xfrm>
        <a:graphic>
          <a:graphicData uri="http://schemas.openxmlformats.org/presentationml/2006/ole">
            <mc:AlternateContent xmlns:mc="http://schemas.openxmlformats.org/markup-compatibility/2006">
              <mc:Choice xmlns:v="urn:schemas-microsoft-com:vml" Requires="v">
                <p:oleObj spid="_x0000_s4361" name="Equation" r:id="rId4" imgW="5841720" imgH="952200" progId="Equation.DSMT4">
                  <p:embed/>
                </p:oleObj>
              </mc:Choice>
              <mc:Fallback>
                <p:oleObj name="Equation" r:id="rId4" imgW="5841720" imgH="952200" progId="Equation.DSMT4">
                  <p:embed/>
                  <p:pic>
                    <p:nvPicPr>
                      <p:cNvPr id="0" name=""/>
                      <p:cNvPicPr/>
                      <p:nvPr/>
                    </p:nvPicPr>
                    <p:blipFill>
                      <a:blip r:embed="rId5"/>
                      <a:stretch>
                        <a:fillRect/>
                      </a:stretch>
                    </p:blipFill>
                    <p:spPr>
                      <a:xfrm>
                        <a:off x="1043608" y="5237163"/>
                        <a:ext cx="5842000" cy="952500"/>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80489" y="219704"/>
            <a:ext cx="6183022" cy="645195"/>
          </a:xfrm>
        </p:spPr>
        <p:txBody>
          <a:bodyPr/>
          <a:lstStyle/>
          <a:p>
            <a:r>
              <a:rPr lang="en-US" altLang="en-US" sz="3200" b="1" dirty="0">
                <a:solidFill>
                  <a:srgbClr val="000000"/>
                </a:solidFill>
                <a:ea typeface="MS PGothic" charset="-128"/>
                <a:cs typeface="ＭＳ Ｐゴシック" charset="-128"/>
              </a:rPr>
              <a:t>8.5	Concentration Units (2)</a:t>
            </a:r>
            <a:endParaRPr lang="en-US" dirty="0"/>
          </a:p>
        </p:txBody>
      </p:sp>
      <p:sp>
        <p:nvSpPr>
          <p:cNvPr id="14" name="Content Placeholder 12"/>
          <p:cNvSpPr>
            <a:spLocks noGrp="1"/>
          </p:cNvSpPr>
          <p:nvPr>
            <p:ph sz="quarter" idx="16"/>
          </p:nvPr>
        </p:nvSpPr>
        <p:spPr>
          <a:xfrm>
            <a:off x="2262421" y="745353"/>
            <a:ext cx="4901867" cy="541492"/>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Weight/Volume Percent</a:t>
            </a:r>
            <a:endParaRPr lang="en-US" dirty="0"/>
          </a:p>
        </p:txBody>
      </p:sp>
      <p:sp>
        <p:nvSpPr>
          <p:cNvPr id="13" name="Content Placeholder 10"/>
          <p:cNvSpPr>
            <a:spLocks noGrp="1"/>
          </p:cNvSpPr>
          <p:nvPr>
            <p:ph sz="quarter" idx="15"/>
          </p:nvPr>
        </p:nvSpPr>
        <p:spPr>
          <a:xfrm>
            <a:off x="818510" y="1825197"/>
            <a:ext cx="8029258" cy="850034"/>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For example, vinegar contains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5 g of acetic acid</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in</a:t>
            </a:r>
          </a:p>
          <a:p>
            <a:pPr marL="0" lvl="0" indent="0" eaLnBrk="1" hangingPunct="1">
              <a:spcBef>
                <a:spcPct val="0"/>
              </a:spcBef>
              <a:buNone/>
            </a:pPr>
            <a:r>
              <a:rPr lang="en-US" altLang="en-US" sz="2400" b="1" kern="1200" dirty="0">
                <a:solidFill>
                  <a:srgbClr val="D90000"/>
                </a:solidFill>
                <a:latin typeface="Arial" panose="020B0604020202020204" pitchFamily="34" charset="0"/>
                <a:ea typeface="MS PGothic" charset="-128"/>
                <a:cs typeface="Arial" panose="020B0604020202020204" pitchFamily="34" charset="0"/>
              </a:rPr>
              <a:t>100 mL of solution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so the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(w/v)</a:t>
            </a:r>
            <a:r>
              <a:rPr lang="en-US" altLang="en-US" sz="2400" b="1" kern="1200" dirty="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concentration is: </a:t>
            </a:r>
          </a:p>
        </p:txBody>
      </p:sp>
      <p:graphicFrame>
        <p:nvGraphicFramePr>
          <p:cNvPr id="2" name="Object 1">
            <a:extLst>
              <a:ext uri="{FF2B5EF4-FFF2-40B4-BE49-F238E27FC236}">
                <a16:creationId xmlns:a16="http://schemas.microsoft.com/office/drawing/2014/main" id="{AE73E8C1-485E-47F5-B3AD-19BA3AB505B4}"/>
              </a:ext>
            </a:extLst>
          </p:cNvPr>
          <p:cNvGraphicFramePr>
            <a:graphicFrameLocks noChangeAspect="1"/>
          </p:cNvGraphicFramePr>
          <p:nvPr>
            <p:extLst>
              <p:ext uri="{D42A27DB-BD31-4B8C-83A1-F6EECF244321}">
                <p14:modId xmlns:p14="http://schemas.microsoft.com/office/powerpoint/2010/main" val="4061767510"/>
              </p:ext>
            </p:extLst>
          </p:nvPr>
        </p:nvGraphicFramePr>
        <p:xfrm>
          <a:off x="759544" y="3181350"/>
          <a:ext cx="6908800" cy="825500"/>
        </p:xfrm>
        <a:graphic>
          <a:graphicData uri="http://schemas.openxmlformats.org/presentationml/2006/ole">
            <mc:AlternateContent xmlns:mc="http://schemas.openxmlformats.org/markup-compatibility/2006">
              <mc:Choice xmlns:v="urn:schemas-microsoft-com:vml" Requires="v">
                <p:oleObj spid="_x0000_s5382" name="Equation" r:id="rId4" imgW="6908760" imgH="825480" progId="Equation.DSMT4">
                  <p:embed/>
                </p:oleObj>
              </mc:Choice>
              <mc:Fallback>
                <p:oleObj name="Equation" r:id="rId4" imgW="6908760" imgH="825480" progId="Equation.DSMT4">
                  <p:embed/>
                  <p:pic>
                    <p:nvPicPr>
                      <p:cNvPr id="0" name=""/>
                      <p:cNvPicPr/>
                      <p:nvPr/>
                    </p:nvPicPr>
                    <p:blipFill>
                      <a:blip r:embed="rId5"/>
                      <a:stretch>
                        <a:fillRect/>
                      </a:stretch>
                    </p:blipFill>
                    <p:spPr>
                      <a:xfrm>
                        <a:off x="759544" y="3181350"/>
                        <a:ext cx="6908800" cy="8255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1480489" y="224208"/>
            <a:ext cx="6183022" cy="645195"/>
          </a:xfrm>
        </p:spPr>
        <p:txBody>
          <a:bodyPr/>
          <a:lstStyle/>
          <a:p>
            <a:r>
              <a:rPr lang="en-US" altLang="en-US" sz="3200" b="1" dirty="0">
                <a:solidFill>
                  <a:srgbClr val="000000"/>
                </a:solidFill>
                <a:ea typeface="MS PGothic" charset="-128"/>
                <a:cs typeface="ＭＳ Ｐゴシック" charset="-128"/>
              </a:rPr>
              <a:t>8.5	Concentration Units (3)</a:t>
            </a:r>
            <a:endParaRPr lang="en-US" dirty="0"/>
          </a:p>
        </p:txBody>
      </p:sp>
      <p:sp>
        <p:nvSpPr>
          <p:cNvPr id="13" name="Content Placeholder 12"/>
          <p:cNvSpPr>
            <a:spLocks noGrp="1"/>
          </p:cNvSpPr>
          <p:nvPr>
            <p:ph sz="quarter" idx="13"/>
          </p:nvPr>
        </p:nvSpPr>
        <p:spPr>
          <a:xfrm>
            <a:off x="2223446" y="746708"/>
            <a:ext cx="4968552" cy="435930"/>
          </a:xfrm>
        </p:spPr>
        <p:txBody>
          <a:bodyPr/>
          <a:lstStyle/>
          <a:p>
            <a:pPr marL="457200" indent="-457200">
              <a:buFont typeface="+mj-lt"/>
              <a:buAutoNum type="alphaUcPeriod" startAt="2"/>
              <a:tabLst>
                <a:tab pos="403225" algn="l"/>
              </a:tabLst>
            </a:pPr>
            <a:r>
              <a:rPr lang="en-US" altLang="en-US" sz="2800" b="1" i="0" dirty="0">
                <a:solidFill>
                  <a:srgbClr val="000000"/>
                </a:solidFill>
                <a:ea typeface="MS PGothic" charset="-128"/>
                <a:cs typeface="ＭＳ Ｐゴシック" charset="-128"/>
              </a:rPr>
              <a:t>Volume/Volume</a:t>
            </a:r>
            <a:r>
              <a:rPr lang="en-US" altLang="en-US" sz="2800" b="1" dirty="0">
                <a:solidFill>
                  <a:srgbClr val="000000"/>
                </a:solidFill>
                <a:ea typeface="MS PGothic" charset="-128"/>
                <a:cs typeface="ＭＳ Ｐゴシック" charset="-128"/>
              </a:rPr>
              <a:t> Percent</a:t>
            </a:r>
            <a:endParaRPr lang="en-US" dirty="0"/>
          </a:p>
        </p:txBody>
      </p:sp>
      <p:sp>
        <p:nvSpPr>
          <p:cNvPr id="22" name="Content Placeholder 21"/>
          <p:cNvSpPr>
            <a:spLocks noGrp="1"/>
          </p:cNvSpPr>
          <p:nvPr>
            <p:ph sz="quarter" idx="17"/>
          </p:nvPr>
        </p:nvSpPr>
        <p:spPr>
          <a:xfrm>
            <a:off x="3126326" y="1626960"/>
            <a:ext cx="2899281" cy="703700"/>
          </a:xfrm>
        </p:spPr>
        <p:txBody>
          <a:bodyPr/>
          <a:lstStyle/>
          <a:p>
            <a:pPr marL="0" indent="0" algn="ctr">
              <a:spcBef>
                <a:spcPts val="300"/>
              </a:spcBef>
              <a:buNone/>
            </a:pPr>
            <a:r>
              <a:rPr lang="en-US" sz="1900" b="1" i="0" dirty="0"/>
              <a:t>Volume/volume</a:t>
            </a:r>
            <a:endParaRPr lang="en-US" sz="1900" b="1" dirty="0"/>
          </a:p>
          <a:p>
            <a:pPr marL="0" indent="0" algn="ctr">
              <a:spcBef>
                <a:spcPts val="0"/>
              </a:spcBef>
              <a:buNone/>
            </a:pPr>
            <a:r>
              <a:rPr lang="en-US" sz="1900" b="1" dirty="0"/>
              <a:t>Percent concentration</a:t>
            </a:r>
          </a:p>
        </p:txBody>
      </p:sp>
      <p:graphicFrame>
        <p:nvGraphicFramePr>
          <p:cNvPr id="2" name="Object 1">
            <a:extLst>
              <a:ext uri="{FF2B5EF4-FFF2-40B4-BE49-F238E27FC236}">
                <a16:creationId xmlns:a16="http://schemas.microsoft.com/office/drawing/2014/main" id="{FD719308-29C4-4AD8-83A5-B9DEBAD9E79D}"/>
              </a:ext>
            </a:extLst>
          </p:cNvPr>
          <p:cNvGraphicFramePr>
            <a:graphicFrameLocks noChangeAspect="1"/>
          </p:cNvGraphicFramePr>
          <p:nvPr>
            <p:extLst>
              <p:ext uri="{D42A27DB-BD31-4B8C-83A1-F6EECF244321}">
                <p14:modId xmlns:p14="http://schemas.microsoft.com/office/powerpoint/2010/main" val="2142728227"/>
              </p:ext>
            </p:extLst>
          </p:nvPr>
        </p:nvGraphicFramePr>
        <p:xfrm>
          <a:off x="1711325" y="2811463"/>
          <a:ext cx="5321300" cy="889000"/>
        </p:xfrm>
        <a:graphic>
          <a:graphicData uri="http://schemas.openxmlformats.org/presentationml/2006/ole">
            <mc:AlternateContent xmlns:mc="http://schemas.openxmlformats.org/markup-compatibility/2006">
              <mc:Choice xmlns:v="urn:schemas-microsoft-com:vml" Requires="v">
                <p:oleObj spid="_x0000_s6656" name="Equation" r:id="rId4" imgW="5321160" imgH="888840" progId="Equation.DSMT4">
                  <p:embed/>
                </p:oleObj>
              </mc:Choice>
              <mc:Fallback>
                <p:oleObj name="Equation" r:id="rId4" imgW="5321160" imgH="888840" progId="Equation.DSMT4">
                  <p:embed/>
                  <p:pic>
                    <p:nvPicPr>
                      <p:cNvPr id="0" name=""/>
                      <p:cNvPicPr/>
                      <p:nvPr/>
                    </p:nvPicPr>
                    <p:blipFill>
                      <a:blip r:embed="rId5"/>
                      <a:stretch>
                        <a:fillRect/>
                      </a:stretch>
                    </p:blipFill>
                    <p:spPr>
                      <a:xfrm>
                        <a:off x="1711325" y="2811463"/>
                        <a:ext cx="5321300" cy="889000"/>
                      </a:xfrm>
                      <a:prstGeom prst="rect">
                        <a:avLst/>
                      </a:prstGeom>
                    </p:spPr>
                  </p:pic>
                </p:oleObj>
              </mc:Fallback>
            </mc:AlternateContent>
          </a:graphicData>
        </a:graphic>
      </p:graphicFrame>
      <p:sp>
        <p:nvSpPr>
          <p:cNvPr id="15" name="Content Placeholder 14"/>
          <p:cNvSpPr>
            <a:spLocks noGrp="1"/>
          </p:cNvSpPr>
          <p:nvPr>
            <p:ph sz="quarter" idx="14"/>
          </p:nvPr>
        </p:nvSpPr>
        <p:spPr>
          <a:xfrm>
            <a:off x="817238" y="3771170"/>
            <a:ext cx="7656233" cy="1179080"/>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For example, if a bottle of rubbing alcohol contains</a:t>
            </a:r>
          </a:p>
          <a:p>
            <a:pPr marL="0" lvl="0" indent="0" eaLnBrk="1" hangingPunct="1">
              <a:spcBef>
                <a:spcPct val="0"/>
              </a:spcBef>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70 mL of 2-propanol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in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100 mL of solution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then the </a:t>
            </a:r>
          </a:p>
          <a:p>
            <a:pPr marL="0" lvl="0" indent="0" eaLnBrk="1" hangingPunct="1">
              <a:spcBef>
                <a:spcPct val="0"/>
              </a:spcBef>
              <a:buNone/>
            </a:pPr>
            <a:r>
              <a:rPr lang="en-US" sz="2400" b="1" i="0" dirty="0">
                <a:latin typeface="Arial" panose="020B0604020202020204" pitchFamily="34" charset="0"/>
                <a:cs typeface="Arial" panose="020B0604020202020204" pitchFamily="34" charset="0"/>
              </a:rPr>
              <a:t>(v/v)</a:t>
            </a:r>
            <a:r>
              <a:rPr lang="en-US" sz="2400" b="1" dirty="0">
                <a:latin typeface="Arial" panose="020B0604020202020204" pitchFamily="34" charset="0"/>
                <a:ea typeface="Cambria Math" panose="02040503050406030204" pitchFamily="18" charset="0"/>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concentration is</a:t>
            </a:r>
          </a:p>
        </p:txBody>
      </p:sp>
      <p:graphicFrame>
        <p:nvGraphicFramePr>
          <p:cNvPr id="5" name="Object 4">
            <a:extLst>
              <a:ext uri="{FF2B5EF4-FFF2-40B4-BE49-F238E27FC236}">
                <a16:creationId xmlns:a16="http://schemas.microsoft.com/office/drawing/2014/main" id="{41748725-C3FE-48A5-B5D3-AC4335331B5F}"/>
              </a:ext>
            </a:extLst>
          </p:cNvPr>
          <p:cNvGraphicFramePr>
            <a:graphicFrameLocks noChangeAspect="1"/>
          </p:cNvGraphicFramePr>
          <p:nvPr>
            <p:extLst>
              <p:ext uri="{D42A27DB-BD31-4B8C-83A1-F6EECF244321}">
                <p14:modId xmlns:p14="http://schemas.microsoft.com/office/powerpoint/2010/main" val="2990767934"/>
              </p:ext>
            </p:extLst>
          </p:nvPr>
        </p:nvGraphicFramePr>
        <p:xfrm>
          <a:off x="1449388" y="5229225"/>
          <a:ext cx="5524500" cy="825500"/>
        </p:xfrm>
        <a:graphic>
          <a:graphicData uri="http://schemas.openxmlformats.org/presentationml/2006/ole">
            <mc:AlternateContent xmlns:mc="http://schemas.openxmlformats.org/markup-compatibility/2006">
              <mc:Choice xmlns:v="urn:schemas-microsoft-com:vml" Requires="v">
                <p:oleObj spid="_x0000_s6657" name="Equation" r:id="rId6" imgW="5524200" imgH="825480" progId="Equation.DSMT4">
                  <p:embed/>
                </p:oleObj>
              </mc:Choice>
              <mc:Fallback>
                <p:oleObj name="Equation" r:id="rId6" imgW="5524200" imgH="825480" progId="Equation.DSMT4">
                  <p:embed/>
                  <p:pic>
                    <p:nvPicPr>
                      <p:cNvPr id="0" name=""/>
                      <p:cNvPicPr/>
                      <p:nvPr/>
                    </p:nvPicPr>
                    <p:blipFill>
                      <a:blip r:embed="rId7"/>
                      <a:stretch>
                        <a:fillRect/>
                      </a:stretch>
                    </p:blipFill>
                    <p:spPr>
                      <a:xfrm>
                        <a:off x="1449388" y="5229225"/>
                        <a:ext cx="5524500" cy="825500"/>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1761536" y="233754"/>
            <a:ext cx="5620929" cy="645195"/>
          </a:xfrm>
        </p:spPr>
        <p:txBody>
          <a:bodyPr/>
          <a:lstStyle/>
          <a:p>
            <a:r>
              <a:rPr lang="en-US" altLang="en-US" sz="3200" b="1" dirty="0">
                <a:solidFill>
                  <a:srgbClr val="000000"/>
                </a:solidFill>
                <a:ea typeface="MS PGothic" charset="-128"/>
                <a:cs typeface="ＭＳ Ｐゴシック" charset="-128"/>
              </a:rPr>
              <a:t>8.5	Concentration Units (4)</a:t>
            </a:r>
            <a:endParaRPr lang="en-US" dirty="0"/>
          </a:p>
        </p:txBody>
      </p:sp>
      <p:sp>
        <p:nvSpPr>
          <p:cNvPr id="37" name="Content Placeholder 3"/>
          <p:cNvSpPr>
            <a:spLocks noGrp="1"/>
          </p:cNvSpPr>
          <p:nvPr>
            <p:ph sz="quarter" idx="19"/>
          </p:nvPr>
        </p:nvSpPr>
        <p:spPr>
          <a:xfrm>
            <a:off x="1044226" y="746484"/>
            <a:ext cx="7052265" cy="925603"/>
          </a:xfrm>
        </p:spPr>
        <p:txBody>
          <a:bodyPr/>
          <a:lstStyle/>
          <a:p>
            <a:pPr marL="0" lvl="0" indent="0" algn="ctr">
              <a:buNone/>
            </a:pPr>
            <a:r>
              <a:rPr lang="en-US" altLang="en-US" sz="2800" b="1">
                <a:solidFill>
                  <a:srgbClr val="000000"/>
                </a:solidFill>
                <a:ea typeface="MS PGothic" charset="-128"/>
                <a:cs typeface="ＭＳ Ｐゴシック" charset="-128"/>
              </a:rPr>
              <a:t>C. Using a Percent Concentration as a Conversion Factor</a:t>
            </a:r>
            <a:endParaRPr lang="en-US" dirty="0"/>
          </a:p>
        </p:txBody>
      </p:sp>
      <p:sp>
        <p:nvSpPr>
          <p:cNvPr id="26" name="Content Placeholder 25"/>
          <p:cNvSpPr>
            <a:spLocks noGrp="1"/>
          </p:cNvSpPr>
          <p:nvPr>
            <p:ph sz="quarter" idx="16"/>
          </p:nvPr>
        </p:nvSpPr>
        <p:spPr>
          <a:xfrm>
            <a:off x="696607" y="1848805"/>
            <a:ext cx="3246990" cy="595641"/>
          </a:xfrm>
        </p:spPr>
        <p:txBody>
          <a:bodyPr/>
          <a:lstStyle/>
          <a:p>
            <a:pPr marL="0" lvl="0" indent="0" algn="ctr" eaLnBrk="1" hangingPunct="1">
              <a:spcBef>
                <a:spcPct val="0"/>
              </a:spcBef>
              <a:buNone/>
              <a:defRPr/>
            </a:pPr>
            <a:r>
              <a:rPr lang="en-US" sz="2400" b="1" kern="1200">
                <a:solidFill>
                  <a:prstClr val="white"/>
                </a:solidFill>
                <a:ea typeface="+mn-ea"/>
                <a:cs typeface="+mn-cs"/>
              </a:rPr>
              <a:t>Sample Problem 8.5</a:t>
            </a:r>
            <a:endParaRPr lang="en-US" sz="2400" b="1" kern="1200" dirty="0">
              <a:solidFill>
                <a:prstClr val="white"/>
              </a:solidFill>
              <a:ea typeface="+mn-ea"/>
              <a:cs typeface="+mn-cs"/>
            </a:endParaRPr>
          </a:p>
        </p:txBody>
      </p:sp>
      <mc:AlternateContent xmlns:mc="http://schemas.openxmlformats.org/markup-compatibility/2006" xmlns:a14="http://schemas.microsoft.com/office/drawing/2010/main">
        <mc:Choice Requires="a14">
          <p:sp>
            <p:nvSpPr>
              <p:cNvPr id="25" name="Content Placeholder 24"/>
              <p:cNvSpPr>
                <a:spLocks noGrp="1"/>
              </p:cNvSpPr>
              <p:nvPr>
                <p:ph sz="quarter" idx="15"/>
              </p:nvPr>
            </p:nvSpPr>
            <p:spPr>
              <a:xfrm>
                <a:off x="1120389" y="2400489"/>
                <a:ext cx="7844099" cy="1244535"/>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 saline solution used in intravenous drips contains</a:t>
                </a:r>
              </a:p>
              <a:p>
                <a:pPr marL="0" lvl="0" indent="0" eaLnBrk="1" hangingPunct="1">
                  <a:spcBef>
                    <a:spcPct val="0"/>
                  </a:spcBef>
                  <a:buNone/>
                </a:pP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0.92%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(w/v)</a:t>
                </a:r>
                <a14:m>
                  <m:oMath xmlns:m="http://schemas.openxmlformats.org/officeDocument/2006/math">
                    <m:r>
                      <a:rPr lang="en-US" altLang="en-US" sz="2400" b="1" i="0" kern="1200" smtClean="0">
                        <a:solidFill>
                          <a:prstClr val="black"/>
                        </a:solidFill>
                        <a:latin typeface="Cambria Math" panose="02040503050406030204" pitchFamily="18" charset="0"/>
                        <a:ea typeface="MS PGothic" charset="-128"/>
                        <a:cs typeface="+mn-cs"/>
                      </a:rPr>
                      <m:t> </m:t>
                    </m:r>
                  </m:oMath>
                </a14:m>
                <a:r>
                  <a:rPr lang="en-US" altLang="en-US" sz="2400" b="1" kern="1200" dirty="0" err="1">
                    <a:solidFill>
                      <a:prstClr val="black"/>
                    </a:solidFill>
                    <a:latin typeface="Arial" panose="020B0604020202020204" pitchFamily="34" charset="0"/>
                    <a:ea typeface="MS PGothic" charset="-128"/>
                    <a:cs typeface="Arial" panose="020B0604020202020204" pitchFamily="34" charset="0"/>
                  </a:rPr>
                  <a:t>NaCl</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in water. How many grams of </a:t>
                </a:r>
                <a:r>
                  <a:rPr lang="en-US" altLang="en-US" sz="2400" b="1" kern="1200" dirty="0" err="1">
                    <a:solidFill>
                      <a:prstClr val="black"/>
                    </a:solidFill>
                    <a:latin typeface="Arial" panose="020B0604020202020204" pitchFamily="34" charset="0"/>
                    <a:ea typeface="MS PGothic" charset="-128"/>
                    <a:cs typeface="Arial" panose="020B0604020202020204" pitchFamily="34" charset="0"/>
                  </a:rPr>
                  <a:t>NaCl</a:t>
                </a:r>
                <a:endParaRPr lang="en-US" altLang="en-US" sz="2400" b="1" kern="1200" dirty="0">
                  <a:solidFill>
                    <a:prstClr val="black"/>
                  </a:solidFill>
                  <a:latin typeface="Arial" panose="020B0604020202020204" pitchFamily="34" charset="0"/>
                  <a:ea typeface="MS PGothic" charset="-128"/>
                  <a:cs typeface="Arial" panose="020B0604020202020204" pitchFamily="34" charset="0"/>
                </a:endParaRPr>
              </a:p>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are contained in 250 mL of this solution?</a:t>
                </a:r>
              </a:p>
            </p:txBody>
          </p:sp>
        </mc:Choice>
        <mc:Fallback xmlns="">
          <p:sp>
            <p:nvSpPr>
              <p:cNvPr id="25" name="Content Placeholder 24"/>
              <p:cNvSpPr>
                <a:spLocks noGrp="1" noRot="1" noChangeAspect="1" noMove="1" noResize="1" noEditPoints="1" noAdjustHandles="1" noChangeArrowheads="1" noChangeShapeType="1" noTextEdit="1"/>
              </p:cNvSpPr>
              <p:nvPr>
                <p:ph sz="quarter" idx="15"/>
              </p:nvPr>
            </p:nvSpPr>
            <p:spPr>
              <a:xfrm>
                <a:off x="1120389" y="2400489"/>
                <a:ext cx="7844099" cy="1244535"/>
              </a:xfrm>
              <a:blipFill>
                <a:blip r:embed="rId3"/>
                <a:stretch>
                  <a:fillRect l="-1243" t="-3431" b="-7353"/>
                </a:stretch>
              </a:blipFill>
            </p:spPr>
            <p:txBody>
              <a:bodyPr/>
              <a:lstStyle/>
              <a:p>
                <a:r>
                  <a:rPr lang="en-US">
                    <a:noFill/>
                  </a:rPr>
                  <a:t> </a:t>
                </a:r>
              </a:p>
            </p:txBody>
          </p:sp>
        </mc:Fallback>
      </mc:AlternateContent>
      <p:sp>
        <p:nvSpPr>
          <p:cNvPr id="23" name="Content Placeholder 22"/>
          <p:cNvSpPr>
            <a:spLocks noGrp="1"/>
          </p:cNvSpPr>
          <p:nvPr>
            <p:ph sz="quarter" idx="13"/>
          </p:nvPr>
        </p:nvSpPr>
        <p:spPr>
          <a:xfrm>
            <a:off x="727825" y="3787379"/>
            <a:ext cx="1423011" cy="447156"/>
          </a:xfrm>
        </p:spPr>
        <p:txBody>
          <a:bodyPr/>
          <a:lstStyle/>
          <a:p>
            <a:pPr marL="0" lvl="0" indent="0" algn="ctr" eaLnBrk="1" hangingPunct="1">
              <a:spcBef>
                <a:spcPct val="0"/>
              </a:spcBef>
              <a:buNone/>
              <a:defRPr/>
            </a:pPr>
            <a:r>
              <a:rPr lang="en-US" sz="2400" b="1" kern="1200">
                <a:solidFill>
                  <a:prstClr val="white"/>
                </a:solidFill>
                <a:ea typeface="+mn-ea"/>
                <a:cs typeface="+mn-cs"/>
              </a:rPr>
              <a:t>Step [1]</a:t>
            </a:r>
            <a:endParaRPr lang="en-US" sz="2400" b="1" kern="1200" dirty="0">
              <a:solidFill>
                <a:prstClr val="white"/>
              </a:solidFill>
              <a:ea typeface="+mn-ea"/>
              <a:cs typeface="+mn-cs"/>
            </a:endParaRPr>
          </a:p>
        </p:txBody>
      </p:sp>
      <p:sp>
        <p:nvSpPr>
          <p:cNvPr id="24" name="Content Placeholder 23"/>
          <p:cNvSpPr>
            <a:spLocks noGrp="1"/>
          </p:cNvSpPr>
          <p:nvPr>
            <p:ph sz="quarter" idx="14"/>
          </p:nvPr>
        </p:nvSpPr>
        <p:spPr>
          <a:xfrm>
            <a:off x="2267744" y="3775593"/>
            <a:ext cx="5752241" cy="732115"/>
          </a:xfrm>
        </p:spPr>
        <p:txBody>
          <a:bodyPr/>
          <a:lstStyle/>
          <a:p>
            <a:pPr marL="0" lvl="0" indent="0" eaLnBrk="1" hangingPunct="1">
              <a:spcBef>
                <a:spcPct val="0"/>
              </a:spcBef>
              <a:buNone/>
            </a:pPr>
            <a:r>
              <a:rPr lang="en-US" altLang="en-US" sz="2400" b="1" kern="1200">
                <a:solidFill>
                  <a:prstClr val="black"/>
                </a:solidFill>
                <a:latin typeface="Arial" charset="0"/>
                <a:ea typeface="MS PGothic" charset="-128"/>
                <a:cs typeface="+mn-cs"/>
              </a:rPr>
              <a:t>Identify the </a:t>
            </a:r>
            <a:r>
              <a:rPr lang="en-US" altLang="en-US" sz="2400" b="1" kern="1200">
                <a:solidFill>
                  <a:srgbClr val="3366FF"/>
                </a:solidFill>
                <a:latin typeface="Arial" charset="0"/>
                <a:ea typeface="MS PGothic" charset="-128"/>
                <a:cs typeface="+mn-cs"/>
              </a:rPr>
              <a:t>known quantities </a:t>
            </a:r>
            <a:r>
              <a:rPr lang="en-US" altLang="en-US" sz="2400" b="1" kern="1200">
                <a:solidFill>
                  <a:prstClr val="black"/>
                </a:solidFill>
                <a:latin typeface="Arial" charset="0"/>
                <a:ea typeface="MS PGothic" charset="-128"/>
                <a:cs typeface="+mn-cs"/>
              </a:rPr>
              <a:t>and the </a:t>
            </a:r>
          </a:p>
          <a:p>
            <a:pPr marL="0" lvl="0" indent="0" eaLnBrk="1" hangingPunct="1">
              <a:spcBef>
                <a:spcPct val="0"/>
              </a:spcBef>
              <a:buNone/>
            </a:pPr>
            <a:r>
              <a:rPr lang="en-US" altLang="en-US" sz="2400" b="1" kern="1200">
                <a:solidFill>
                  <a:srgbClr val="D90000"/>
                </a:solidFill>
                <a:latin typeface="Arial" charset="0"/>
                <a:ea typeface="MS PGothic" charset="-128"/>
                <a:cs typeface="+mn-cs"/>
              </a:rPr>
              <a:t>desired quantity</a:t>
            </a:r>
            <a:r>
              <a:rPr lang="en-US" altLang="en-US" sz="2400" b="1" kern="1200">
                <a:solidFill>
                  <a:prstClr val="black"/>
                </a:solidFill>
                <a:latin typeface="Arial" charset="0"/>
                <a:ea typeface="MS PGothic" charset="-128"/>
                <a:cs typeface="+mn-cs"/>
              </a:rPr>
              <a:t>.</a:t>
            </a:r>
            <a:endParaRPr lang="en-US" altLang="en-US" sz="2400" b="1" kern="1200" dirty="0">
              <a:solidFill>
                <a:prstClr val="black"/>
              </a:solidFill>
              <a:latin typeface="Arial" charset="0"/>
              <a:ea typeface="MS PGothic" charset="-128"/>
              <a:cs typeface="+mn-cs"/>
            </a:endParaRPr>
          </a:p>
        </p:txBody>
      </p:sp>
      <p:sp>
        <p:nvSpPr>
          <p:cNvPr id="10" name="Content Placeholder 4"/>
          <p:cNvSpPr>
            <a:spLocks noGrp="1"/>
          </p:cNvSpPr>
          <p:nvPr>
            <p:ph sz="quarter" idx="21"/>
          </p:nvPr>
        </p:nvSpPr>
        <p:spPr>
          <a:xfrm>
            <a:off x="1830923" y="5972273"/>
            <a:ext cx="2671491" cy="469900"/>
          </a:xfrm>
        </p:spPr>
        <p:txBody>
          <a:bodyPr/>
          <a:lstStyle/>
          <a:p>
            <a:pPr marL="0" lvl="0" indent="0" algn="ctr" eaLnBrk="1" hangingPunct="1">
              <a:spcBef>
                <a:spcPct val="0"/>
              </a:spcBef>
              <a:buNone/>
            </a:pPr>
            <a:r>
              <a:rPr lang="en-US" altLang="en-US" sz="2400" b="1" kern="1200" dirty="0">
                <a:solidFill>
                  <a:srgbClr val="3366FF"/>
                </a:solidFill>
                <a:latin typeface="Arial" charset="0"/>
                <a:ea typeface="MS PGothic" charset="-128"/>
                <a:cs typeface="+mn-cs"/>
              </a:rPr>
              <a:t>known quantities</a:t>
            </a:r>
          </a:p>
        </p:txBody>
      </p:sp>
      <p:sp>
        <p:nvSpPr>
          <p:cNvPr id="38" name="Content Placeholder 5"/>
          <p:cNvSpPr>
            <a:spLocks noGrp="1"/>
          </p:cNvSpPr>
          <p:nvPr>
            <p:ph sz="quarter" idx="20"/>
          </p:nvPr>
        </p:nvSpPr>
        <p:spPr>
          <a:xfrm>
            <a:off x="986519" y="4869207"/>
            <a:ext cx="4296479" cy="864050"/>
          </a:xfrm>
        </p:spPr>
        <p:txBody>
          <a:bodyPr/>
          <a:lstStyle/>
          <a:p>
            <a:pPr marL="0" lvl="0" indent="0" algn="ctr" eaLnBrk="1" hangingPunct="1">
              <a:spcBef>
                <a:spcPct val="0"/>
              </a:spcBef>
              <a:buNone/>
            </a:pP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0.92%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(w/v)</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NaCl solution</a:t>
            </a:r>
          </a:p>
          <a:p>
            <a:pPr marL="0" lvl="0" indent="0" algn="ctr" eaLnBrk="1" hangingPunct="1">
              <a:spcBef>
                <a:spcPct val="0"/>
              </a:spcBef>
              <a:spcAft>
                <a:spcPts val="30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250 mL</a:t>
            </a:r>
          </a:p>
        </p:txBody>
      </p:sp>
      <p:sp>
        <p:nvSpPr>
          <p:cNvPr id="11" name="Content Placeholder 9"/>
          <p:cNvSpPr>
            <a:spLocks noGrp="1"/>
          </p:cNvSpPr>
          <p:nvPr>
            <p:ph sz="quarter" idx="22"/>
          </p:nvPr>
        </p:nvSpPr>
        <p:spPr>
          <a:xfrm>
            <a:off x="5449543" y="5961314"/>
            <a:ext cx="2771571" cy="388347"/>
          </a:xfrm>
        </p:spPr>
        <p:txBody>
          <a:bodyPr/>
          <a:lstStyle/>
          <a:p>
            <a:pPr marL="0" lvl="0" indent="0" algn="ctr" eaLnBrk="1" hangingPunct="1">
              <a:spcBef>
                <a:spcPct val="0"/>
              </a:spcBef>
              <a:spcAft>
                <a:spcPts val="2500"/>
              </a:spcAft>
              <a:buNone/>
            </a:pPr>
            <a:r>
              <a:rPr lang="en-US" altLang="en-US" sz="2400" b="1" kern="1200" dirty="0">
                <a:solidFill>
                  <a:srgbClr val="D90000"/>
                </a:solidFill>
                <a:latin typeface="Arial" charset="0"/>
                <a:ea typeface="MS PGothic" charset="-128"/>
                <a:cs typeface="+mn-cs"/>
              </a:rPr>
              <a:t>desired quantity</a:t>
            </a:r>
          </a:p>
        </p:txBody>
      </p:sp>
      <p:sp>
        <p:nvSpPr>
          <p:cNvPr id="27" name="Content Placeholder 26"/>
          <p:cNvSpPr>
            <a:spLocks noGrp="1"/>
          </p:cNvSpPr>
          <p:nvPr>
            <p:ph sz="quarter" idx="17"/>
          </p:nvPr>
        </p:nvSpPr>
        <p:spPr>
          <a:xfrm>
            <a:off x="6074823" y="5245381"/>
            <a:ext cx="1501590" cy="501324"/>
          </a:xfrm>
        </p:spPr>
        <p:txBody>
          <a:bodyPr/>
          <a:lstStyle/>
          <a:p>
            <a:pPr marL="0" lvl="0" indent="0" algn="ctr"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 g NaCl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74" y="271230"/>
            <a:ext cx="6228453" cy="575269"/>
          </a:xfrm>
        </p:spPr>
        <p:txBody>
          <a:bodyPr/>
          <a:lstStyle/>
          <a:p>
            <a:r>
              <a:rPr lang="en-US" altLang="en-US" sz="3200" b="1" dirty="0">
                <a:solidFill>
                  <a:srgbClr val="000000"/>
                </a:solidFill>
                <a:ea typeface="MS PGothic" charset="-128"/>
                <a:cs typeface="ＭＳ Ｐゴシック" charset="-128"/>
              </a:rPr>
              <a:t>8.5	Concentration Units (5)</a:t>
            </a:r>
            <a:endParaRPr lang="en-US" dirty="0"/>
          </a:p>
        </p:txBody>
      </p:sp>
      <p:sp>
        <p:nvSpPr>
          <p:cNvPr id="10" name="Content Placeholder 1"/>
          <p:cNvSpPr>
            <a:spLocks noGrp="1"/>
          </p:cNvSpPr>
          <p:nvPr>
            <p:ph sz="quarter" idx="16"/>
          </p:nvPr>
        </p:nvSpPr>
        <p:spPr>
          <a:xfrm>
            <a:off x="727479" y="761234"/>
            <a:ext cx="7678345" cy="1025163"/>
          </a:xfrm>
        </p:spPr>
        <p:txBody>
          <a:bodyPr/>
          <a:lstStyle/>
          <a:p>
            <a:pPr marL="457200" indent="-457200" algn="ctr">
              <a:buFont typeface="+mj-lt"/>
              <a:buAutoNum type="alphaUcPeriod" startAt="3"/>
            </a:pPr>
            <a:r>
              <a:rPr lang="en-US" altLang="en-US" sz="2800" b="1" dirty="0">
                <a:solidFill>
                  <a:srgbClr val="000000"/>
                </a:solidFill>
                <a:ea typeface="MS PGothic" charset="-128"/>
                <a:cs typeface="ＭＳ Ｐゴシック" charset="-128"/>
              </a:rPr>
              <a:t>Using a Percent Concentration as a Conversion Factor</a:t>
            </a:r>
            <a:endParaRPr lang="en-US" dirty="0"/>
          </a:p>
        </p:txBody>
      </p:sp>
      <p:sp>
        <p:nvSpPr>
          <p:cNvPr id="8" name="Content Placeholder 2"/>
          <p:cNvSpPr>
            <a:spLocks noGrp="1"/>
          </p:cNvSpPr>
          <p:nvPr>
            <p:ph sz="quarter" idx="14"/>
          </p:nvPr>
        </p:nvSpPr>
        <p:spPr>
          <a:xfrm>
            <a:off x="771693" y="1862877"/>
            <a:ext cx="1324902" cy="462136"/>
          </a:xfrm>
        </p:spPr>
        <p:txBody>
          <a:bodyPr/>
          <a:lstStyle/>
          <a:p>
            <a:pPr marL="0" lvl="0" indent="0" algn="ctr" eaLnBrk="1" hangingPunct="1">
              <a:spcBef>
                <a:spcPct val="0"/>
              </a:spcBef>
              <a:buNone/>
              <a:defRPr/>
            </a:pPr>
            <a:r>
              <a:rPr lang="en-US" sz="2400" b="1" kern="1200" dirty="0">
                <a:solidFill>
                  <a:prstClr val="white"/>
                </a:solidFill>
                <a:ea typeface="+mn-ea"/>
                <a:cs typeface="+mn-cs"/>
              </a:rPr>
              <a:t>Step [2]</a:t>
            </a:r>
          </a:p>
        </p:txBody>
      </p:sp>
      <p:sp>
        <p:nvSpPr>
          <p:cNvPr id="7" name="Content Placeholder 3"/>
          <p:cNvSpPr>
            <a:spLocks noGrp="1"/>
          </p:cNvSpPr>
          <p:nvPr>
            <p:ph sz="quarter" idx="13"/>
          </p:nvPr>
        </p:nvSpPr>
        <p:spPr>
          <a:xfrm>
            <a:off x="2288898" y="1829327"/>
            <a:ext cx="4946928" cy="456674"/>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Write out the conversion factors.</a:t>
            </a:r>
          </a:p>
        </p:txBody>
      </p:sp>
      <p:graphicFrame>
        <p:nvGraphicFramePr>
          <p:cNvPr id="3" name="Object 2">
            <a:extLst>
              <a:ext uri="{FF2B5EF4-FFF2-40B4-BE49-F238E27FC236}">
                <a16:creationId xmlns:a16="http://schemas.microsoft.com/office/drawing/2014/main" id="{C3DCD5EB-7B27-4FB3-9499-78A2D5D9F2AE}"/>
              </a:ext>
            </a:extLst>
          </p:cNvPr>
          <p:cNvGraphicFramePr>
            <a:graphicFrameLocks noChangeAspect="1"/>
          </p:cNvGraphicFramePr>
          <p:nvPr>
            <p:extLst>
              <p:ext uri="{D42A27DB-BD31-4B8C-83A1-F6EECF244321}">
                <p14:modId xmlns:p14="http://schemas.microsoft.com/office/powerpoint/2010/main" val="2437399300"/>
              </p:ext>
            </p:extLst>
          </p:nvPr>
        </p:nvGraphicFramePr>
        <p:xfrm>
          <a:off x="1728788" y="2474913"/>
          <a:ext cx="2146300" cy="800100"/>
        </p:xfrm>
        <a:graphic>
          <a:graphicData uri="http://schemas.openxmlformats.org/presentationml/2006/ole">
            <mc:AlternateContent xmlns:mc="http://schemas.openxmlformats.org/markup-compatibility/2006">
              <mc:Choice xmlns:v="urn:schemas-microsoft-com:vml" Requires="v">
                <p:oleObj spid="_x0000_s7942" name="Equation" r:id="rId4" imgW="2145960" imgH="799920" progId="Equation.DSMT4">
                  <p:embed/>
                </p:oleObj>
              </mc:Choice>
              <mc:Fallback>
                <p:oleObj name="Equation" r:id="rId4" imgW="2145960" imgH="799920" progId="Equation.DSMT4">
                  <p:embed/>
                  <p:pic>
                    <p:nvPicPr>
                      <p:cNvPr id="0" name=""/>
                      <p:cNvPicPr/>
                      <p:nvPr/>
                    </p:nvPicPr>
                    <p:blipFill>
                      <a:blip r:embed="rId5"/>
                      <a:stretch>
                        <a:fillRect/>
                      </a:stretch>
                    </p:blipFill>
                    <p:spPr>
                      <a:xfrm>
                        <a:off x="1728788" y="2474913"/>
                        <a:ext cx="2146300" cy="800100"/>
                      </a:xfrm>
                      <a:prstGeom prst="rect">
                        <a:avLst/>
                      </a:prstGeom>
                    </p:spPr>
                  </p:pic>
                </p:oleObj>
              </mc:Fallback>
            </mc:AlternateContent>
          </a:graphicData>
        </a:graphic>
      </p:graphicFrame>
      <p:sp>
        <p:nvSpPr>
          <p:cNvPr id="25" name="Content Placeholder 5"/>
          <p:cNvSpPr>
            <a:spLocks noGrp="1"/>
          </p:cNvSpPr>
          <p:nvPr>
            <p:ph sz="quarter" idx="21"/>
          </p:nvPr>
        </p:nvSpPr>
        <p:spPr>
          <a:xfrm>
            <a:off x="4314964" y="2632180"/>
            <a:ext cx="504527" cy="431800"/>
          </a:xfrm>
        </p:spPr>
        <p:txBody>
          <a:bodyPr/>
          <a:lstStyle/>
          <a:p>
            <a:pPr marL="0" lvl="0" indent="0">
              <a:buNone/>
            </a:pPr>
            <a:r>
              <a:rPr lang="en-US" sz="2400" b="1" i="0" kern="1200" dirty="0">
                <a:solidFill>
                  <a:prstClr val="black"/>
                </a:solidFill>
                <a:latin typeface="+mj-lt"/>
                <a:cs typeface="+mn-cs"/>
              </a:rPr>
              <a:t>or</a:t>
            </a:r>
            <a:endParaRPr lang="en-US" dirty="0"/>
          </a:p>
        </p:txBody>
      </p:sp>
      <p:graphicFrame>
        <p:nvGraphicFramePr>
          <p:cNvPr id="4" name="Object 3">
            <a:extLst>
              <a:ext uri="{FF2B5EF4-FFF2-40B4-BE49-F238E27FC236}">
                <a16:creationId xmlns:a16="http://schemas.microsoft.com/office/drawing/2014/main" id="{1C3C3CC1-7D0E-416A-A2EE-F87578923703}"/>
              </a:ext>
            </a:extLst>
          </p:cNvPr>
          <p:cNvGraphicFramePr>
            <a:graphicFrameLocks noChangeAspect="1"/>
          </p:cNvGraphicFramePr>
          <p:nvPr>
            <p:extLst>
              <p:ext uri="{D42A27DB-BD31-4B8C-83A1-F6EECF244321}">
                <p14:modId xmlns:p14="http://schemas.microsoft.com/office/powerpoint/2010/main" val="1910425764"/>
              </p:ext>
            </p:extLst>
          </p:nvPr>
        </p:nvGraphicFramePr>
        <p:xfrm>
          <a:off x="5037138" y="2463800"/>
          <a:ext cx="2146300" cy="800100"/>
        </p:xfrm>
        <a:graphic>
          <a:graphicData uri="http://schemas.openxmlformats.org/presentationml/2006/ole">
            <mc:AlternateContent xmlns:mc="http://schemas.openxmlformats.org/markup-compatibility/2006">
              <mc:Choice xmlns:v="urn:schemas-microsoft-com:vml" Requires="v">
                <p:oleObj spid="_x0000_s7943" name="Equation" r:id="rId6" imgW="2145960" imgH="799920" progId="Equation.DSMT4">
                  <p:embed/>
                </p:oleObj>
              </mc:Choice>
              <mc:Fallback>
                <p:oleObj name="Equation" r:id="rId6" imgW="2145960" imgH="799920" progId="Equation.DSMT4">
                  <p:embed/>
                  <p:pic>
                    <p:nvPicPr>
                      <p:cNvPr id="0" name=""/>
                      <p:cNvPicPr/>
                      <p:nvPr/>
                    </p:nvPicPr>
                    <p:blipFill>
                      <a:blip r:embed="rId7"/>
                      <a:stretch>
                        <a:fillRect/>
                      </a:stretch>
                    </p:blipFill>
                    <p:spPr>
                      <a:xfrm>
                        <a:off x="5037138" y="2463800"/>
                        <a:ext cx="2146300" cy="800100"/>
                      </a:xfrm>
                      <a:prstGeom prst="rect">
                        <a:avLst/>
                      </a:prstGeom>
                    </p:spPr>
                  </p:pic>
                </p:oleObj>
              </mc:Fallback>
            </mc:AlternateContent>
          </a:graphicData>
        </a:graphic>
      </p:graphicFrame>
      <p:sp>
        <p:nvSpPr>
          <p:cNvPr id="18" name="Content Placeholder 7">
            <a:extLst>
              <a:ext uri="{FF2B5EF4-FFF2-40B4-BE49-F238E27FC236}">
                <a16:creationId xmlns:a16="http://schemas.microsoft.com/office/drawing/2014/main" id="{153B6C6C-A15D-453F-ADCC-8F0933CDA73B}"/>
              </a:ext>
            </a:extLst>
          </p:cNvPr>
          <p:cNvSpPr>
            <a:spLocks noGrp="1"/>
          </p:cNvSpPr>
          <p:nvPr>
            <p:ph sz="quarter" idx="24"/>
          </p:nvPr>
        </p:nvSpPr>
        <p:spPr>
          <a:xfrm>
            <a:off x="4196337" y="3321462"/>
            <a:ext cx="4392613" cy="719137"/>
          </a:xfrm>
        </p:spPr>
        <p:txBody>
          <a:bodyPr/>
          <a:lstStyle/>
          <a:p>
            <a:pPr marL="0" lvl="0" indent="0" algn="ctr" eaLnBrk="1" hangingPunct="1">
              <a:spcBef>
                <a:spcPct val="0"/>
              </a:spcBef>
              <a:buNone/>
              <a:defRPr/>
            </a:pPr>
            <a:r>
              <a:rPr lang="en-US" altLang="en-US" sz="2400" b="1" kern="1200" dirty="0">
                <a:solidFill>
                  <a:srgbClr val="3366FF"/>
                </a:solidFill>
                <a:latin typeface="Arial" charset="0"/>
                <a:ea typeface="MS PGothic" charset="-128"/>
                <a:cs typeface="+mn-cs"/>
              </a:rPr>
              <a:t>Choose the right side one to cancel mL</a:t>
            </a:r>
          </a:p>
        </p:txBody>
      </p:sp>
      <p:sp>
        <p:nvSpPr>
          <p:cNvPr id="28" name="Content Placeholder 8"/>
          <p:cNvSpPr>
            <a:spLocks noGrp="1"/>
          </p:cNvSpPr>
          <p:nvPr>
            <p:ph sz="quarter" idx="23"/>
          </p:nvPr>
        </p:nvSpPr>
        <p:spPr>
          <a:xfrm>
            <a:off x="780153" y="4389738"/>
            <a:ext cx="1302817" cy="453870"/>
          </a:xfrm>
        </p:spPr>
        <p:txBody>
          <a:bodyPr/>
          <a:lstStyle/>
          <a:p>
            <a:pPr marL="0" lvl="0" indent="0" algn="ctr" eaLnBrk="1" hangingPunct="1">
              <a:spcBef>
                <a:spcPct val="0"/>
              </a:spcBef>
              <a:buNone/>
              <a:defRPr/>
            </a:pPr>
            <a:r>
              <a:rPr lang="en-US" sz="2400" b="1" kern="1200" dirty="0">
                <a:solidFill>
                  <a:prstClr val="white"/>
                </a:solidFill>
                <a:ea typeface="+mn-ea"/>
                <a:cs typeface="+mn-cs"/>
              </a:rPr>
              <a:t>Step [3]</a:t>
            </a:r>
          </a:p>
        </p:txBody>
      </p:sp>
      <p:sp>
        <p:nvSpPr>
          <p:cNvPr id="26" name="Content Placeholder 9"/>
          <p:cNvSpPr>
            <a:spLocks noGrp="1"/>
          </p:cNvSpPr>
          <p:nvPr>
            <p:ph sz="quarter" idx="22"/>
          </p:nvPr>
        </p:nvSpPr>
        <p:spPr>
          <a:xfrm>
            <a:off x="2272253" y="4426382"/>
            <a:ext cx="2983959" cy="44147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Solve the problem.</a:t>
            </a:r>
          </a:p>
        </p:txBody>
      </p:sp>
      <p:graphicFrame>
        <p:nvGraphicFramePr>
          <p:cNvPr id="14" name="Object 13">
            <a:extLst>
              <a:ext uri="{FF2B5EF4-FFF2-40B4-BE49-F238E27FC236}">
                <a16:creationId xmlns:a16="http://schemas.microsoft.com/office/drawing/2014/main" id="{F061FC6A-F1A0-4BF4-9579-9323951A5824}"/>
              </a:ext>
            </a:extLst>
          </p:cNvPr>
          <p:cNvGraphicFramePr>
            <a:graphicFrameLocks noChangeAspect="1"/>
          </p:cNvGraphicFramePr>
          <p:nvPr>
            <p:extLst>
              <p:ext uri="{D42A27DB-BD31-4B8C-83A1-F6EECF244321}">
                <p14:modId xmlns:p14="http://schemas.microsoft.com/office/powerpoint/2010/main" val="1783616243"/>
              </p:ext>
            </p:extLst>
          </p:nvPr>
        </p:nvGraphicFramePr>
        <p:xfrm>
          <a:off x="1460500" y="4973638"/>
          <a:ext cx="3568700" cy="800100"/>
        </p:xfrm>
        <a:graphic>
          <a:graphicData uri="http://schemas.openxmlformats.org/presentationml/2006/ole">
            <mc:AlternateContent xmlns:mc="http://schemas.openxmlformats.org/markup-compatibility/2006">
              <mc:Choice xmlns:v="urn:schemas-microsoft-com:vml" Requires="v">
                <p:oleObj spid="_x0000_s7944" name="Equation" r:id="rId8" imgW="3568680" imgH="799920" progId="Equation.DSMT4">
                  <p:embed/>
                </p:oleObj>
              </mc:Choice>
              <mc:Fallback>
                <p:oleObj name="Equation" r:id="rId8" imgW="3568680" imgH="799920" progId="Equation.DSMT4">
                  <p:embed/>
                  <p:pic>
                    <p:nvPicPr>
                      <p:cNvPr id="0" name=""/>
                      <p:cNvPicPr/>
                      <p:nvPr/>
                    </p:nvPicPr>
                    <p:blipFill>
                      <a:blip r:embed="rId9"/>
                      <a:stretch>
                        <a:fillRect/>
                      </a:stretch>
                    </p:blipFill>
                    <p:spPr>
                      <a:xfrm>
                        <a:off x="1460500" y="4973638"/>
                        <a:ext cx="3568700" cy="800100"/>
                      </a:xfrm>
                      <a:prstGeom prst="rect">
                        <a:avLst/>
                      </a:prstGeom>
                    </p:spPr>
                  </p:pic>
                </p:oleObj>
              </mc:Fallback>
            </mc:AlternateContent>
          </a:graphicData>
        </a:graphic>
      </p:graphicFrame>
      <p:sp>
        <p:nvSpPr>
          <p:cNvPr id="9" name="Content Placeholder 11"/>
          <p:cNvSpPr>
            <a:spLocks noGrp="1"/>
          </p:cNvSpPr>
          <p:nvPr>
            <p:ph sz="quarter" idx="15"/>
          </p:nvPr>
        </p:nvSpPr>
        <p:spPr>
          <a:xfrm>
            <a:off x="1949669" y="5806531"/>
            <a:ext cx="2736851" cy="425585"/>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Milliliters cancel</a:t>
            </a:r>
          </a:p>
        </p:txBody>
      </p:sp>
      <p:sp>
        <p:nvSpPr>
          <p:cNvPr id="36" name="Content Placeholder 35">
            <a:extLst>
              <a:ext uri="{FF2B5EF4-FFF2-40B4-BE49-F238E27FC236}">
                <a16:creationId xmlns:a16="http://schemas.microsoft.com/office/drawing/2014/main" id="{1DA4E9F3-A230-4C3F-B7E0-24B04B376B41}"/>
              </a:ext>
            </a:extLst>
          </p:cNvPr>
          <p:cNvSpPr>
            <a:spLocks noGrp="1"/>
          </p:cNvSpPr>
          <p:nvPr>
            <p:ph sz="quarter" idx="25"/>
          </p:nvPr>
        </p:nvSpPr>
        <p:spPr>
          <a:xfrm>
            <a:off x="5870111" y="5092648"/>
            <a:ext cx="2355771" cy="478122"/>
          </a:xfrm>
        </p:spPr>
        <p:txBody>
          <a:bodyPr/>
          <a:lstStyle/>
          <a:p>
            <a:pPr marL="0" indent="0">
              <a:buNone/>
            </a:pPr>
            <a:r>
              <a:rPr lang="en-GB" sz="2400" b="1" dirty="0">
                <a:latin typeface="Arial" panose="020B0604020202020204" pitchFamily="34" charset="0"/>
                <a:cs typeface="Arial" panose="020B0604020202020204" pitchFamily="34" charset="0"/>
              </a:rPr>
              <a:t>= 2.3 g NaCl</a:t>
            </a:r>
          </a:p>
        </p:txBody>
      </p:sp>
      <p:sp>
        <p:nvSpPr>
          <p:cNvPr id="11" name="Content Placeholder 13"/>
          <p:cNvSpPr>
            <a:spLocks noGrp="1"/>
          </p:cNvSpPr>
          <p:nvPr>
            <p:ph sz="quarter" idx="17"/>
          </p:nvPr>
        </p:nvSpPr>
        <p:spPr>
          <a:xfrm>
            <a:off x="6058137" y="5572757"/>
            <a:ext cx="2704864" cy="431369"/>
          </a:xfrm>
        </p:spPr>
        <p:txBody>
          <a:bodyPr/>
          <a:lstStyle/>
          <a:p>
            <a:pPr marL="0" lvl="0" indent="0" eaLnBrk="1" hangingPunct="1">
              <a:spcBef>
                <a:spcPct val="0"/>
              </a:spcBef>
              <a:buNone/>
            </a:pPr>
            <a:r>
              <a:rPr lang="en-US" altLang="en-US" sz="2400" b="1" kern="1200" dirty="0">
                <a:solidFill>
                  <a:srgbClr val="D90000"/>
                </a:solidFill>
                <a:latin typeface="Arial" charset="0"/>
                <a:ea typeface="MS PGothic" charset="-128"/>
                <a:cs typeface="+mn-cs"/>
              </a:rPr>
              <a:t>2 sig. fig. Answer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761536" y="332656"/>
            <a:ext cx="5620929" cy="440677"/>
          </a:xfrm>
        </p:spPr>
        <p:txBody>
          <a:bodyPr/>
          <a:lstStyle/>
          <a:p>
            <a:r>
              <a:rPr lang="en-US" altLang="en-US" sz="3200" b="1" dirty="0">
                <a:solidFill>
                  <a:srgbClr val="000000"/>
                </a:solidFill>
                <a:ea typeface="MS PGothic" charset="-128"/>
                <a:cs typeface="ＭＳ Ｐゴシック" charset="-128"/>
              </a:rPr>
              <a:t>8.5	Concentration Units (6)</a:t>
            </a:r>
            <a:endParaRPr lang="en-US" dirty="0"/>
          </a:p>
        </p:txBody>
      </p:sp>
      <p:sp>
        <p:nvSpPr>
          <p:cNvPr id="9" name="Content Placeholder 8"/>
          <p:cNvSpPr>
            <a:spLocks noGrp="1"/>
          </p:cNvSpPr>
          <p:nvPr>
            <p:ph sz="quarter" idx="14"/>
          </p:nvPr>
        </p:nvSpPr>
        <p:spPr>
          <a:xfrm>
            <a:off x="2857255" y="742583"/>
            <a:ext cx="3571689" cy="500045"/>
          </a:xfrm>
        </p:spPr>
        <p:txBody>
          <a:bodyPr/>
          <a:lstStyle/>
          <a:p>
            <a:pPr marL="457200" indent="-457200">
              <a:buFont typeface="+mj-lt"/>
              <a:buAutoNum type="alphaUcPeriod" startAt="4"/>
            </a:pPr>
            <a:r>
              <a:rPr lang="en-US" altLang="en-US" sz="2800" b="1" dirty="0">
                <a:solidFill>
                  <a:srgbClr val="000000"/>
                </a:solidFill>
                <a:ea typeface="MS PGothic" charset="-128"/>
                <a:cs typeface="ＭＳ Ｐゴシック" charset="-128"/>
              </a:rPr>
              <a:t>Parts Per Million</a:t>
            </a:r>
            <a:endParaRPr lang="en-US" dirty="0"/>
          </a:p>
        </p:txBody>
      </p:sp>
      <p:sp>
        <p:nvSpPr>
          <p:cNvPr id="10" name="Content Placeholder 9"/>
          <p:cNvSpPr>
            <a:spLocks noGrp="1"/>
          </p:cNvSpPr>
          <p:nvPr>
            <p:ph sz="quarter" idx="15"/>
          </p:nvPr>
        </p:nvSpPr>
        <p:spPr>
          <a:xfrm>
            <a:off x="821681" y="1493458"/>
            <a:ext cx="7854776" cy="77275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When a solution contains a </a:t>
            </a:r>
            <a:r>
              <a:rPr lang="en-US" altLang="en-US" sz="2400" b="1" kern="1200" dirty="0">
                <a:solidFill>
                  <a:srgbClr val="3366FF"/>
                </a:solidFill>
                <a:latin typeface="Arial" charset="0"/>
                <a:ea typeface="MS PGothic" charset="-128"/>
                <a:cs typeface="+mn-cs"/>
              </a:rPr>
              <a:t>very small concentration</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of solute, it is often expressed in </a:t>
            </a:r>
            <a:r>
              <a:rPr lang="en-US" altLang="en-US" sz="2400" b="1" kern="1200" dirty="0">
                <a:solidFill>
                  <a:srgbClr val="3366FF"/>
                </a:solidFill>
                <a:latin typeface="Arial" charset="0"/>
                <a:ea typeface="MS PGothic" charset="-128"/>
                <a:cs typeface="+mn-cs"/>
              </a:rPr>
              <a:t>parts per million</a:t>
            </a:r>
            <a:r>
              <a:rPr lang="en-US" altLang="en-US" sz="2400" b="1" kern="1200" dirty="0">
                <a:solidFill>
                  <a:prstClr val="black"/>
                </a:solidFill>
                <a:latin typeface="Arial" charset="0"/>
                <a:ea typeface="MS PGothic" charset="-128"/>
                <a:cs typeface="+mn-cs"/>
              </a:rPr>
              <a:t>.</a:t>
            </a:r>
          </a:p>
        </p:txBody>
      </p:sp>
      <p:sp>
        <p:nvSpPr>
          <p:cNvPr id="12" name="Content Placeholder 11"/>
          <p:cNvSpPr>
            <a:spLocks noGrp="1"/>
          </p:cNvSpPr>
          <p:nvPr>
            <p:ph sz="quarter" idx="17"/>
          </p:nvPr>
        </p:nvSpPr>
        <p:spPr>
          <a:xfrm>
            <a:off x="1425769" y="2848042"/>
            <a:ext cx="2629854" cy="436942"/>
          </a:xfrm>
        </p:spPr>
        <p:txBody>
          <a:bodyPr/>
          <a:lstStyle/>
          <a:p>
            <a:pPr marL="0" indent="0">
              <a:buNone/>
            </a:pPr>
            <a:r>
              <a:rPr lang="en-US" sz="2350" b="1" dirty="0"/>
              <a:t>Parts per million</a:t>
            </a:r>
          </a:p>
        </p:txBody>
      </p:sp>
      <p:graphicFrame>
        <p:nvGraphicFramePr>
          <p:cNvPr id="2" name="Object 1">
            <a:extLst>
              <a:ext uri="{FF2B5EF4-FFF2-40B4-BE49-F238E27FC236}">
                <a16:creationId xmlns:a16="http://schemas.microsoft.com/office/drawing/2014/main" id="{C5464426-A33B-4837-8B27-307084EE0618}"/>
              </a:ext>
            </a:extLst>
          </p:cNvPr>
          <p:cNvGraphicFramePr>
            <a:graphicFrameLocks noChangeAspect="1"/>
          </p:cNvGraphicFramePr>
          <p:nvPr>
            <p:extLst>
              <p:ext uri="{D42A27DB-BD31-4B8C-83A1-F6EECF244321}">
                <p14:modId xmlns:p14="http://schemas.microsoft.com/office/powerpoint/2010/main" val="1382992435"/>
              </p:ext>
            </p:extLst>
          </p:nvPr>
        </p:nvGraphicFramePr>
        <p:xfrm>
          <a:off x="1408113" y="3822700"/>
          <a:ext cx="4025900" cy="889000"/>
        </p:xfrm>
        <a:graphic>
          <a:graphicData uri="http://schemas.openxmlformats.org/presentationml/2006/ole">
            <mc:AlternateContent xmlns:mc="http://schemas.openxmlformats.org/markup-compatibility/2006">
              <mc:Choice xmlns:v="urn:schemas-microsoft-com:vml" Requires="v">
                <p:oleObj spid="_x0000_s8692" name="Equation" r:id="rId4" imgW="4025880" imgH="888840" progId="Equation.DSMT4">
                  <p:embed/>
                </p:oleObj>
              </mc:Choice>
              <mc:Fallback>
                <p:oleObj name="Equation" r:id="rId4" imgW="4025880" imgH="888840" progId="Equation.DSMT4">
                  <p:embed/>
                  <p:pic>
                    <p:nvPicPr>
                      <p:cNvPr id="0" name=""/>
                      <p:cNvPicPr/>
                      <p:nvPr/>
                    </p:nvPicPr>
                    <p:blipFill>
                      <a:blip r:embed="rId5"/>
                      <a:stretch>
                        <a:fillRect/>
                      </a:stretch>
                    </p:blipFill>
                    <p:spPr>
                      <a:xfrm>
                        <a:off x="1408113" y="3822700"/>
                        <a:ext cx="4025900" cy="889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194B74E-025B-40CB-94F0-5A102B8FC46A}"/>
              </a:ext>
            </a:extLst>
          </p:cNvPr>
          <p:cNvSpPr>
            <a:spLocks noGrp="1"/>
          </p:cNvSpPr>
          <p:nvPr>
            <p:ph sz="quarter" idx="13"/>
          </p:nvPr>
        </p:nvSpPr>
        <p:spPr>
          <a:xfrm>
            <a:off x="1359458" y="4818576"/>
            <a:ext cx="798661" cy="497747"/>
          </a:xfrm>
        </p:spPr>
        <p:txBody>
          <a:bodyPr/>
          <a:lstStyle/>
          <a:p>
            <a:pPr marL="0" indent="0">
              <a:buNone/>
            </a:pPr>
            <a:r>
              <a:rPr lang="en-GB" sz="2400" dirty="0"/>
              <a:t>or </a:t>
            </a:r>
          </a:p>
        </p:txBody>
      </p:sp>
      <p:graphicFrame>
        <p:nvGraphicFramePr>
          <p:cNvPr id="3" name="Object 2">
            <a:extLst>
              <a:ext uri="{FF2B5EF4-FFF2-40B4-BE49-F238E27FC236}">
                <a16:creationId xmlns:a16="http://schemas.microsoft.com/office/drawing/2014/main" id="{6CD3E7E9-4F1F-4A78-8BE5-E5D4165FDB5D}"/>
              </a:ext>
            </a:extLst>
          </p:cNvPr>
          <p:cNvGraphicFramePr>
            <a:graphicFrameLocks noChangeAspect="1"/>
          </p:cNvGraphicFramePr>
          <p:nvPr>
            <p:extLst>
              <p:ext uri="{D42A27DB-BD31-4B8C-83A1-F6EECF244321}">
                <p14:modId xmlns:p14="http://schemas.microsoft.com/office/powerpoint/2010/main" val="1920405927"/>
              </p:ext>
            </p:extLst>
          </p:nvPr>
        </p:nvGraphicFramePr>
        <p:xfrm>
          <a:off x="1382546" y="5414963"/>
          <a:ext cx="4597400" cy="889000"/>
        </p:xfrm>
        <a:graphic>
          <a:graphicData uri="http://schemas.openxmlformats.org/presentationml/2006/ole">
            <mc:AlternateContent xmlns:mc="http://schemas.openxmlformats.org/markup-compatibility/2006">
              <mc:Choice xmlns:v="urn:schemas-microsoft-com:vml" Requires="v">
                <p:oleObj spid="_x0000_s8693" name="Equation" r:id="rId6" imgW="4597200" imgH="888840" progId="Equation.DSMT4">
                  <p:embed/>
                </p:oleObj>
              </mc:Choice>
              <mc:Fallback>
                <p:oleObj name="Equation" r:id="rId6" imgW="4597200" imgH="888840" progId="Equation.DSMT4">
                  <p:embed/>
                  <p:pic>
                    <p:nvPicPr>
                      <p:cNvPr id="0" name=""/>
                      <p:cNvPicPr/>
                      <p:nvPr/>
                    </p:nvPicPr>
                    <p:blipFill>
                      <a:blip r:embed="rId7"/>
                      <a:stretch>
                        <a:fillRect/>
                      </a:stretch>
                    </p:blipFill>
                    <p:spPr>
                      <a:xfrm>
                        <a:off x="1382546" y="5414963"/>
                        <a:ext cx="4597400" cy="889000"/>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57200" y="193413"/>
            <a:ext cx="8229601" cy="709714"/>
          </a:xfrm>
        </p:spPr>
        <p:txBody>
          <a:bodyPr/>
          <a:lstStyle/>
          <a:p>
            <a:r>
              <a:rPr lang="en-US" altLang="en-US" sz="3200" b="1" dirty="0">
                <a:solidFill>
                  <a:srgbClr val="000000"/>
                </a:solidFill>
                <a:ea typeface="MS PGothic" charset="-128"/>
                <a:cs typeface="ＭＳ Ｐゴシック" charset="-128"/>
              </a:rPr>
              <a:t>8.6	Concentration Units—Molarity (1)</a:t>
            </a:r>
            <a:endParaRPr lang="en-US" dirty="0"/>
          </a:p>
        </p:txBody>
      </p:sp>
      <p:sp>
        <p:nvSpPr>
          <p:cNvPr id="11" name="Content Placeholder 10"/>
          <p:cNvSpPr>
            <a:spLocks noGrp="1"/>
          </p:cNvSpPr>
          <p:nvPr>
            <p:ph sz="quarter" idx="13"/>
          </p:nvPr>
        </p:nvSpPr>
        <p:spPr>
          <a:xfrm>
            <a:off x="825858" y="1490429"/>
            <a:ext cx="8075296" cy="792163"/>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Molarity </a:t>
            </a:r>
            <a:r>
              <a:rPr lang="en-US" altLang="en-US" sz="2400" b="1" kern="1200" dirty="0">
                <a:solidFill>
                  <a:prstClr val="black"/>
                </a:solidFill>
                <a:latin typeface="Arial" charset="0"/>
                <a:ea typeface="MS PGothic" charset="-128"/>
                <a:cs typeface="+mn-cs"/>
              </a:rPr>
              <a:t>is the number of moles of solute per liter of</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solution, abbreviated as </a:t>
            </a:r>
            <a:r>
              <a:rPr lang="en-US" altLang="en-US" sz="2400" b="1" kern="1200" dirty="0">
                <a:solidFill>
                  <a:srgbClr val="3366FF"/>
                </a:solidFill>
                <a:latin typeface="Arial" charset="0"/>
                <a:ea typeface="MS PGothic" charset="-128"/>
                <a:cs typeface="+mn-cs"/>
              </a:rPr>
              <a:t>M</a:t>
            </a:r>
            <a:r>
              <a:rPr lang="en-US" altLang="en-US" sz="2400" b="1" kern="1200" dirty="0">
                <a:solidFill>
                  <a:prstClr val="black"/>
                </a:solidFill>
                <a:latin typeface="Arial" charset="0"/>
                <a:ea typeface="MS PGothic" charset="-128"/>
                <a:cs typeface="+mn-cs"/>
              </a:rPr>
              <a:t>.</a:t>
            </a:r>
          </a:p>
        </p:txBody>
      </p:sp>
      <p:graphicFrame>
        <p:nvGraphicFramePr>
          <p:cNvPr id="2" name="Object 1">
            <a:extLst>
              <a:ext uri="{FF2B5EF4-FFF2-40B4-BE49-F238E27FC236}">
                <a16:creationId xmlns:a16="http://schemas.microsoft.com/office/drawing/2014/main" id="{0F236C82-90CC-487D-932C-2DE0955BF7B2}"/>
              </a:ext>
            </a:extLst>
          </p:cNvPr>
          <p:cNvGraphicFramePr>
            <a:graphicFrameLocks noChangeAspect="1"/>
          </p:cNvGraphicFramePr>
          <p:nvPr>
            <p:extLst>
              <p:ext uri="{D42A27DB-BD31-4B8C-83A1-F6EECF244321}">
                <p14:modId xmlns:p14="http://schemas.microsoft.com/office/powerpoint/2010/main" val="1268399837"/>
              </p:ext>
            </p:extLst>
          </p:nvPr>
        </p:nvGraphicFramePr>
        <p:xfrm>
          <a:off x="1411288" y="2998788"/>
          <a:ext cx="4864100" cy="889000"/>
        </p:xfrm>
        <a:graphic>
          <a:graphicData uri="http://schemas.openxmlformats.org/presentationml/2006/ole">
            <mc:AlternateContent xmlns:mc="http://schemas.openxmlformats.org/markup-compatibility/2006">
              <mc:Choice xmlns:v="urn:schemas-microsoft-com:vml" Requires="v">
                <p:oleObj spid="_x0000_s9462" name="Equation" r:id="rId4" imgW="4863960" imgH="888840" progId="Equation.DSMT4">
                  <p:embed/>
                </p:oleObj>
              </mc:Choice>
              <mc:Fallback>
                <p:oleObj name="Equation" r:id="rId4" imgW="4863960" imgH="888840" progId="Equation.DSMT4">
                  <p:embed/>
                  <p:pic>
                    <p:nvPicPr>
                      <p:cNvPr id="0" name=""/>
                      <p:cNvPicPr/>
                      <p:nvPr/>
                    </p:nvPicPr>
                    <p:blipFill>
                      <a:blip r:embed="rId5"/>
                      <a:stretch>
                        <a:fillRect/>
                      </a:stretch>
                    </p:blipFill>
                    <p:spPr>
                      <a:xfrm>
                        <a:off x="1411288" y="2998788"/>
                        <a:ext cx="4864100" cy="889000"/>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65421"/>
            <a:ext cx="8229601" cy="586541"/>
          </a:xfrm>
        </p:spPr>
        <p:txBody>
          <a:bodyPr/>
          <a:lstStyle/>
          <a:p>
            <a:r>
              <a:rPr lang="en-US" altLang="en-US" sz="3200" b="1" dirty="0">
                <a:solidFill>
                  <a:srgbClr val="000000"/>
                </a:solidFill>
                <a:ea typeface="MS PGothic" charset="-128"/>
                <a:cs typeface="ＭＳ Ｐゴシック" charset="-128"/>
              </a:rPr>
              <a:t>8.6	Concentration Units—Molarity (2)</a:t>
            </a:r>
            <a:endParaRPr lang="en-US" dirty="0"/>
          </a:p>
        </p:txBody>
      </p:sp>
      <p:sp>
        <p:nvSpPr>
          <p:cNvPr id="3" name="Content Placeholder 2"/>
          <p:cNvSpPr>
            <a:spLocks noGrp="1"/>
          </p:cNvSpPr>
          <p:nvPr>
            <p:ph sz="quarter" idx="14"/>
          </p:nvPr>
        </p:nvSpPr>
        <p:spPr>
          <a:xfrm>
            <a:off x="589793" y="1165085"/>
            <a:ext cx="7811624" cy="805327"/>
          </a:xfrm>
        </p:spPr>
        <p:txBody>
          <a:bodyPr/>
          <a:lstStyle/>
          <a:p>
            <a:pPr marL="0" lvl="0" indent="0" algn="ctr" eaLnBrk="1" hangingPunct="1">
              <a:spcBef>
                <a:spcPct val="0"/>
              </a:spcBef>
              <a:buNone/>
              <a:defRPr/>
            </a:pPr>
            <a:r>
              <a:rPr lang="en-US" sz="2400" b="1" kern="1200" dirty="0">
                <a:solidFill>
                  <a:prstClr val="white"/>
                </a:solidFill>
                <a:ea typeface="+mn-ea"/>
                <a:cs typeface="+mn-cs"/>
              </a:rPr>
              <a:t>HOW TO Calculate Molarity from a Given Number of </a:t>
            </a:r>
          </a:p>
          <a:p>
            <a:pPr marL="0" lvl="0" indent="0" algn="ctr" eaLnBrk="1" hangingPunct="1">
              <a:spcBef>
                <a:spcPct val="0"/>
              </a:spcBef>
              <a:buNone/>
              <a:defRPr/>
            </a:pPr>
            <a:r>
              <a:rPr lang="en-US" sz="2400" b="1" kern="1200" dirty="0">
                <a:solidFill>
                  <a:prstClr val="white"/>
                </a:solidFill>
                <a:ea typeface="+mn-ea"/>
                <a:cs typeface="+mn-cs"/>
              </a:rPr>
              <a:t>Grams of Solute</a:t>
            </a:r>
          </a:p>
        </p:txBody>
      </p:sp>
      <p:sp>
        <p:nvSpPr>
          <p:cNvPr id="2" name="Content Placeholder 1"/>
          <p:cNvSpPr>
            <a:spLocks noGrp="1"/>
          </p:cNvSpPr>
          <p:nvPr>
            <p:ph sz="quarter" idx="13"/>
          </p:nvPr>
        </p:nvSpPr>
        <p:spPr>
          <a:xfrm>
            <a:off x="575764" y="2452555"/>
            <a:ext cx="1565312" cy="491871"/>
          </a:xfrm>
        </p:spPr>
        <p:txBody>
          <a:bodyPr/>
          <a:lstStyle/>
          <a:p>
            <a:pPr marL="0" lvl="0" indent="0" algn="ctr" eaLnBrk="1" hangingPunct="1">
              <a:spcBef>
                <a:spcPct val="0"/>
              </a:spcBef>
              <a:buNone/>
              <a:defRPr/>
            </a:pPr>
            <a:r>
              <a:rPr lang="en-US" sz="2400" b="1" kern="1200" dirty="0">
                <a:solidFill>
                  <a:prstClr val="white"/>
                </a:solidFill>
                <a:ea typeface="+mn-ea"/>
                <a:cs typeface="+mn-cs"/>
              </a:rPr>
              <a:t>Example</a:t>
            </a:r>
          </a:p>
        </p:txBody>
      </p:sp>
      <p:sp>
        <p:nvSpPr>
          <p:cNvPr id="4" name="Content Placeholder 3"/>
          <p:cNvSpPr>
            <a:spLocks noGrp="1"/>
          </p:cNvSpPr>
          <p:nvPr>
            <p:ph sz="quarter" idx="15"/>
          </p:nvPr>
        </p:nvSpPr>
        <p:spPr>
          <a:xfrm>
            <a:off x="2210329" y="2341316"/>
            <a:ext cx="6493021" cy="77275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Calculate the molarity of a solution made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from 20.0 g of </a:t>
            </a:r>
            <a:r>
              <a:rPr lang="en-US" altLang="en-US" sz="2400" b="1" kern="1200" dirty="0" err="1">
                <a:solidFill>
                  <a:prstClr val="black"/>
                </a:solidFill>
                <a:latin typeface="Arial" charset="0"/>
                <a:ea typeface="MS PGothic" charset="-128"/>
                <a:cs typeface="+mn-cs"/>
              </a:rPr>
              <a:t>NaOH</a:t>
            </a:r>
            <a:r>
              <a:rPr lang="en-US" altLang="en-US" sz="2400" b="1" kern="1200" dirty="0">
                <a:solidFill>
                  <a:prstClr val="black"/>
                </a:solidFill>
                <a:latin typeface="Arial" charset="0"/>
                <a:ea typeface="MS PGothic" charset="-128"/>
                <a:cs typeface="+mn-cs"/>
              </a:rPr>
              <a:t> in 250 mL of solution.</a:t>
            </a:r>
          </a:p>
        </p:txBody>
      </p:sp>
      <p:sp>
        <p:nvSpPr>
          <p:cNvPr id="5" name="Content Placeholder 4"/>
          <p:cNvSpPr>
            <a:spLocks noGrp="1"/>
          </p:cNvSpPr>
          <p:nvPr>
            <p:ph sz="quarter" idx="16"/>
          </p:nvPr>
        </p:nvSpPr>
        <p:spPr>
          <a:xfrm>
            <a:off x="602886" y="3503232"/>
            <a:ext cx="1377041" cy="406831"/>
          </a:xfrm>
        </p:spPr>
        <p:txBody>
          <a:bodyPr/>
          <a:lstStyle/>
          <a:p>
            <a:pPr marL="0" lvl="0" indent="0" algn="ctr" eaLnBrk="1" hangingPunct="1">
              <a:spcBef>
                <a:spcPct val="0"/>
              </a:spcBef>
              <a:buNone/>
              <a:defRPr/>
            </a:pPr>
            <a:r>
              <a:rPr lang="en-US" sz="2400" b="1" kern="1200" dirty="0">
                <a:solidFill>
                  <a:prstClr val="white"/>
                </a:solidFill>
                <a:ea typeface="+mn-ea"/>
                <a:cs typeface="+mn-cs"/>
              </a:rPr>
              <a:t>Step [1]</a:t>
            </a:r>
          </a:p>
        </p:txBody>
      </p:sp>
      <p:sp>
        <p:nvSpPr>
          <p:cNvPr id="6" name="Content Placeholder 5"/>
          <p:cNvSpPr>
            <a:spLocks noGrp="1"/>
          </p:cNvSpPr>
          <p:nvPr>
            <p:ph sz="quarter" idx="17"/>
          </p:nvPr>
        </p:nvSpPr>
        <p:spPr>
          <a:xfrm>
            <a:off x="2209183" y="3375212"/>
            <a:ext cx="6755305" cy="77407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Identify the </a:t>
            </a:r>
            <a:r>
              <a:rPr lang="en-US" altLang="en-US" sz="2400" b="1" kern="1200" dirty="0">
                <a:solidFill>
                  <a:srgbClr val="3366FF"/>
                </a:solidFill>
                <a:latin typeface="Arial" charset="0"/>
                <a:ea typeface="MS PGothic" charset="-128"/>
                <a:cs typeface="+mn-cs"/>
              </a:rPr>
              <a:t>known quantities </a:t>
            </a:r>
            <a:r>
              <a:rPr lang="en-US" altLang="en-US" sz="2400" b="1" kern="1200" dirty="0">
                <a:solidFill>
                  <a:prstClr val="black"/>
                </a:solidFill>
                <a:latin typeface="Arial" charset="0"/>
                <a:ea typeface="MS PGothic" charset="-128"/>
                <a:cs typeface="+mn-cs"/>
              </a:rPr>
              <a:t>and the </a:t>
            </a:r>
            <a:r>
              <a:rPr lang="en-US" altLang="en-US" sz="2400" b="1" kern="1200" dirty="0">
                <a:solidFill>
                  <a:srgbClr val="D90000"/>
                </a:solidFill>
                <a:latin typeface="Arial" charset="0"/>
                <a:ea typeface="MS PGothic" charset="-128"/>
                <a:cs typeface="+mn-cs"/>
              </a:rPr>
              <a:t>desired</a:t>
            </a:r>
          </a:p>
          <a:p>
            <a:pPr marL="0" lvl="0" indent="0" eaLnBrk="1" hangingPunct="1">
              <a:spcBef>
                <a:spcPct val="0"/>
              </a:spcBef>
              <a:buNone/>
            </a:pPr>
            <a:r>
              <a:rPr lang="en-US" altLang="en-US" sz="2400" b="1" kern="1200" dirty="0">
                <a:solidFill>
                  <a:srgbClr val="D90000"/>
                </a:solidFill>
                <a:latin typeface="Arial" charset="0"/>
                <a:ea typeface="MS PGothic" charset="-128"/>
                <a:cs typeface="+mn-cs"/>
              </a:rPr>
              <a:t>quantity.</a:t>
            </a:r>
          </a:p>
        </p:txBody>
      </p:sp>
      <p:sp>
        <p:nvSpPr>
          <p:cNvPr id="20" name="Content Placeholder 9"/>
          <p:cNvSpPr>
            <a:spLocks noGrp="1"/>
          </p:cNvSpPr>
          <p:nvPr>
            <p:ph sz="quarter" idx="22"/>
          </p:nvPr>
        </p:nvSpPr>
        <p:spPr>
          <a:xfrm>
            <a:off x="1345087" y="5808258"/>
            <a:ext cx="2727637" cy="432955"/>
          </a:xfrm>
        </p:spPr>
        <p:txBody>
          <a:bodyPr/>
          <a:lstStyle/>
          <a:p>
            <a:pPr marL="0" lvl="0" indent="0" algn="ctr" eaLnBrk="1" hangingPunct="1">
              <a:spcBef>
                <a:spcPct val="0"/>
              </a:spcBef>
              <a:buNone/>
            </a:pPr>
            <a:r>
              <a:rPr lang="en-US" altLang="en-US" sz="2400" b="1" kern="1200" dirty="0">
                <a:solidFill>
                  <a:srgbClr val="3366FF"/>
                </a:solidFill>
                <a:latin typeface="Arial" charset="0"/>
                <a:ea typeface="MS PGothic" charset="-128"/>
                <a:cs typeface="+mn-cs"/>
              </a:rPr>
              <a:t>known quantities</a:t>
            </a:r>
          </a:p>
        </p:txBody>
      </p:sp>
      <p:sp>
        <p:nvSpPr>
          <p:cNvPr id="19" name="Content Placeholder 4"/>
          <p:cNvSpPr>
            <a:spLocks noGrp="1"/>
          </p:cNvSpPr>
          <p:nvPr>
            <p:ph sz="quarter" idx="21"/>
          </p:nvPr>
        </p:nvSpPr>
        <p:spPr>
          <a:xfrm>
            <a:off x="1443989" y="4699762"/>
            <a:ext cx="2524369" cy="790576"/>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20.0 g </a:t>
            </a:r>
            <a:r>
              <a:rPr lang="en-US" altLang="en-US" sz="2400" b="1" kern="1200" dirty="0" err="1">
                <a:solidFill>
                  <a:prstClr val="black"/>
                </a:solidFill>
                <a:latin typeface="Arial" charset="0"/>
                <a:ea typeface="MS PGothic" charset="-128"/>
                <a:cs typeface="+mn-cs"/>
              </a:rPr>
              <a:t>NaOH</a:t>
            </a:r>
            <a:endParaRPr lang="en-US" altLang="en-US" sz="2400" b="1" kern="1200" dirty="0">
              <a:solidFill>
                <a:prstClr val="black"/>
              </a:solidFill>
              <a:latin typeface="Arial" charset="0"/>
              <a:ea typeface="MS PGothic" charset="-128"/>
              <a:cs typeface="+mn-cs"/>
            </a:endParaRPr>
          </a:p>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250 mL solution</a:t>
            </a:r>
          </a:p>
        </p:txBody>
      </p:sp>
      <p:sp>
        <p:nvSpPr>
          <p:cNvPr id="9" name="Content Placeholder 8"/>
          <p:cNvSpPr>
            <a:spLocks noGrp="1"/>
          </p:cNvSpPr>
          <p:nvPr>
            <p:ph sz="quarter" idx="20"/>
          </p:nvPr>
        </p:nvSpPr>
        <p:spPr>
          <a:xfrm>
            <a:off x="5073646" y="5786476"/>
            <a:ext cx="2612918" cy="405777"/>
          </a:xfrm>
        </p:spPr>
        <p:txBody>
          <a:bodyPr/>
          <a:lstStyle/>
          <a:p>
            <a:pPr marL="0" lvl="0" indent="0" algn="ctr" eaLnBrk="1" hangingPunct="1">
              <a:spcBef>
                <a:spcPct val="0"/>
              </a:spcBef>
              <a:buNone/>
            </a:pPr>
            <a:r>
              <a:rPr lang="en-US" altLang="en-US" sz="2400" b="1" kern="1200" dirty="0">
                <a:solidFill>
                  <a:srgbClr val="D90000"/>
                </a:solidFill>
                <a:latin typeface="Arial" charset="0"/>
                <a:ea typeface="MS PGothic" charset="-128"/>
                <a:cs typeface="+mn-cs"/>
              </a:rPr>
              <a:t>desired quantity</a:t>
            </a:r>
          </a:p>
        </p:txBody>
      </p:sp>
      <p:sp>
        <p:nvSpPr>
          <p:cNvPr id="8" name="Content Placeholder 7"/>
          <p:cNvSpPr>
            <a:spLocks noGrp="1"/>
          </p:cNvSpPr>
          <p:nvPr>
            <p:ph sz="quarter" idx="19"/>
          </p:nvPr>
        </p:nvSpPr>
        <p:spPr>
          <a:xfrm>
            <a:off x="5455177" y="5058538"/>
            <a:ext cx="1970249" cy="431800"/>
          </a:xfrm>
        </p:spPr>
        <p:txBody>
          <a:bodyPr/>
          <a:lstStyle/>
          <a:p>
            <a:pPr marL="0" lvl="0" indent="0" algn="ctr"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 M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(mol/L)</a:t>
            </a:r>
            <a:endParaRPr lang="en-US" altLang="en-US" sz="2400" b="1" kern="1200" dirty="0">
              <a:solidFill>
                <a:prstClr val="black"/>
              </a:solidFill>
              <a:latin typeface="Arial" panose="020B0604020202020204" pitchFamily="34" charset="0"/>
              <a:ea typeface="MS PGothic" charset="-128"/>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233754"/>
            <a:ext cx="8229601" cy="645195"/>
          </a:xfrm>
        </p:spPr>
        <p:txBody>
          <a:bodyPr/>
          <a:lstStyle/>
          <a:p>
            <a:r>
              <a:rPr lang="en-US" altLang="en-US" sz="3200" b="1" dirty="0">
                <a:solidFill>
                  <a:srgbClr val="000000"/>
                </a:solidFill>
                <a:ea typeface="MS PGothic" charset="-128"/>
                <a:cs typeface="ＭＳ Ｐゴシック" charset="-128"/>
              </a:rPr>
              <a:t>8.6	Concentration Units—Molarity (3)</a:t>
            </a:r>
            <a:endParaRPr lang="en-US" dirty="0"/>
          </a:p>
        </p:txBody>
      </p:sp>
      <p:sp>
        <p:nvSpPr>
          <p:cNvPr id="15" name="Content Placeholder 14"/>
          <p:cNvSpPr>
            <a:spLocks noGrp="1"/>
          </p:cNvSpPr>
          <p:nvPr>
            <p:ph sz="quarter" idx="17"/>
          </p:nvPr>
        </p:nvSpPr>
        <p:spPr>
          <a:xfrm>
            <a:off x="642405" y="1165704"/>
            <a:ext cx="7715432" cy="774340"/>
          </a:xfrm>
        </p:spPr>
        <p:txBody>
          <a:bodyPr/>
          <a:lstStyle/>
          <a:p>
            <a:pPr marL="0" lvl="0" indent="0" algn="ctr" eaLnBrk="1" hangingPunct="1">
              <a:spcBef>
                <a:spcPct val="0"/>
              </a:spcBef>
              <a:buNone/>
              <a:defRPr/>
            </a:pPr>
            <a:r>
              <a:rPr lang="en-US" sz="2400" b="1" kern="1200" dirty="0">
                <a:solidFill>
                  <a:prstClr val="white"/>
                </a:solidFill>
                <a:ea typeface="+mn-ea"/>
                <a:cs typeface="+mn-cs"/>
              </a:rPr>
              <a:t>HOW TO Calculate Molarity from a Given Number of </a:t>
            </a:r>
          </a:p>
          <a:p>
            <a:pPr marL="0" lvl="0" indent="0" algn="ctr" eaLnBrk="1" hangingPunct="1">
              <a:spcBef>
                <a:spcPct val="0"/>
              </a:spcBef>
              <a:buNone/>
              <a:defRPr/>
            </a:pPr>
            <a:r>
              <a:rPr lang="en-US" sz="2400" b="1" kern="1200" dirty="0">
                <a:solidFill>
                  <a:prstClr val="white"/>
                </a:solidFill>
                <a:ea typeface="+mn-ea"/>
                <a:cs typeface="+mn-cs"/>
              </a:rPr>
              <a:t>Grams of Solute</a:t>
            </a:r>
          </a:p>
        </p:txBody>
      </p:sp>
      <p:sp>
        <p:nvSpPr>
          <p:cNvPr id="14" name="Content Placeholder 13"/>
          <p:cNvSpPr>
            <a:spLocks noGrp="1"/>
          </p:cNvSpPr>
          <p:nvPr>
            <p:ph sz="quarter" idx="16"/>
          </p:nvPr>
        </p:nvSpPr>
        <p:spPr>
          <a:xfrm>
            <a:off x="553659" y="2393586"/>
            <a:ext cx="1471167" cy="492265"/>
          </a:xfrm>
        </p:spPr>
        <p:txBody>
          <a:bodyPr/>
          <a:lstStyle/>
          <a:p>
            <a:pPr marL="0" lvl="0" indent="0" algn="ctr" eaLnBrk="1" hangingPunct="1">
              <a:spcBef>
                <a:spcPct val="0"/>
              </a:spcBef>
              <a:buNone/>
              <a:defRPr/>
            </a:pPr>
            <a:r>
              <a:rPr lang="en-US" sz="2400" b="1" kern="1200" dirty="0">
                <a:solidFill>
                  <a:prstClr val="white"/>
                </a:solidFill>
                <a:ea typeface="+mn-ea"/>
                <a:cs typeface="+mn-cs"/>
              </a:rPr>
              <a:t>Step [2]</a:t>
            </a:r>
          </a:p>
        </p:txBody>
      </p:sp>
      <p:sp>
        <p:nvSpPr>
          <p:cNvPr id="13" name="Content Placeholder 12"/>
          <p:cNvSpPr>
            <a:spLocks noGrp="1"/>
          </p:cNvSpPr>
          <p:nvPr>
            <p:ph sz="quarter" idx="15"/>
          </p:nvPr>
        </p:nvSpPr>
        <p:spPr>
          <a:xfrm>
            <a:off x="2123728" y="2277939"/>
            <a:ext cx="6494167" cy="1111402"/>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Convert the number of grams of solute to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number of moles. Convert the volume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to liters if necessary.</a:t>
            </a:r>
          </a:p>
        </p:txBody>
      </p:sp>
      <p:sp>
        <p:nvSpPr>
          <p:cNvPr id="19" name="Content Placeholder 18"/>
          <p:cNvSpPr>
            <a:spLocks noGrp="1"/>
          </p:cNvSpPr>
          <p:nvPr>
            <p:ph sz="quarter" idx="20"/>
          </p:nvPr>
        </p:nvSpPr>
        <p:spPr>
          <a:xfrm>
            <a:off x="1305609" y="3618130"/>
            <a:ext cx="7381192" cy="762755"/>
          </a:xfrm>
        </p:spPr>
        <p:txBody>
          <a:bodyPr/>
          <a:lstStyle/>
          <a:p>
            <a:pPr marL="223838" indent="-223838" eaLnBrk="1" hangingPunct="1">
              <a:spcBef>
                <a:spcPct val="0"/>
              </a:spcBef>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Use the molar mass to convert grams of NaOH to moles of NaOH (molar mass 40.0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g/mol</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graphicFrame>
        <p:nvGraphicFramePr>
          <p:cNvPr id="2" name="Object 1">
            <a:extLst>
              <a:ext uri="{FF2B5EF4-FFF2-40B4-BE49-F238E27FC236}">
                <a16:creationId xmlns:a16="http://schemas.microsoft.com/office/drawing/2014/main" id="{FAFDD0B3-F4EC-4193-91AF-E0526AAC7A7F}"/>
              </a:ext>
            </a:extLst>
          </p:cNvPr>
          <p:cNvGraphicFramePr>
            <a:graphicFrameLocks noChangeAspect="1"/>
          </p:cNvGraphicFramePr>
          <p:nvPr>
            <p:extLst>
              <p:ext uri="{D42A27DB-BD31-4B8C-83A1-F6EECF244321}">
                <p14:modId xmlns:p14="http://schemas.microsoft.com/office/powerpoint/2010/main" val="114857148"/>
              </p:ext>
            </p:extLst>
          </p:nvPr>
        </p:nvGraphicFramePr>
        <p:xfrm>
          <a:off x="666750" y="4686300"/>
          <a:ext cx="6350000" cy="800100"/>
        </p:xfrm>
        <a:graphic>
          <a:graphicData uri="http://schemas.openxmlformats.org/presentationml/2006/ole">
            <mc:AlternateContent xmlns:mc="http://schemas.openxmlformats.org/markup-compatibility/2006">
              <mc:Choice xmlns:v="urn:schemas-microsoft-com:vml" Requires="v">
                <p:oleObj spid="_x0000_s10483" name="Equation" r:id="rId4" imgW="6349680" imgH="799920" progId="Equation.DSMT4">
                  <p:embed/>
                </p:oleObj>
              </mc:Choice>
              <mc:Fallback>
                <p:oleObj name="Equation" r:id="rId4" imgW="6349680" imgH="799920" progId="Equation.DSMT4">
                  <p:embed/>
                  <p:pic>
                    <p:nvPicPr>
                      <p:cNvPr id="0" name=""/>
                      <p:cNvPicPr/>
                      <p:nvPr/>
                    </p:nvPicPr>
                    <p:blipFill>
                      <a:blip r:embed="rId5"/>
                      <a:stretch>
                        <a:fillRect/>
                      </a:stretch>
                    </p:blipFill>
                    <p:spPr>
                      <a:xfrm>
                        <a:off x="666750" y="4686300"/>
                        <a:ext cx="6350000" cy="800100"/>
                      </a:xfrm>
                      <a:prstGeom prst="rect">
                        <a:avLst/>
                      </a:prstGeom>
                    </p:spPr>
                  </p:pic>
                </p:oleObj>
              </mc:Fallback>
            </mc:AlternateContent>
          </a:graphicData>
        </a:graphic>
      </p:graphicFrame>
      <p:sp>
        <p:nvSpPr>
          <p:cNvPr id="17" name="Content Placeholder 16"/>
          <p:cNvSpPr>
            <a:spLocks noGrp="1"/>
          </p:cNvSpPr>
          <p:nvPr>
            <p:ph sz="quarter" idx="19"/>
          </p:nvPr>
        </p:nvSpPr>
        <p:spPr>
          <a:xfrm>
            <a:off x="1705127" y="5669514"/>
            <a:ext cx="2247069" cy="392545"/>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Grams cancel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33754"/>
            <a:ext cx="8229601" cy="645195"/>
          </a:xfrm>
        </p:spPr>
        <p:txBody>
          <a:bodyPr/>
          <a:lstStyle/>
          <a:p>
            <a:r>
              <a:rPr lang="en-US" altLang="en-US" sz="3200" b="1" dirty="0">
                <a:solidFill>
                  <a:srgbClr val="000000"/>
                </a:solidFill>
                <a:ea typeface="MS PGothic" charset="-128"/>
                <a:cs typeface="ＭＳ Ｐゴシック" charset="-128"/>
              </a:rPr>
              <a:t>8.6	Concentration Units—Molarity (4)</a:t>
            </a:r>
            <a:endParaRPr lang="en-US" dirty="0"/>
          </a:p>
        </p:txBody>
      </p:sp>
      <p:sp>
        <p:nvSpPr>
          <p:cNvPr id="3" name="Content Placeholder 2"/>
          <p:cNvSpPr>
            <a:spLocks noGrp="1"/>
          </p:cNvSpPr>
          <p:nvPr>
            <p:ph sz="quarter" idx="13"/>
          </p:nvPr>
        </p:nvSpPr>
        <p:spPr>
          <a:xfrm>
            <a:off x="628636" y="1165492"/>
            <a:ext cx="7733165" cy="823755"/>
          </a:xfrm>
        </p:spPr>
        <p:txBody>
          <a:bodyPr/>
          <a:lstStyle/>
          <a:p>
            <a:pPr marL="0" lvl="0" indent="0" algn="ctr" eaLnBrk="1" hangingPunct="1">
              <a:spcBef>
                <a:spcPct val="0"/>
              </a:spcBef>
              <a:buNone/>
              <a:defRPr/>
            </a:pPr>
            <a:r>
              <a:rPr lang="en-US" sz="2400" b="1" kern="1200" dirty="0">
                <a:solidFill>
                  <a:prstClr val="white"/>
                </a:solidFill>
                <a:ea typeface="+mn-ea"/>
                <a:cs typeface="+mn-cs"/>
              </a:rPr>
              <a:t>HOW TO Calculate Molarity from a Given Number of </a:t>
            </a:r>
          </a:p>
          <a:p>
            <a:pPr marL="0" lvl="0" indent="0" algn="ctr" eaLnBrk="1" hangingPunct="1">
              <a:spcBef>
                <a:spcPct val="0"/>
              </a:spcBef>
              <a:buNone/>
              <a:defRPr/>
            </a:pPr>
            <a:r>
              <a:rPr lang="en-US" sz="2400" b="1" kern="1200" dirty="0">
                <a:solidFill>
                  <a:prstClr val="white"/>
                </a:solidFill>
                <a:ea typeface="+mn-ea"/>
                <a:cs typeface="+mn-cs"/>
              </a:rPr>
              <a:t>Grams of Solute</a:t>
            </a:r>
          </a:p>
        </p:txBody>
      </p:sp>
      <p:sp>
        <p:nvSpPr>
          <p:cNvPr id="4" name="Content Placeholder 3"/>
          <p:cNvSpPr>
            <a:spLocks noGrp="1"/>
          </p:cNvSpPr>
          <p:nvPr>
            <p:ph sz="quarter" idx="14"/>
          </p:nvPr>
        </p:nvSpPr>
        <p:spPr>
          <a:xfrm>
            <a:off x="1298085" y="2344515"/>
            <a:ext cx="6226243" cy="73211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Convert milliliters of solution to liters of solution using a mL–L conversion factor.</a:t>
            </a:r>
          </a:p>
        </p:txBody>
      </p:sp>
      <p:graphicFrame>
        <p:nvGraphicFramePr>
          <p:cNvPr id="2" name="Object 1">
            <a:extLst>
              <a:ext uri="{FF2B5EF4-FFF2-40B4-BE49-F238E27FC236}">
                <a16:creationId xmlns:a16="http://schemas.microsoft.com/office/drawing/2014/main" id="{F81BFF16-58E0-494B-9535-8FCCD1430DA2}"/>
              </a:ext>
            </a:extLst>
          </p:cNvPr>
          <p:cNvGraphicFramePr>
            <a:graphicFrameLocks noChangeAspect="1"/>
          </p:cNvGraphicFramePr>
          <p:nvPr>
            <p:extLst>
              <p:ext uri="{D42A27DB-BD31-4B8C-83A1-F6EECF244321}">
                <p14:modId xmlns:p14="http://schemas.microsoft.com/office/powerpoint/2010/main" val="1490460167"/>
              </p:ext>
            </p:extLst>
          </p:nvPr>
        </p:nvGraphicFramePr>
        <p:xfrm>
          <a:off x="1362075" y="3632200"/>
          <a:ext cx="5930900" cy="800100"/>
        </p:xfrm>
        <a:graphic>
          <a:graphicData uri="http://schemas.openxmlformats.org/presentationml/2006/ole">
            <mc:AlternateContent xmlns:mc="http://schemas.openxmlformats.org/markup-compatibility/2006">
              <mc:Choice xmlns:v="urn:schemas-microsoft-com:vml" Requires="v">
                <p:oleObj spid="_x0000_s11505" name="Equation" r:id="rId4" imgW="5930640" imgH="799920" progId="Equation.DSMT4">
                  <p:embed/>
                </p:oleObj>
              </mc:Choice>
              <mc:Fallback>
                <p:oleObj name="Equation" r:id="rId4" imgW="5930640" imgH="799920" progId="Equation.DSMT4">
                  <p:embed/>
                  <p:pic>
                    <p:nvPicPr>
                      <p:cNvPr id="0" name=""/>
                      <p:cNvPicPr/>
                      <p:nvPr/>
                    </p:nvPicPr>
                    <p:blipFill>
                      <a:blip r:embed="rId5"/>
                      <a:stretch>
                        <a:fillRect/>
                      </a:stretch>
                    </p:blipFill>
                    <p:spPr>
                      <a:xfrm>
                        <a:off x="1362075" y="3632200"/>
                        <a:ext cx="5930900" cy="800100"/>
                      </a:xfrm>
                      <a:prstGeom prst="rect">
                        <a:avLst/>
                      </a:prstGeom>
                    </p:spPr>
                  </p:pic>
                </p:oleObj>
              </mc:Fallback>
            </mc:AlternateContent>
          </a:graphicData>
        </a:graphic>
      </p:graphicFrame>
      <p:sp>
        <p:nvSpPr>
          <p:cNvPr id="10" name="Content Placeholder 9"/>
          <p:cNvSpPr>
            <a:spLocks noGrp="1"/>
          </p:cNvSpPr>
          <p:nvPr>
            <p:ph sz="quarter" idx="20"/>
          </p:nvPr>
        </p:nvSpPr>
        <p:spPr>
          <a:xfrm>
            <a:off x="2084106" y="4481818"/>
            <a:ext cx="2703918" cy="428195"/>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Milliliters cancel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6064" y="315240"/>
            <a:ext cx="3839169" cy="331086"/>
          </a:xfrm>
        </p:spPr>
        <p:txBody>
          <a:bodyPr/>
          <a:lstStyle/>
          <a:p>
            <a:r>
              <a:rPr lang="en-US" altLang="en-US" sz="3200" b="1" dirty="0">
                <a:solidFill>
                  <a:srgbClr val="000000"/>
                </a:solidFill>
                <a:ea typeface="MS PGothic" charset="-128"/>
                <a:cs typeface="ＭＳ Ｐゴシック" charset="-128"/>
              </a:rPr>
              <a:t>8.1	 Mixtures (2)</a:t>
            </a:r>
            <a:endParaRPr lang="en-US" dirty="0"/>
          </a:p>
        </p:txBody>
      </p:sp>
      <p:sp>
        <p:nvSpPr>
          <p:cNvPr id="4" name="Content Placeholder 3"/>
          <p:cNvSpPr>
            <a:spLocks noGrp="1"/>
          </p:cNvSpPr>
          <p:nvPr>
            <p:ph sz="quarter" idx="14"/>
          </p:nvPr>
        </p:nvSpPr>
        <p:spPr>
          <a:xfrm>
            <a:off x="3447375" y="671512"/>
            <a:ext cx="2447925" cy="470268"/>
          </a:xfrm>
        </p:spPr>
        <p:txBody>
          <a:bodyPr/>
          <a:lstStyle/>
          <a:p>
            <a:pPr marL="457200" indent="-457200">
              <a:buFont typeface="+mj-lt"/>
              <a:buAutoNum type="alphaUcPeriod"/>
            </a:pPr>
            <a:r>
              <a:rPr lang="en-US" altLang="en-US" sz="2800" b="1" dirty="0">
                <a:solidFill>
                  <a:srgbClr val="000000"/>
                </a:solidFill>
                <a:ea typeface="MS PGothic" charset="-128"/>
                <a:cs typeface="ＭＳ Ｐゴシック" charset="-128"/>
              </a:rPr>
              <a:t>Solutions</a:t>
            </a:r>
            <a:endParaRPr lang="en-US" dirty="0"/>
          </a:p>
        </p:txBody>
      </p:sp>
      <p:sp>
        <p:nvSpPr>
          <p:cNvPr id="3" name="Content Placeholder 2"/>
          <p:cNvSpPr>
            <a:spLocks noGrp="1"/>
          </p:cNvSpPr>
          <p:nvPr>
            <p:ph sz="quarter" idx="13"/>
          </p:nvPr>
        </p:nvSpPr>
        <p:spPr>
          <a:xfrm>
            <a:off x="1075793" y="1121595"/>
            <a:ext cx="7830542" cy="3446086"/>
          </a:xfrm>
        </p:spPr>
        <p:txBody>
          <a:bodyPr/>
          <a:lstStyle/>
          <a:p>
            <a:pPr marL="0" lvl="0" indent="0" eaLnBrk="1" hangingPunct="1">
              <a:spcBef>
                <a:spcPct val="0"/>
              </a:spcBef>
              <a:spcAft>
                <a:spcPts val="2500"/>
              </a:spcAft>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solution </a:t>
            </a:r>
            <a:r>
              <a:rPr lang="en-US" altLang="en-US" sz="2400" b="1" kern="1200" dirty="0">
                <a:solidFill>
                  <a:prstClr val="black"/>
                </a:solidFill>
                <a:latin typeface="Arial" charset="0"/>
                <a:ea typeface="MS PGothic" charset="-128"/>
                <a:cs typeface="+mn-cs"/>
              </a:rPr>
              <a:t>is a </a:t>
            </a:r>
            <a:r>
              <a:rPr lang="en-US" altLang="en-US" sz="2400" b="1" kern="1200" dirty="0">
                <a:solidFill>
                  <a:srgbClr val="3366FF"/>
                </a:solidFill>
                <a:latin typeface="Arial" charset="0"/>
                <a:ea typeface="MS PGothic" charset="-128"/>
                <a:cs typeface="+mn-cs"/>
              </a:rPr>
              <a:t>homogeneous mixture </a:t>
            </a:r>
            <a:r>
              <a:rPr lang="en-US" altLang="en-US" sz="2400" b="1" kern="1200" dirty="0">
                <a:solidFill>
                  <a:prstClr val="black"/>
                </a:solidFill>
                <a:latin typeface="Arial" charset="0"/>
                <a:ea typeface="MS PGothic" charset="-128"/>
                <a:cs typeface="+mn-cs"/>
              </a:rPr>
              <a:t>that contains</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small particles. Liquid solutions are </a:t>
            </a:r>
            <a:r>
              <a:rPr lang="en-US" altLang="en-US" sz="2400" b="1" kern="1200" dirty="0">
                <a:solidFill>
                  <a:srgbClr val="3366FF"/>
                </a:solidFill>
                <a:latin typeface="Arial" charset="0"/>
                <a:ea typeface="MS PGothic" charset="-128"/>
                <a:cs typeface="+mn-cs"/>
              </a:rPr>
              <a:t>transparent</a:t>
            </a:r>
            <a:r>
              <a:rPr lang="en-US" altLang="en-US" sz="2400" b="1" kern="1200" dirty="0">
                <a:solidFill>
                  <a:prstClr val="black"/>
                </a:solidFill>
                <a:latin typeface="Arial" charset="0"/>
                <a:ea typeface="MS PGothic" charset="-128"/>
                <a:cs typeface="+mn-cs"/>
              </a:rPr>
              <a:t>.</a:t>
            </a:r>
          </a:p>
          <a:p>
            <a:pPr marL="0" lvl="0" indent="0" eaLnBrk="1" hangingPunct="1">
              <a:spcBef>
                <a:spcPct val="0"/>
              </a:spcBef>
              <a:spcAft>
                <a:spcPts val="2100"/>
              </a:spcAft>
              <a:buNone/>
            </a:pPr>
            <a:r>
              <a:rPr lang="en-US" altLang="en-US" sz="2400" b="1" kern="1200" dirty="0">
                <a:solidFill>
                  <a:prstClr val="black"/>
                </a:solidFill>
                <a:latin typeface="Arial" charset="0"/>
                <a:ea typeface="MS PGothic" charset="-128"/>
                <a:cs typeface="+mn-cs"/>
              </a:rPr>
              <a:t>Solutions consist of </a:t>
            </a:r>
            <a:r>
              <a:rPr lang="en-US" altLang="en-US" sz="2400" b="1" kern="1200" dirty="0">
                <a:solidFill>
                  <a:srgbClr val="3366FF"/>
                </a:solidFill>
                <a:latin typeface="Arial" charset="0"/>
                <a:ea typeface="MS PGothic" charset="-128"/>
                <a:cs typeface="+mn-cs"/>
              </a:rPr>
              <a:t>two parts</a:t>
            </a:r>
            <a:r>
              <a:rPr lang="en-US" altLang="en-US" sz="2400" b="1" kern="1200" dirty="0">
                <a:solidFill>
                  <a:prstClr val="black"/>
                </a:solidFill>
                <a:latin typeface="Arial" charset="0"/>
                <a:ea typeface="MS PGothic" charset="-128"/>
                <a:cs typeface="+mn-cs"/>
              </a:rPr>
              <a:t>:</a:t>
            </a:r>
          </a:p>
          <a:p>
            <a:pPr eaLnBrk="1" hangingPunct="1">
              <a:spcBef>
                <a:spcPct val="0"/>
              </a:spcBef>
              <a:spcAft>
                <a:spcPts val="2100"/>
              </a:spcAft>
              <a:buClr>
                <a:prstClr val="black"/>
              </a:buClr>
            </a:pPr>
            <a:r>
              <a:rPr lang="en-US" altLang="en-US" sz="2400" b="1" kern="1200" dirty="0">
                <a:solidFill>
                  <a:prstClr val="black"/>
                </a:solidFill>
                <a:latin typeface="Arial" charset="0"/>
                <a:ea typeface="MS PGothic" charset="-128"/>
                <a:cs typeface="+mn-cs"/>
              </a:rPr>
              <a:t>The</a:t>
            </a:r>
            <a:r>
              <a:rPr lang="en-US" altLang="en-US" sz="2400" b="1" kern="1200" dirty="0">
                <a:solidFill>
                  <a:srgbClr val="3333FF"/>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solute </a:t>
            </a:r>
            <a:r>
              <a:rPr lang="en-US" altLang="en-US" sz="2400" b="1" kern="1200" dirty="0">
                <a:solidFill>
                  <a:prstClr val="black"/>
                </a:solidFill>
                <a:latin typeface="Arial" charset="0"/>
                <a:ea typeface="MS PGothic" charset="-128"/>
                <a:cs typeface="+mn-cs"/>
              </a:rPr>
              <a:t>is the substance present in a </a:t>
            </a:r>
            <a:r>
              <a:rPr lang="en-US" altLang="en-US" sz="2400" b="1" kern="1200" dirty="0">
                <a:solidFill>
                  <a:srgbClr val="3366FF"/>
                </a:solidFill>
                <a:latin typeface="Arial" charset="0"/>
                <a:ea typeface="MS PGothic" charset="-128"/>
                <a:cs typeface="+mn-cs"/>
              </a:rPr>
              <a:t>lesser</a:t>
            </a:r>
            <a:r>
              <a:rPr lang="en-US" altLang="en-US" sz="2400" b="1" kern="1200" dirty="0">
                <a:solidFill>
                  <a:prstClr val="black"/>
                </a:solidFill>
                <a:latin typeface="Arial" charset="0"/>
                <a:ea typeface="MS PGothic" charset="-128"/>
                <a:cs typeface="+mn-cs"/>
              </a:rPr>
              <a:t> </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 amount.</a:t>
            </a:r>
          </a:p>
          <a:p>
            <a:pPr eaLnBrk="1" hangingPunct="1">
              <a:spcBef>
                <a:spcPct val="0"/>
              </a:spcBef>
              <a:buClr>
                <a:prstClr val="black"/>
              </a:buClr>
            </a:pPr>
            <a:r>
              <a:rPr lang="en-US" altLang="en-US" sz="2400" b="1" kern="1200" dirty="0">
                <a:solidFill>
                  <a:prstClr val="black"/>
                </a:solidFill>
                <a:latin typeface="Arial" charset="0"/>
                <a:ea typeface="MS PGothic" charset="-128"/>
                <a:cs typeface="+mn-cs"/>
              </a:rPr>
              <a:t>The</a:t>
            </a:r>
            <a:r>
              <a:rPr lang="en-US" altLang="en-US" sz="2400" b="1" kern="1200" dirty="0">
                <a:solidFill>
                  <a:srgbClr val="3333FF"/>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solvent </a:t>
            </a:r>
            <a:r>
              <a:rPr lang="en-US" altLang="en-US" sz="2400" b="1" kern="1200" dirty="0">
                <a:solidFill>
                  <a:prstClr val="black"/>
                </a:solidFill>
                <a:latin typeface="Arial" charset="0"/>
                <a:ea typeface="MS PGothic" charset="-128"/>
                <a:cs typeface="+mn-cs"/>
              </a:rPr>
              <a:t>is the substance present in a </a:t>
            </a:r>
            <a:r>
              <a:rPr lang="en-US" altLang="en-US" sz="2400" b="1" kern="1200" dirty="0">
                <a:solidFill>
                  <a:srgbClr val="3366FF"/>
                </a:solidFill>
                <a:latin typeface="Arial" charset="0"/>
                <a:ea typeface="MS PGothic" charset="-128"/>
                <a:cs typeface="+mn-cs"/>
              </a:rPr>
              <a:t>larger</a:t>
            </a:r>
            <a:r>
              <a:rPr lang="en-US" altLang="en-US" sz="2400" b="1" kern="1200" dirty="0">
                <a:solidFill>
                  <a:prstClr val="black"/>
                </a:solidFill>
                <a:latin typeface="Arial" charset="0"/>
                <a:ea typeface="MS PGothic" charset="-128"/>
                <a:cs typeface="+mn-cs"/>
              </a:rPr>
              <a:t> </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 amount.</a:t>
            </a:r>
          </a:p>
        </p:txBody>
      </p:sp>
      <p:sp>
        <p:nvSpPr>
          <p:cNvPr id="5" name="Content Placeholder 4"/>
          <p:cNvSpPr>
            <a:spLocks noGrp="1"/>
          </p:cNvSpPr>
          <p:nvPr>
            <p:ph sz="quarter" idx="15"/>
          </p:nvPr>
        </p:nvSpPr>
        <p:spPr>
          <a:xfrm>
            <a:off x="1057463" y="4830586"/>
            <a:ext cx="7319480" cy="45717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An </a:t>
            </a:r>
            <a:r>
              <a:rPr lang="en-US" altLang="en-US" sz="2400" b="1" kern="1200" dirty="0">
                <a:solidFill>
                  <a:srgbClr val="3366FF"/>
                </a:solidFill>
                <a:latin typeface="Arial" charset="0"/>
                <a:ea typeface="MS PGothic" charset="-128"/>
                <a:cs typeface="+mn-cs"/>
              </a:rPr>
              <a:t>aqueous solution </a:t>
            </a:r>
            <a:r>
              <a:rPr lang="en-US" altLang="en-US" sz="2400" b="1" kern="1200" dirty="0">
                <a:solidFill>
                  <a:prstClr val="black"/>
                </a:solidFill>
                <a:latin typeface="Arial" charset="0"/>
                <a:ea typeface="MS PGothic" charset="-128"/>
                <a:cs typeface="+mn-cs"/>
              </a:rPr>
              <a:t>has </a:t>
            </a:r>
            <a:r>
              <a:rPr lang="en-US" altLang="en-US" sz="2400" b="1" kern="1200" dirty="0">
                <a:solidFill>
                  <a:srgbClr val="3366FF"/>
                </a:solidFill>
                <a:latin typeface="Arial" charset="0"/>
                <a:ea typeface="MS PGothic" charset="-128"/>
                <a:cs typeface="+mn-cs"/>
              </a:rPr>
              <a:t>water </a:t>
            </a:r>
            <a:r>
              <a:rPr lang="en-US" altLang="en-US" sz="2400" b="1" kern="1200" dirty="0">
                <a:solidFill>
                  <a:prstClr val="black"/>
                </a:solidFill>
                <a:latin typeface="Arial" charset="0"/>
                <a:ea typeface="MS PGothic" charset="-128"/>
                <a:cs typeface="+mn-cs"/>
              </a:rPr>
              <a:t>as the solvent.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69"/>
            <a:ext cx="8229601" cy="533219"/>
          </a:xfrm>
        </p:spPr>
        <p:txBody>
          <a:bodyPr/>
          <a:lstStyle/>
          <a:p>
            <a:r>
              <a:rPr lang="en-US" altLang="en-US" sz="3200" b="1" dirty="0">
                <a:solidFill>
                  <a:srgbClr val="000000"/>
                </a:solidFill>
                <a:ea typeface="MS PGothic" charset="-128"/>
                <a:cs typeface="ＭＳ Ｐゴシック" charset="-128"/>
              </a:rPr>
              <a:t>8.6	Concentration Units—Molarity (5)</a:t>
            </a:r>
            <a:endParaRPr lang="en-US" dirty="0"/>
          </a:p>
        </p:txBody>
      </p:sp>
      <p:sp>
        <p:nvSpPr>
          <p:cNvPr id="2" name="Content Placeholder 1"/>
          <p:cNvSpPr>
            <a:spLocks noGrp="1"/>
          </p:cNvSpPr>
          <p:nvPr>
            <p:ph sz="quarter" idx="13"/>
          </p:nvPr>
        </p:nvSpPr>
        <p:spPr>
          <a:xfrm>
            <a:off x="639477" y="1161592"/>
            <a:ext cx="7699290" cy="846281"/>
          </a:xfrm>
        </p:spPr>
        <p:txBody>
          <a:bodyPr/>
          <a:lstStyle/>
          <a:p>
            <a:pPr marL="0" lvl="0" indent="0" algn="ctr" eaLnBrk="1" hangingPunct="1">
              <a:spcBef>
                <a:spcPct val="0"/>
              </a:spcBef>
              <a:buNone/>
              <a:defRPr/>
            </a:pPr>
            <a:r>
              <a:rPr lang="en-US" sz="2400" b="1" kern="1200" dirty="0">
                <a:solidFill>
                  <a:prstClr val="white"/>
                </a:solidFill>
                <a:ea typeface="+mn-ea"/>
                <a:cs typeface="+mn-cs"/>
              </a:rPr>
              <a:t>HOW TO Calculate Molarity from a Given Number of </a:t>
            </a:r>
          </a:p>
          <a:p>
            <a:pPr marL="0" lvl="0" indent="0" algn="ctr" eaLnBrk="1" hangingPunct="1">
              <a:spcBef>
                <a:spcPct val="0"/>
              </a:spcBef>
              <a:buNone/>
              <a:defRPr/>
            </a:pPr>
            <a:r>
              <a:rPr lang="en-US" sz="2400" b="1" kern="1200" dirty="0">
                <a:solidFill>
                  <a:prstClr val="white"/>
                </a:solidFill>
                <a:ea typeface="+mn-ea"/>
                <a:cs typeface="+mn-cs"/>
              </a:rPr>
              <a:t>Grams of Solute</a:t>
            </a:r>
          </a:p>
        </p:txBody>
      </p:sp>
      <p:sp>
        <p:nvSpPr>
          <p:cNvPr id="9" name="Content Placeholder 8"/>
          <p:cNvSpPr>
            <a:spLocks noGrp="1"/>
          </p:cNvSpPr>
          <p:nvPr>
            <p:ph sz="quarter" idx="19"/>
          </p:nvPr>
        </p:nvSpPr>
        <p:spPr>
          <a:xfrm>
            <a:off x="633681" y="2520662"/>
            <a:ext cx="1315781" cy="431800"/>
          </a:xfrm>
        </p:spPr>
        <p:txBody>
          <a:bodyPr/>
          <a:lstStyle/>
          <a:p>
            <a:pPr marL="0" lvl="0" indent="0" algn="ctr" eaLnBrk="1" hangingPunct="1">
              <a:spcBef>
                <a:spcPct val="0"/>
              </a:spcBef>
              <a:buNone/>
              <a:defRPr/>
            </a:pPr>
            <a:r>
              <a:rPr lang="en-US" sz="2400" b="1" kern="1200" dirty="0">
                <a:solidFill>
                  <a:prstClr val="white"/>
                </a:solidFill>
                <a:ea typeface="+mn-ea"/>
                <a:cs typeface="+mn-cs"/>
              </a:rPr>
              <a:t>Step [3]</a:t>
            </a:r>
          </a:p>
        </p:txBody>
      </p:sp>
      <p:sp>
        <p:nvSpPr>
          <p:cNvPr id="10" name="Content Placeholder 9"/>
          <p:cNvSpPr>
            <a:spLocks noGrp="1"/>
          </p:cNvSpPr>
          <p:nvPr>
            <p:ph sz="quarter" idx="20"/>
          </p:nvPr>
        </p:nvSpPr>
        <p:spPr>
          <a:xfrm>
            <a:off x="2186144" y="2420290"/>
            <a:ext cx="6746269" cy="123340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Divide the number of moles of solute by the</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number of liters of solution to obtain the</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molarity.</a:t>
            </a:r>
          </a:p>
        </p:txBody>
      </p:sp>
      <p:graphicFrame>
        <p:nvGraphicFramePr>
          <p:cNvPr id="3" name="Object 2">
            <a:extLst>
              <a:ext uri="{FF2B5EF4-FFF2-40B4-BE49-F238E27FC236}">
                <a16:creationId xmlns:a16="http://schemas.microsoft.com/office/drawing/2014/main" id="{841CF11A-4074-4ADB-9B2F-A0E008218E38}"/>
              </a:ext>
            </a:extLst>
          </p:cNvPr>
          <p:cNvGraphicFramePr>
            <a:graphicFrameLocks noChangeAspect="1"/>
          </p:cNvGraphicFramePr>
          <p:nvPr>
            <p:extLst>
              <p:ext uri="{D42A27DB-BD31-4B8C-83A1-F6EECF244321}">
                <p14:modId xmlns:p14="http://schemas.microsoft.com/office/powerpoint/2010/main" val="3132981127"/>
              </p:ext>
            </p:extLst>
          </p:nvPr>
        </p:nvGraphicFramePr>
        <p:xfrm>
          <a:off x="604838" y="4052888"/>
          <a:ext cx="6299200" cy="685800"/>
        </p:xfrm>
        <a:graphic>
          <a:graphicData uri="http://schemas.openxmlformats.org/presentationml/2006/ole">
            <mc:AlternateContent xmlns:mc="http://schemas.openxmlformats.org/markup-compatibility/2006">
              <mc:Choice xmlns:v="urn:schemas-microsoft-com:vml" Requires="v">
                <p:oleObj spid="_x0000_s12527" name="Equation" r:id="rId4" imgW="6298920" imgH="685800" progId="Equation.DSMT4">
                  <p:embed/>
                </p:oleObj>
              </mc:Choice>
              <mc:Fallback>
                <p:oleObj name="Equation" r:id="rId4" imgW="6298920" imgH="685800" progId="Equation.DSMT4">
                  <p:embed/>
                  <p:pic>
                    <p:nvPicPr>
                      <p:cNvPr id="0" name=""/>
                      <p:cNvPicPr/>
                      <p:nvPr/>
                    </p:nvPicPr>
                    <p:blipFill>
                      <a:blip r:embed="rId5"/>
                      <a:stretch>
                        <a:fillRect/>
                      </a:stretch>
                    </p:blipFill>
                    <p:spPr>
                      <a:xfrm>
                        <a:off x="604838" y="4052888"/>
                        <a:ext cx="6299200" cy="685800"/>
                      </a:xfrm>
                      <a:prstGeom prst="rect">
                        <a:avLst/>
                      </a:prstGeom>
                    </p:spPr>
                  </p:pic>
                </p:oleObj>
              </mc:Fallback>
            </mc:AlternateContent>
          </a:graphicData>
        </a:graphic>
      </p:graphicFrame>
      <p:sp>
        <p:nvSpPr>
          <p:cNvPr id="7" name="Content Placeholder 6"/>
          <p:cNvSpPr>
            <a:spLocks noGrp="1"/>
          </p:cNvSpPr>
          <p:nvPr>
            <p:ph sz="quarter" idx="17"/>
          </p:nvPr>
        </p:nvSpPr>
        <p:spPr>
          <a:xfrm>
            <a:off x="6785301" y="4698658"/>
            <a:ext cx="2310573" cy="436942"/>
          </a:xfrm>
        </p:spPr>
        <p:txBody>
          <a:bodyPr/>
          <a:lstStyle/>
          <a:p>
            <a:pPr marL="0" lvl="0" indent="0" eaLnBrk="1" hangingPunct="1">
              <a:spcBef>
                <a:spcPct val="0"/>
              </a:spcBef>
              <a:buNone/>
            </a:pPr>
            <a:r>
              <a:rPr lang="en-US" altLang="en-US" sz="2000" b="1" kern="1200" dirty="0">
                <a:solidFill>
                  <a:srgbClr val="D90000"/>
                </a:solidFill>
                <a:latin typeface="Arial" charset="0"/>
                <a:ea typeface="MS PGothic" charset="-128"/>
                <a:cs typeface="+mn-cs"/>
              </a:rPr>
              <a:t>2 sig. fig. Answer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43300"/>
            <a:ext cx="8229601" cy="586541"/>
          </a:xfrm>
        </p:spPr>
        <p:txBody>
          <a:bodyPr/>
          <a:lstStyle/>
          <a:p>
            <a:r>
              <a:rPr lang="en-US" altLang="en-US" sz="3200" b="1" dirty="0">
                <a:solidFill>
                  <a:srgbClr val="000000"/>
                </a:solidFill>
                <a:ea typeface="MS PGothic" charset="-128"/>
                <a:cs typeface="ＭＳ Ｐゴシック" charset="-128"/>
              </a:rPr>
              <a:t>8.6	Concentration Units—Molarity (6)</a:t>
            </a:r>
            <a:endParaRPr lang="en-US" dirty="0"/>
          </a:p>
        </p:txBody>
      </p:sp>
      <p:sp>
        <p:nvSpPr>
          <p:cNvPr id="2" name="Content Placeholder 1"/>
          <p:cNvSpPr>
            <a:spLocks noGrp="1"/>
          </p:cNvSpPr>
          <p:nvPr>
            <p:ph sz="quarter" idx="13"/>
          </p:nvPr>
        </p:nvSpPr>
        <p:spPr>
          <a:xfrm>
            <a:off x="961558" y="1133826"/>
            <a:ext cx="7848600" cy="2741077"/>
          </a:xfrm>
        </p:spPr>
        <p:txBody>
          <a:bodyPr/>
          <a:lstStyle/>
          <a:p>
            <a:pPr marL="0" lvl="0" indent="0" eaLnBrk="1" hangingPunct="1">
              <a:spcBef>
                <a:spcPct val="0"/>
              </a:spcBef>
              <a:spcAft>
                <a:spcPts val="6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Molarity is 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conversion factor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that relates the number of moles of solute to the volume of solution it occupies.</a:t>
            </a:r>
            <a:endParaRPr lang="en-US" altLang="en-US" dirty="0">
              <a:latin typeface="Arial" panose="020B0604020202020204" pitchFamily="34" charset="0"/>
              <a:cs typeface="Arial" panose="020B0604020202020204" pitchFamily="34" charset="0"/>
            </a:endParaRPr>
          </a:p>
          <a:p>
            <a:pPr marL="0" lvl="0" indent="0" eaLnBrk="1" hangingPunct="1">
              <a:spcBef>
                <a:spcPct val="0"/>
              </a:spcBef>
              <a:spcAft>
                <a:spcPts val="30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To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calculate the moles of solute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rearrange the equation for molarity:</a:t>
            </a:r>
          </a:p>
          <a:p>
            <a:pPr marL="623888" lvl="0" indent="0" eaLnBrk="1" hangingPunct="1">
              <a:spcBef>
                <a:spcPct val="0"/>
              </a:spcBef>
              <a:buNone/>
            </a:pPr>
            <a:r>
              <a:rPr lang="en-US" sz="2400" b="1" i="0" kern="1200" dirty="0">
                <a:solidFill>
                  <a:prstClr val="black"/>
                </a:solidFill>
                <a:latin typeface="Arial" panose="020B0604020202020204" pitchFamily="34" charset="0"/>
                <a:ea typeface="MS PGothic" charset="-128"/>
                <a:cs typeface="Arial" panose="020B0604020202020204" pitchFamily="34" charset="0"/>
              </a:rPr>
              <a:t>moles of solute (mol)</a:t>
            </a:r>
            <a:r>
              <a:rPr lang="en-GB" sz="2400" b="1" kern="1200" dirty="0">
                <a:solidFill>
                  <a:prstClr val="black"/>
                </a:solidFill>
                <a:latin typeface="Arial" panose="020B0604020202020204" pitchFamily="34" charset="0"/>
                <a:ea typeface="MS PGothic" charset="-128"/>
                <a:cs typeface="Arial" panose="020B0604020202020204" pitchFamily="34" charset="0"/>
              </a:rPr>
              <a:t> </a:t>
            </a:r>
            <a:r>
              <a:rPr 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 M</a:t>
            </a:r>
            <a:r>
              <a:rPr lang="en-US" sz="2400" b="1" kern="1200" dirty="0">
                <a:solidFill>
                  <a:prstClr val="black"/>
                </a:solidFill>
                <a:latin typeface="Arial" panose="020B0604020202020204" pitchFamily="34" charset="0"/>
                <a:ea typeface="Cambria Math" panose="02040503050406030204" pitchFamily="18" charset="0"/>
                <a:cs typeface="Arial" panose="020B0604020202020204" pitchFamily="34" charset="0"/>
              </a:rPr>
              <a:t> × </a:t>
            </a:r>
            <a:r>
              <a:rPr 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V (L)</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p>
        </p:txBody>
      </p:sp>
      <p:sp>
        <p:nvSpPr>
          <p:cNvPr id="10" name="Content Placeholder 9"/>
          <p:cNvSpPr>
            <a:spLocks noGrp="1"/>
          </p:cNvSpPr>
          <p:nvPr>
            <p:ph sz="quarter" idx="19"/>
          </p:nvPr>
        </p:nvSpPr>
        <p:spPr>
          <a:xfrm>
            <a:off x="956987" y="4365476"/>
            <a:ext cx="7705254" cy="774700"/>
          </a:xfrm>
        </p:spPr>
        <p:txBody>
          <a:bodyPr/>
          <a:lstStyle/>
          <a:p>
            <a:pPr marL="0" lvl="0" indent="0" eaLnBrk="1" hangingPunct="1">
              <a:spcBef>
                <a:spcPct val="0"/>
              </a:spcBef>
              <a:spcAft>
                <a:spcPts val="1600"/>
              </a:spcAft>
              <a:buNone/>
            </a:pPr>
            <a:r>
              <a:rPr lang="en-US" altLang="en-US" sz="2400" b="1" kern="1200" dirty="0">
                <a:solidFill>
                  <a:prstClr val="black"/>
                </a:solidFill>
                <a:latin typeface="Arial" charset="0"/>
                <a:ea typeface="MS PGothic" charset="-128"/>
                <a:cs typeface="+mn-cs"/>
              </a:rPr>
              <a:t>To </a:t>
            </a:r>
            <a:r>
              <a:rPr lang="en-US" altLang="en-US" sz="2400" b="1" kern="1200" dirty="0">
                <a:solidFill>
                  <a:srgbClr val="3366FF"/>
                </a:solidFill>
                <a:latin typeface="Arial" charset="0"/>
                <a:ea typeface="MS PGothic" charset="-128"/>
                <a:cs typeface="+mn-cs"/>
              </a:rPr>
              <a:t>calculate the volume of the solution</a:t>
            </a:r>
            <a:r>
              <a:rPr lang="en-US" altLang="en-US" sz="2400" b="1" kern="1200" dirty="0">
                <a:solidFill>
                  <a:prstClr val="black"/>
                </a:solidFill>
                <a:latin typeface="Arial" charset="0"/>
                <a:ea typeface="MS PGothic" charset="-128"/>
                <a:cs typeface="+mn-cs"/>
              </a:rPr>
              <a:t>, rearrange the equation for molarity: </a:t>
            </a:r>
          </a:p>
        </p:txBody>
      </p:sp>
      <p:graphicFrame>
        <p:nvGraphicFramePr>
          <p:cNvPr id="3" name="Object 2">
            <a:extLst>
              <a:ext uri="{FF2B5EF4-FFF2-40B4-BE49-F238E27FC236}">
                <a16:creationId xmlns:a16="http://schemas.microsoft.com/office/drawing/2014/main" id="{A3AF4BDD-5308-4BE2-913D-DC94ED8E78CD}"/>
              </a:ext>
            </a:extLst>
          </p:cNvPr>
          <p:cNvGraphicFramePr>
            <a:graphicFrameLocks noChangeAspect="1"/>
          </p:cNvGraphicFramePr>
          <p:nvPr>
            <p:extLst>
              <p:ext uri="{D42A27DB-BD31-4B8C-83A1-F6EECF244321}">
                <p14:modId xmlns:p14="http://schemas.microsoft.com/office/powerpoint/2010/main" val="3263726477"/>
              </p:ext>
            </p:extLst>
          </p:nvPr>
        </p:nvGraphicFramePr>
        <p:xfrm>
          <a:off x="1928813" y="5337175"/>
          <a:ext cx="3810000" cy="774700"/>
        </p:xfrm>
        <a:graphic>
          <a:graphicData uri="http://schemas.openxmlformats.org/presentationml/2006/ole">
            <mc:AlternateContent xmlns:mc="http://schemas.openxmlformats.org/markup-compatibility/2006">
              <mc:Choice xmlns:v="urn:schemas-microsoft-com:vml" Requires="v">
                <p:oleObj spid="_x0000_s13548" name="Equation" r:id="rId4" imgW="3809880" imgH="774360" progId="Equation.DSMT4">
                  <p:embed/>
                </p:oleObj>
              </mc:Choice>
              <mc:Fallback>
                <p:oleObj name="Equation" r:id="rId4" imgW="3809880" imgH="774360" progId="Equation.DSMT4">
                  <p:embed/>
                  <p:pic>
                    <p:nvPicPr>
                      <p:cNvPr id="0" name=""/>
                      <p:cNvPicPr/>
                      <p:nvPr/>
                    </p:nvPicPr>
                    <p:blipFill>
                      <a:blip r:embed="rId5"/>
                      <a:stretch>
                        <a:fillRect/>
                      </a:stretch>
                    </p:blipFill>
                    <p:spPr>
                      <a:xfrm>
                        <a:off x="1928813" y="5337175"/>
                        <a:ext cx="3810000" cy="774700"/>
                      </a:xfrm>
                      <a:prstGeom prst="rect">
                        <a:avLst/>
                      </a:prstGeom>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57200" y="292315"/>
            <a:ext cx="8229601" cy="533219"/>
          </a:xfrm>
        </p:spPr>
        <p:txBody>
          <a:bodyPr/>
          <a:lstStyle/>
          <a:p>
            <a:r>
              <a:rPr lang="en-US" altLang="en-US" sz="3200" b="1" dirty="0">
                <a:solidFill>
                  <a:srgbClr val="000000"/>
                </a:solidFill>
                <a:ea typeface="MS PGothic" charset="-128"/>
                <a:cs typeface="ＭＳ Ｐゴシック" charset="-128"/>
              </a:rPr>
              <a:t>8.6	Concentration Units—Molarity (7)</a:t>
            </a:r>
            <a:endParaRPr lang="en-US" dirty="0"/>
          </a:p>
        </p:txBody>
      </p:sp>
      <p:sp>
        <p:nvSpPr>
          <p:cNvPr id="15" name="Content Placeholder 14"/>
          <p:cNvSpPr>
            <a:spLocks noGrp="1"/>
          </p:cNvSpPr>
          <p:nvPr>
            <p:ph sz="quarter" idx="16"/>
          </p:nvPr>
        </p:nvSpPr>
        <p:spPr>
          <a:xfrm>
            <a:off x="631597" y="1223646"/>
            <a:ext cx="3571689" cy="447514"/>
          </a:xfrm>
        </p:spPr>
        <p:txBody>
          <a:bodyPr/>
          <a:lstStyle/>
          <a:p>
            <a:pPr marL="0" lvl="0" indent="0" eaLnBrk="1" hangingPunct="1">
              <a:spcBef>
                <a:spcPct val="0"/>
              </a:spcBef>
              <a:buNone/>
              <a:defRPr/>
            </a:pPr>
            <a:r>
              <a:rPr lang="en-US" sz="2400" b="1" kern="1200" dirty="0">
                <a:solidFill>
                  <a:prstClr val="white"/>
                </a:solidFill>
                <a:ea typeface="+mn-ea"/>
                <a:cs typeface="+mn-cs"/>
              </a:rPr>
              <a:t>Sample Problem 8.9</a:t>
            </a:r>
          </a:p>
        </p:txBody>
      </p:sp>
      <p:sp>
        <p:nvSpPr>
          <p:cNvPr id="13" name="Content Placeholder 12"/>
          <p:cNvSpPr>
            <a:spLocks noGrp="1"/>
          </p:cNvSpPr>
          <p:nvPr>
            <p:ph sz="quarter" idx="14"/>
          </p:nvPr>
        </p:nvSpPr>
        <p:spPr>
          <a:xfrm>
            <a:off x="1124290" y="1745922"/>
            <a:ext cx="7656233" cy="805327"/>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What volume in milliliters of a 0.30 M solution of</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glucose contains 0.025 </a:t>
            </a:r>
            <a:r>
              <a:rPr lang="en-US" altLang="en-US" sz="2400" b="1" kern="1200" dirty="0" err="1">
                <a:solidFill>
                  <a:prstClr val="black"/>
                </a:solidFill>
                <a:latin typeface="Arial" charset="0"/>
                <a:ea typeface="MS PGothic" charset="-128"/>
                <a:cs typeface="+mn-cs"/>
              </a:rPr>
              <a:t>mol</a:t>
            </a:r>
            <a:r>
              <a:rPr lang="en-US" altLang="en-US" sz="2400" b="1" kern="1200" dirty="0">
                <a:solidFill>
                  <a:prstClr val="black"/>
                </a:solidFill>
                <a:latin typeface="Arial" charset="0"/>
                <a:ea typeface="MS PGothic" charset="-128"/>
                <a:cs typeface="+mn-cs"/>
              </a:rPr>
              <a:t> of glucose?</a:t>
            </a:r>
          </a:p>
        </p:txBody>
      </p:sp>
      <p:sp>
        <p:nvSpPr>
          <p:cNvPr id="14" name="Content Placeholder 13"/>
          <p:cNvSpPr>
            <a:spLocks noGrp="1"/>
          </p:cNvSpPr>
          <p:nvPr>
            <p:ph sz="quarter" idx="15"/>
          </p:nvPr>
        </p:nvSpPr>
        <p:spPr>
          <a:xfrm>
            <a:off x="562474" y="2654192"/>
            <a:ext cx="1444132" cy="396548"/>
          </a:xfrm>
        </p:spPr>
        <p:txBody>
          <a:bodyPr/>
          <a:lstStyle/>
          <a:p>
            <a:pPr marL="0" lvl="0" indent="0" algn="ctr" eaLnBrk="1" hangingPunct="1">
              <a:spcBef>
                <a:spcPct val="0"/>
              </a:spcBef>
              <a:buNone/>
              <a:defRPr/>
            </a:pPr>
            <a:r>
              <a:rPr lang="en-US" sz="2400" b="1" kern="1200" dirty="0">
                <a:solidFill>
                  <a:prstClr val="white"/>
                </a:solidFill>
                <a:ea typeface="+mn-ea"/>
                <a:cs typeface="+mn-cs"/>
              </a:rPr>
              <a:t>Step [1]</a:t>
            </a:r>
          </a:p>
        </p:txBody>
      </p:sp>
      <p:sp>
        <p:nvSpPr>
          <p:cNvPr id="12" name="Content Placeholder 11"/>
          <p:cNvSpPr>
            <a:spLocks noGrp="1"/>
          </p:cNvSpPr>
          <p:nvPr>
            <p:ph sz="quarter" idx="13"/>
          </p:nvPr>
        </p:nvSpPr>
        <p:spPr>
          <a:xfrm>
            <a:off x="2033500" y="2707527"/>
            <a:ext cx="7192567" cy="79216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Identify the </a:t>
            </a:r>
            <a:r>
              <a:rPr lang="en-US" altLang="en-US" sz="2400" b="1" kern="1200" dirty="0">
                <a:solidFill>
                  <a:srgbClr val="3366FF"/>
                </a:solidFill>
                <a:latin typeface="Arial" charset="0"/>
                <a:ea typeface="MS PGothic" charset="-128"/>
                <a:cs typeface="+mn-cs"/>
              </a:rPr>
              <a:t>known quantities </a:t>
            </a:r>
            <a:r>
              <a:rPr lang="en-US" altLang="en-US" sz="2400" b="1" kern="1200" dirty="0">
                <a:solidFill>
                  <a:prstClr val="black"/>
                </a:solidFill>
                <a:latin typeface="Arial" charset="0"/>
                <a:ea typeface="MS PGothic" charset="-128"/>
                <a:cs typeface="+mn-cs"/>
              </a:rPr>
              <a:t>and the </a:t>
            </a:r>
            <a:r>
              <a:rPr lang="en-US" altLang="en-US" sz="2400" b="1" kern="1200" dirty="0">
                <a:solidFill>
                  <a:srgbClr val="D90000"/>
                </a:solidFill>
                <a:latin typeface="Arial" charset="0"/>
                <a:ea typeface="MS PGothic" charset="-128"/>
                <a:cs typeface="+mn-cs"/>
              </a:rPr>
              <a:t>desired quantity.</a:t>
            </a:r>
          </a:p>
        </p:txBody>
      </p:sp>
      <p:sp>
        <p:nvSpPr>
          <p:cNvPr id="10" name="Content Placeholder 5"/>
          <p:cNvSpPr>
            <a:spLocks noGrp="1"/>
          </p:cNvSpPr>
          <p:nvPr>
            <p:ph sz="quarter" idx="20"/>
          </p:nvPr>
        </p:nvSpPr>
        <p:spPr>
          <a:xfrm>
            <a:off x="1319330" y="4923820"/>
            <a:ext cx="2874410" cy="359370"/>
          </a:xfrm>
        </p:spPr>
        <p:txBody>
          <a:bodyPr/>
          <a:lstStyle/>
          <a:p>
            <a:pPr marL="0" lvl="0" indent="0" algn="ctr" eaLnBrk="1" hangingPunct="1">
              <a:spcBef>
                <a:spcPct val="0"/>
              </a:spcBef>
              <a:buNone/>
            </a:pPr>
            <a:r>
              <a:rPr lang="en-US" altLang="en-US" sz="2400" b="1" kern="1200" dirty="0">
                <a:solidFill>
                  <a:srgbClr val="3366FF"/>
                </a:solidFill>
                <a:latin typeface="Arial" charset="0"/>
                <a:ea typeface="MS PGothic" charset="-128"/>
                <a:cs typeface="+mn-cs"/>
              </a:rPr>
              <a:t>known quantities</a:t>
            </a:r>
          </a:p>
        </p:txBody>
      </p:sp>
      <p:sp>
        <p:nvSpPr>
          <p:cNvPr id="18" name="Content Placeholder 17"/>
          <p:cNvSpPr>
            <a:spLocks noGrp="1"/>
          </p:cNvSpPr>
          <p:nvPr>
            <p:ph sz="quarter" idx="19"/>
          </p:nvPr>
        </p:nvSpPr>
        <p:spPr>
          <a:xfrm>
            <a:off x="1259632" y="3825480"/>
            <a:ext cx="2990849" cy="886217"/>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0.30 M</a:t>
            </a:r>
          </a:p>
          <a:p>
            <a:pPr marL="0" lvl="0" indent="0" algn="ctr"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0.025 </a:t>
            </a:r>
            <a:r>
              <a:rPr lang="en-US" altLang="en-US" sz="2400" b="1" kern="1200" dirty="0" err="1">
                <a:solidFill>
                  <a:prstClr val="black"/>
                </a:solidFill>
                <a:latin typeface="Arial" charset="0"/>
                <a:ea typeface="MS PGothic" charset="-128"/>
                <a:cs typeface="+mn-cs"/>
              </a:rPr>
              <a:t>mol</a:t>
            </a:r>
            <a:r>
              <a:rPr lang="en-US" altLang="en-US" sz="2400" b="1" kern="1200" dirty="0">
                <a:solidFill>
                  <a:prstClr val="black"/>
                </a:solidFill>
                <a:latin typeface="Arial" charset="0"/>
                <a:ea typeface="MS PGothic" charset="-128"/>
                <a:cs typeface="+mn-cs"/>
              </a:rPr>
              <a:t> glucose</a:t>
            </a:r>
          </a:p>
        </p:txBody>
      </p:sp>
      <p:sp>
        <p:nvSpPr>
          <p:cNvPr id="11" name="Content Placeholder 4"/>
          <p:cNvSpPr>
            <a:spLocks noGrp="1"/>
          </p:cNvSpPr>
          <p:nvPr>
            <p:ph sz="quarter" idx="21"/>
          </p:nvPr>
        </p:nvSpPr>
        <p:spPr>
          <a:xfrm>
            <a:off x="4981927" y="4936395"/>
            <a:ext cx="2842579" cy="486626"/>
          </a:xfrm>
        </p:spPr>
        <p:txBody>
          <a:bodyPr/>
          <a:lstStyle/>
          <a:p>
            <a:pPr marL="0" lvl="0" indent="0" algn="ctr" eaLnBrk="1" hangingPunct="1">
              <a:spcBef>
                <a:spcPct val="0"/>
              </a:spcBef>
              <a:buNone/>
            </a:pPr>
            <a:r>
              <a:rPr lang="en-US" altLang="en-US" sz="2400" b="1" kern="1200" dirty="0">
                <a:solidFill>
                  <a:srgbClr val="D90000"/>
                </a:solidFill>
                <a:latin typeface="Arial" charset="0"/>
                <a:ea typeface="MS PGothic" charset="-128"/>
                <a:cs typeface="+mn-cs"/>
              </a:rPr>
              <a:t>desired quantity</a:t>
            </a:r>
          </a:p>
        </p:txBody>
      </p:sp>
      <p:sp>
        <p:nvSpPr>
          <p:cNvPr id="17" name="Content Placeholder 16"/>
          <p:cNvSpPr>
            <a:spLocks noGrp="1"/>
          </p:cNvSpPr>
          <p:nvPr>
            <p:ph sz="quarter" idx="17"/>
          </p:nvPr>
        </p:nvSpPr>
        <p:spPr>
          <a:xfrm>
            <a:off x="5708413" y="4206825"/>
            <a:ext cx="1397256" cy="531766"/>
          </a:xfrm>
        </p:spPr>
        <p:txBody>
          <a:bodyPr/>
          <a:lstStyle/>
          <a:p>
            <a:pPr marL="0" lvl="0" indent="0" algn="ctr"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 </a:t>
            </a:r>
            <a:r>
              <a:rPr lang="en-US" altLang="en-US" sz="2400" b="1" i="1" kern="1200" dirty="0">
                <a:solidFill>
                  <a:prstClr val="black"/>
                </a:solidFill>
                <a:latin typeface="Arial" charset="0"/>
                <a:ea typeface="MS PGothic" charset="-128"/>
                <a:cs typeface="+mn-cs"/>
              </a:rPr>
              <a:t>V</a:t>
            </a:r>
            <a:r>
              <a:rPr lang="en-US" altLang="en-US" sz="2400" b="1" kern="1200" dirty="0">
                <a:solidFill>
                  <a:prstClr val="black"/>
                </a:solidFill>
                <a:latin typeface="Arial" charset="0"/>
                <a:ea typeface="MS PGothic" charset="-128"/>
                <a:cs typeface="+mn-cs"/>
              </a:rPr>
              <a:t>(L)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60648"/>
            <a:ext cx="8229601" cy="586541"/>
          </a:xfrm>
        </p:spPr>
        <p:txBody>
          <a:bodyPr/>
          <a:lstStyle/>
          <a:p>
            <a:r>
              <a:rPr lang="en-US" altLang="en-US" sz="3200" b="1" dirty="0">
                <a:solidFill>
                  <a:srgbClr val="000000"/>
                </a:solidFill>
                <a:ea typeface="MS PGothic" charset="-128"/>
                <a:cs typeface="ＭＳ Ｐゴシック" charset="-128"/>
              </a:rPr>
              <a:t>8.6	Concentration Units—Molarity (8)</a:t>
            </a:r>
            <a:endParaRPr lang="en-US" dirty="0"/>
          </a:p>
        </p:txBody>
      </p:sp>
      <p:sp>
        <p:nvSpPr>
          <p:cNvPr id="13" name="Content Placeholder 12"/>
          <p:cNvSpPr>
            <a:spLocks noGrp="1"/>
          </p:cNvSpPr>
          <p:nvPr>
            <p:ph sz="quarter" idx="13"/>
          </p:nvPr>
        </p:nvSpPr>
        <p:spPr>
          <a:xfrm>
            <a:off x="577558" y="1295654"/>
            <a:ext cx="1423011" cy="491871"/>
          </a:xfrm>
        </p:spPr>
        <p:txBody>
          <a:bodyPr/>
          <a:lstStyle/>
          <a:p>
            <a:pPr marL="0" lvl="0" indent="0" algn="ctr" eaLnBrk="1" hangingPunct="1">
              <a:spcBef>
                <a:spcPct val="0"/>
              </a:spcBef>
              <a:buNone/>
              <a:defRPr/>
            </a:pPr>
            <a:r>
              <a:rPr lang="en-US" sz="2400" b="1" kern="1200" dirty="0">
                <a:solidFill>
                  <a:prstClr val="white"/>
                </a:solidFill>
                <a:ea typeface="+mn-ea"/>
                <a:cs typeface="+mn-cs"/>
              </a:rPr>
              <a:t>Step [2]</a:t>
            </a:r>
          </a:p>
        </p:txBody>
      </p:sp>
      <p:sp>
        <p:nvSpPr>
          <p:cNvPr id="20" name="Content Placeholder 19"/>
          <p:cNvSpPr>
            <a:spLocks noGrp="1"/>
          </p:cNvSpPr>
          <p:nvPr>
            <p:ph sz="quarter" idx="20"/>
          </p:nvPr>
        </p:nvSpPr>
        <p:spPr>
          <a:xfrm>
            <a:off x="2074165" y="1268760"/>
            <a:ext cx="6759754" cy="76347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Divide the number of moles by molarity to obtain the volume in liters.</a:t>
            </a:r>
          </a:p>
        </p:txBody>
      </p:sp>
      <p:graphicFrame>
        <p:nvGraphicFramePr>
          <p:cNvPr id="2" name="Object 1">
            <a:extLst>
              <a:ext uri="{FF2B5EF4-FFF2-40B4-BE49-F238E27FC236}">
                <a16:creationId xmlns:a16="http://schemas.microsoft.com/office/drawing/2014/main" id="{9DCBD344-1B56-405D-B8F8-5FF453B9625A}"/>
              </a:ext>
            </a:extLst>
          </p:cNvPr>
          <p:cNvGraphicFramePr>
            <a:graphicFrameLocks noChangeAspect="1"/>
          </p:cNvGraphicFramePr>
          <p:nvPr>
            <p:extLst>
              <p:ext uri="{D42A27DB-BD31-4B8C-83A1-F6EECF244321}">
                <p14:modId xmlns:p14="http://schemas.microsoft.com/office/powerpoint/2010/main" val="3642999387"/>
              </p:ext>
            </p:extLst>
          </p:nvPr>
        </p:nvGraphicFramePr>
        <p:xfrm>
          <a:off x="2667000" y="2286000"/>
          <a:ext cx="3810000" cy="774700"/>
        </p:xfrm>
        <a:graphic>
          <a:graphicData uri="http://schemas.openxmlformats.org/presentationml/2006/ole">
            <mc:AlternateContent xmlns:mc="http://schemas.openxmlformats.org/markup-compatibility/2006">
              <mc:Choice xmlns:v="urn:schemas-microsoft-com:vml" Requires="v">
                <p:oleObj spid="_x0000_s14800" name="Equation" r:id="rId4" imgW="3809880" imgH="774360" progId="Equation.DSMT4">
                  <p:embed/>
                </p:oleObj>
              </mc:Choice>
              <mc:Fallback>
                <p:oleObj name="Equation" r:id="rId4" imgW="3809880" imgH="774360" progId="Equation.DSMT4">
                  <p:embed/>
                  <p:pic>
                    <p:nvPicPr>
                      <p:cNvPr id="0" name=""/>
                      <p:cNvPicPr/>
                      <p:nvPr/>
                    </p:nvPicPr>
                    <p:blipFill>
                      <a:blip r:embed="rId5"/>
                      <a:stretch>
                        <a:fillRect/>
                      </a:stretch>
                    </p:blipFill>
                    <p:spPr>
                      <a:xfrm>
                        <a:off x="2667000" y="2286000"/>
                        <a:ext cx="3810000" cy="7747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CA9323-1E7A-4812-AF87-F67ECB4E7391}"/>
              </a:ext>
            </a:extLst>
          </p:cNvPr>
          <p:cNvGraphicFramePr>
            <a:graphicFrameLocks noChangeAspect="1"/>
          </p:cNvGraphicFramePr>
          <p:nvPr>
            <p:extLst>
              <p:ext uri="{D42A27DB-BD31-4B8C-83A1-F6EECF244321}">
                <p14:modId xmlns:p14="http://schemas.microsoft.com/office/powerpoint/2010/main" val="3500287397"/>
              </p:ext>
            </p:extLst>
          </p:nvPr>
        </p:nvGraphicFramePr>
        <p:xfrm>
          <a:off x="1384300" y="3636963"/>
          <a:ext cx="5803900" cy="1104900"/>
        </p:xfrm>
        <a:graphic>
          <a:graphicData uri="http://schemas.openxmlformats.org/presentationml/2006/ole">
            <mc:AlternateContent xmlns:mc="http://schemas.openxmlformats.org/markup-compatibility/2006">
              <mc:Choice xmlns:v="urn:schemas-microsoft-com:vml" Requires="v">
                <p:oleObj spid="_x0000_s14801" name="Equation" r:id="rId6" imgW="5803560" imgH="1104840" progId="Equation.DSMT4">
                  <p:embed/>
                </p:oleObj>
              </mc:Choice>
              <mc:Fallback>
                <p:oleObj name="Equation" r:id="rId6" imgW="5803560" imgH="1104840" progId="Equation.DSMT4">
                  <p:embed/>
                  <p:pic>
                    <p:nvPicPr>
                      <p:cNvPr id="0" name=""/>
                      <p:cNvPicPr/>
                      <p:nvPr/>
                    </p:nvPicPr>
                    <p:blipFill>
                      <a:blip r:embed="rId7"/>
                      <a:stretch>
                        <a:fillRect/>
                      </a:stretch>
                    </p:blipFill>
                    <p:spPr>
                      <a:xfrm>
                        <a:off x="1384300" y="3636963"/>
                        <a:ext cx="5803900" cy="1104900"/>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233754"/>
            <a:ext cx="8229601" cy="645195"/>
          </a:xfrm>
        </p:spPr>
        <p:txBody>
          <a:bodyPr/>
          <a:lstStyle/>
          <a:p>
            <a:r>
              <a:rPr lang="en-US" altLang="en-US" sz="3200" b="1" dirty="0">
                <a:solidFill>
                  <a:srgbClr val="000000"/>
                </a:solidFill>
                <a:ea typeface="MS PGothic" charset="-128"/>
                <a:cs typeface="ＭＳ Ｐゴシック" charset="-128"/>
              </a:rPr>
              <a:t>8.6	Concentration Units—Molarity (9)</a:t>
            </a:r>
            <a:endParaRPr lang="en-US" dirty="0"/>
          </a:p>
        </p:txBody>
      </p:sp>
      <p:sp>
        <p:nvSpPr>
          <p:cNvPr id="19" name="Content Placeholder 18"/>
          <p:cNvSpPr>
            <a:spLocks noGrp="1"/>
          </p:cNvSpPr>
          <p:nvPr>
            <p:ph sz="quarter" idx="20"/>
          </p:nvPr>
        </p:nvSpPr>
        <p:spPr>
          <a:xfrm>
            <a:off x="566446" y="1429803"/>
            <a:ext cx="1439021" cy="527370"/>
          </a:xfrm>
        </p:spPr>
        <p:txBody>
          <a:bodyPr/>
          <a:lstStyle/>
          <a:p>
            <a:pPr marL="0" lvl="0" indent="0" algn="ctr" eaLnBrk="1" hangingPunct="1">
              <a:spcBef>
                <a:spcPct val="0"/>
              </a:spcBef>
              <a:buNone/>
              <a:defRPr/>
            </a:pPr>
            <a:r>
              <a:rPr lang="en-US" sz="2400" b="1" kern="1200" dirty="0">
                <a:solidFill>
                  <a:prstClr val="white"/>
                </a:solidFill>
                <a:ea typeface="+mn-ea"/>
                <a:cs typeface="+mn-cs"/>
              </a:rPr>
              <a:t>Step [3]</a:t>
            </a:r>
          </a:p>
        </p:txBody>
      </p:sp>
      <p:sp>
        <p:nvSpPr>
          <p:cNvPr id="13" name="Content Placeholder 12"/>
          <p:cNvSpPr>
            <a:spLocks noGrp="1"/>
          </p:cNvSpPr>
          <p:nvPr>
            <p:ph sz="quarter" idx="15"/>
          </p:nvPr>
        </p:nvSpPr>
        <p:spPr>
          <a:xfrm>
            <a:off x="2050581" y="1412776"/>
            <a:ext cx="6913907" cy="77275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Use a </a:t>
            </a:r>
            <a:r>
              <a:rPr lang="en-US" altLang="en-US" sz="2400" b="1" kern="1200" dirty="0">
                <a:solidFill>
                  <a:srgbClr val="3366FF"/>
                </a:solidFill>
                <a:latin typeface="Arial" charset="0"/>
                <a:ea typeface="MS PGothic" charset="-128"/>
                <a:cs typeface="+mn-cs"/>
              </a:rPr>
              <a:t>mL–L conversion factor </a:t>
            </a:r>
            <a:r>
              <a:rPr lang="en-US" altLang="en-US" sz="2400" b="1" kern="1200" dirty="0">
                <a:solidFill>
                  <a:prstClr val="black"/>
                </a:solidFill>
                <a:latin typeface="Arial" charset="0"/>
                <a:ea typeface="MS PGothic" charset="-128"/>
                <a:cs typeface="+mn-cs"/>
              </a:rPr>
              <a:t>to convert liters to milliliters.</a:t>
            </a:r>
          </a:p>
        </p:txBody>
      </p:sp>
      <p:graphicFrame>
        <p:nvGraphicFramePr>
          <p:cNvPr id="2" name="Object 1">
            <a:extLst>
              <a:ext uri="{FF2B5EF4-FFF2-40B4-BE49-F238E27FC236}">
                <a16:creationId xmlns:a16="http://schemas.microsoft.com/office/drawing/2014/main" id="{0A049BC8-2640-4C3E-89B1-DC2AE6519BA9}"/>
              </a:ext>
            </a:extLst>
          </p:cNvPr>
          <p:cNvGraphicFramePr>
            <a:graphicFrameLocks noChangeAspect="1"/>
          </p:cNvGraphicFramePr>
          <p:nvPr>
            <p:extLst>
              <p:ext uri="{D42A27DB-BD31-4B8C-83A1-F6EECF244321}">
                <p14:modId xmlns:p14="http://schemas.microsoft.com/office/powerpoint/2010/main" val="2934619716"/>
              </p:ext>
            </p:extLst>
          </p:nvPr>
        </p:nvGraphicFramePr>
        <p:xfrm>
          <a:off x="1082675" y="2922588"/>
          <a:ext cx="3733800" cy="825500"/>
        </p:xfrm>
        <a:graphic>
          <a:graphicData uri="http://schemas.openxmlformats.org/presentationml/2006/ole">
            <mc:AlternateContent xmlns:mc="http://schemas.openxmlformats.org/markup-compatibility/2006">
              <mc:Choice xmlns:v="urn:schemas-microsoft-com:vml" Requires="v">
                <p:oleObj spid="_x0000_s15588" name="Equation" r:id="rId4" imgW="3733560" imgH="825480" progId="Equation.DSMT4">
                  <p:embed/>
                </p:oleObj>
              </mc:Choice>
              <mc:Fallback>
                <p:oleObj name="Equation" r:id="rId4" imgW="3733560" imgH="825480" progId="Equation.DSMT4">
                  <p:embed/>
                  <p:pic>
                    <p:nvPicPr>
                      <p:cNvPr id="0" name=""/>
                      <p:cNvPicPr/>
                      <p:nvPr/>
                    </p:nvPicPr>
                    <p:blipFill>
                      <a:blip r:embed="rId5"/>
                      <a:stretch>
                        <a:fillRect/>
                      </a:stretch>
                    </p:blipFill>
                    <p:spPr>
                      <a:xfrm>
                        <a:off x="1082675" y="2922588"/>
                        <a:ext cx="3733800" cy="825500"/>
                      </a:xfrm>
                      <a:prstGeom prst="rect">
                        <a:avLst/>
                      </a:prstGeom>
                    </p:spPr>
                  </p:pic>
                </p:oleObj>
              </mc:Fallback>
            </mc:AlternateContent>
          </a:graphicData>
        </a:graphic>
      </p:graphicFrame>
      <p:sp>
        <p:nvSpPr>
          <p:cNvPr id="14" name="Content Placeholder 13"/>
          <p:cNvSpPr>
            <a:spLocks noGrp="1"/>
          </p:cNvSpPr>
          <p:nvPr>
            <p:ph sz="quarter" idx="16"/>
          </p:nvPr>
        </p:nvSpPr>
        <p:spPr>
          <a:xfrm>
            <a:off x="2197699" y="3761738"/>
            <a:ext cx="2140057" cy="396468"/>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Liters cancel</a:t>
            </a:r>
          </a:p>
        </p:txBody>
      </p:sp>
      <p:sp>
        <p:nvSpPr>
          <p:cNvPr id="9" name="Content Placeholder 3">
            <a:extLst>
              <a:ext uri="{FF2B5EF4-FFF2-40B4-BE49-F238E27FC236}">
                <a16:creationId xmlns:a16="http://schemas.microsoft.com/office/drawing/2014/main" id="{08216E2F-A3AF-4C88-B5EB-D5C6E4E37D78}"/>
              </a:ext>
            </a:extLst>
          </p:cNvPr>
          <p:cNvSpPr>
            <a:spLocks noGrp="1"/>
          </p:cNvSpPr>
          <p:nvPr>
            <p:ph sz="quarter" idx="19"/>
          </p:nvPr>
        </p:nvSpPr>
        <p:spPr>
          <a:xfrm>
            <a:off x="5605731" y="3023669"/>
            <a:ext cx="2792982" cy="457541"/>
          </a:xfrm>
        </p:spPr>
        <p:txBody>
          <a:bodyPr/>
          <a:lstStyle/>
          <a:p>
            <a:pPr marL="0" lvl="0" indent="0">
              <a:buNone/>
            </a:pPr>
            <a:r>
              <a:rPr lang="en-US" sz="2500" b="1" kern="1200" dirty="0">
                <a:solidFill>
                  <a:prstClr val="black"/>
                </a:solidFill>
                <a:latin typeface="Arial" panose="020B0604020202020204" pitchFamily="34" charset="0"/>
                <a:cs typeface="Arial" panose="020B0604020202020204" pitchFamily="34" charset="0"/>
              </a:rPr>
              <a:t>= </a:t>
            </a:r>
            <a:r>
              <a:rPr lang="en-US" sz="2500" b="1" i="0" kern="1200" dirty="0">
                <a:solidFill>
                  <a:prstClr val="black"/>
                </a:solidFill>
                <a:latin typeface="Arial" panose="020B0604020202020204" pitchFamily="34" charset="0"/>
                <a:cs typeface="Arial" panose="020B0604020202020204" pitchFamily="34" charset="0"/>
              </a:rPr>
              <a:t>83 mL solution</a:t>
            </a:r>
            <a:endParaRPr lang="en-US" sz="2500" dirty="0">
              <a:latin typeface="Arial" panose="020B0604020202020204" pitchFamily="34" charset="0"/>
              <a:cs typeface="Arial" panose="020B0604020202020204" pitchFamily="34" charset="0"/>
            </a:endParaRPr>
          </a:p>
        </p:txBody>
      </p:sp>
      <p:sp>
        <p:nvSpPr>
          <p:cNvPr id="15" name="Content Placeholder 14"/>
          <p:cNvSpPr>
            <a:spLocks noGrp="1"/>
          </p:cNvSpPr>
          <p:nvPr>
            <p:ph sz="quarter" idx="17"/>
          </p:nvPr>
        </p:nvSpPr>
        <p:spPr>
          <a:xfrm>
            <a:off x="6278071" y="3527902"/>
            <a:ext cx="1636568" cy="851477"/>
          </a:xfrm>
        </p:spPr>
        <p:txBody>
          <a:bodyPr/>
          <a:lstStyle/>
          <a:p>
            <a:pPr marL="0" lvl="0" indent="0" algn="ctr" eaLnBrk="1" hangingPunct="1">
              <a:spcBef>
                <a:spcPct val="0"/>
              </a:spcBef>
              <a:buNone/>
            </a:pPr>
            <a:r>
              <a:rPr lang="en-US" altLang="en-US" sz="2400" b="1" kern="1200" dirty="0">
                <a:solidFill>
                  <a:srgbClr val="D90000"/>
                </a:solidFill>
                <a:latin typeface="Arial" charset="0"/>
                <a:ea typeface="MS PGothic" charset="-128"/>
                <a:cs typeface="+mn-cs"/>
              </a:rPr>
              <a:t>2 sig. fig. </a:t>
            </a:r>
            <a:br>
              <a:rPr lang="en-US" altLang="en-US" sz="2400" b="1" kern="1200" dirty="0">
                <a:solidFill>
                  <a:srgbClr val="D90000"/>
                </a:solidFill>
                <a:latin typeface="Arial" charset="0"/>
                <a:ea typeface="MS PGothic" charset="-128"/>
                <a:cs typeface="+mn-cs"/>
              </a:rPr>
            </a:br>
            <a:r>
              <a:rPr lang="en-US" altLang="en-US" sz="2400" b="1" kern="1200" dirty="0">
                <a:solidFill>
                  <a:srgbClr val="D90000"/>
                </a:solidFill>
                <a:latin typeface="Arial" charset="0"/>
                <a:ea typeface="MS PGothic" charset="-128"/>
                <a:cs typeface="+mn-cs"/>
              </a:rPr>
              <a:t>Answer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910113" y="347208"/>
            <a:ext cx="3610744" cy="792163"/>
          </a:xfrm>
        </p:spPr>
        <p:txBody>
          <a:bodyPr/>
          <a:lstStyle/>
          <a:p>
            <a:r>
              <a:rPr lang="en-US" altLang="en-US" sz="3200" b="1" dirty="0">
                <a:solidFill>
                  <a:srgbClr val="000000"/>
                </a:solidFill>
                <a:ea typeface="MS PGothic" charset="-128"/>
                <a:cs typeface="ＭＳ Ｐゴシック" charset="-128"/>
              </a:rPr>
              <a:t>8.7	Dilution (1)</a:t>
            </a:r>
            <a:endParaRPr lang="en-US" dirty="0"/>
          </a:p>
        </p:txBody>
      </p:sp>
      <p:sp>
        <p:nvSpPr>
          <p:cNvPr id="4" name="Content Placeholder 3"/>
          <p:cNvSpPr>
            <a:spLocks noGrp="1"/>
          </p:cNvSpPr>
          <p:nvPr>
            <p:ph sz="quarter" idx="15"/>
          </p:nvPr>
        </p:nvSpPr>
        <p:spPr>
          <a:xfrm>
            <a:off x="973292" y="1078384"/>
            <a:ext cx="7416898" cy="1367730"/>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Dilution </a:t>
            </a:r>
            <a:r>
              <a:rPr lang="en-US" altLang="en-US" sz="2400" b="1" kern="1200" dirty="0">
                <a:solidFill>
                  <a:prstClr val="black"/>
                </a:solidFill>
                <a:latin typeface="Arial" charset="0"/>
                <a:ea typeface="MS PGothic" charset="-128"/>
                <a:cs typeface="+mn-cs"/>
              </a:rPr>
              <a:t>is the </a:t>
            </a:r>
            <a:r>
              <a:rPr lang="en-US" altLang="en-US" sz="2400" b="1" kern="1200" dirty="0">
                <a:solidFill>
                  <a:srgbClr val="3366FF"/>
                </a:solidFill>
                <a:latin typeface="Arial" charset="0"/>
                <a:ea typeface="MS PGothic" charset="-128"/>
                <a:cs typeface="+mn-cs"/>
              </a:rPr>
              <a:t>addition of solvent to decrease the</a:t>
            </a:r>
          </a:p>
          <a:p>
            <a:pPr marL="0" lvl="0" indent="0" eaLnBrk="1" hangingPunct="1">
              <a:spcBef>
                <a:spcPct val="0"/>
              </a:spcBef>
              <a:buNone/>
            </a:pPr>
            <a:r>
              <a:rPr lang="en-US" altLang="en-US" sz="2400" b="1" kern="1200" dirty="0">
                <a:solidFill>
                  <a:srgbClr val="3366FF"/>
                </a:solidFill>
                <a:latin typeface="Arial" charset="0"/>
                <a:ea typeface="MS PGothic" charset="-128"/>
                <a:cs typeface="+mn-cs"/>
              </a:rPr>
              <a:t>concentration</a:t>
            </a:r>
            <a:r>
              <a:rPr lang="en-US" altLang="en-US" sz="2400" b="1" kern="1200" dirty="0">
                <a:solidFill>
                  <a:prstClr val="black"/>
                </a:solidFill>
                <a:latin typeface="Arial" charset="0"/>
                <a:ea typeface="MS PGothic" charset="-128"/>
                <a:cs typeface="+mn-cs"/>
              </a:rPr>
              <a:t> of solute. The solution volume changes, but the amount of solute is constant. </a:t>
            </a:r>
          </a:p>
        </p:txBody>
      </p:sp>
      <p:pic>
        <p:nvPicPr>
          <p:cNvPr id="83975" name="Picture 10" descr="The initial solution is diluted by adding more solvent to make a diluted solution. Both these solutions have same number of solute partic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2428874"/>
            <a:ext cx="8280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0E38A3DE-0F3C-4369-843C-CF584EFA1851}"/>
              </a:ext>
            </a:extLst>
          </p:cNvPr>
          <p:cNvGraphicFramePr>
            <a:graphicFrameLocks noChangeAspect="1"/>
          </p:cNvGraphicFramePr>
          <p:nvPr>
            <p:extLst>
              <p:ext uri="{D42A27DB-BD31-4B8C-83A1-F6EECF244321}">
                <p14:modId xmlns:p14="http://schemas.microsoft.com/office/powerpoint/2010/main" val="3070632978"/>
              </p:ext>
            </p:extLst>
          </p:nvPr>
        </p:nvGraphicFramePr>
        <p:xfrm>
          <a:off x="2994029" y="5286350"/>
          <a:ext cx="698500" cy="393700"/>
        </p:xfrm>
        <a:graphic>
          <a:graphicData uri="http://schemas.openxmlformats.org/presentationml/2006/ole">
            <mc:AlternateContent xmlns:mc="http://schemas.openxmlformats.org/markup-compatibility/2006">
              <mc:Choice xmlns:v="urn:schemas-microsoft-com:vml" Requires="v">
                <p:oleObj spid="_x0000_s25748" name="Equation" r:id="rId5" imgW="698400" imgH="393480" progId="Equation.DSMT4">
                  <p:embed/>
                </p:oleObj>
              </mc:Choice>
              <mc:Fallback>
                <p:oleObj name="Equation" r:id="rId5" imgW="698400" imgH="393480" progId="Equation.DSMT4">
                  <p:embed/>
                  <p:pic>
                    <p:nvPicPr>
                      <p:cNvPr id="0" name=""/>
                      <p:cNvPicPr/>
                      <p:nvPr/>
                    </p:nvPicPr>
                    <p:blipFill>
                      <a:blip r:embed="rId6"/>
                      <a:stretch>
                        <a:fillRect/>
                      </a:stretch>
                    </p:blipFill>
                    <p:spPr>
                      <a:xfrm>
                        <a:off x="2994029" y="5286350"/>
                        <a:ext cx="698500" cy="393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009EF68-D4EE-4DDA-9414-34AE882449E9}"/>
              </a:ext>
            </a:extLst>
          </p:cNvPr>
          <p:cNvSpPr>
            <a:spLocks noGrp="1"/>
          </p:cNvSpPr>
          <p:nvPr>
            <p:ph sz="quarter" idx="14"/>
          </p:nvPr>
        </p:nvSpPr>
        <p:spPr>
          <a:xfrm>
            <a:off x="2192108" y="5626100"/>
            <a:ext cx="2359074" cy="450606"/>
          </a:xfrm>
        </p:spPr>
        <p:txBody>
          <a:bodyPr/>
          <a:lstStyle/>
          <a:p>
            <a:pPr marL="0" indent="0" algn="ctr">
              <a:buNone/>
            </a:pPr>
            <a:r>
              <a:rPr lang="en-GB" sz="2500" b="1" dirty="0"/>
              <a:t>initial values</a:t>
            </a:r>
          </a:p>
        </p:txBody>
      </p:sp>
      <p:sp>
        <p:nvSpPr>
          <p:cNvPr id="91" name="Content Placeholder 90">
            <a:extLst>
              <a:ext uri="{FF2B5EF4-FFF2-40B4-BE49-F238E27FC236}">
                <a16:creationId xmlns:a16="http://schemas.microsoft.com/office/drawing/2014/main" id="{27F57BD2-C3B5-4785-95A7-455799824E30}"/>
              </a:ext>
            </a:extLst>
          </p:cNvPr>
          <p:cNvSpPr>
            <a:spLocks noGrp="1"/>
          </p:cNvSpPr>
          <p:nvPr>
            <p:ph sz="quarter" idx="16"/>
          </p:nvPr>
        </p:nvSpPr>
        <p:spPr>
          <a:xfrm>
            <a:off x="4409754" y="5439836"/>
            <a:ext cx="611461" cy="480317"/>
          </a:xfrm>
        </p:spPr>
        <p:txBody>
          <a:bodyPr/>
          <a:lstStyle/>
          <a:p>
            <a:pPr marL="0" indent="0">
              <a:buNone/>
            </a:pPr>
            <a:r>
              <a:rPr lang="en-GB" sz="2500" b="1" dirty="0"/>
              <a:t>=</a:t>
            </a:r>
          </a:p>
        </p:txBody>
      </p:sp>
      <p:graphicFrame>
        <p:nvGraphicFramePr>
          <p:cNvPr id="3" name="Object 2">
            <a:extLst>
              <a:ext uri="{FF2B5EF4-FFF2-40B4-BE49-F238E27FC236}">
                <a16:creationId xmlns:a16="http://schemas.microsoft.com/office/drawing/2014/main" id="{FA9552C2-E261-4D9A-B70F-47493D033A77}"/>
              </a:ext>
            </a:extLst>
          </p:cNvPr>
          <p:cNvGraphicFramePr>
            <a:graphicFrameLocks noChangeAspect="1"/>
          </p:cNvGraphicFramePr>
          <p:nvPr>
            <p:extLst>
              <p:ext uri="{D42A27DB-BD31-4B8C-83A1-F6EECF244321}">
                <p14:modId xmlns:p14="http://schemas.microsoft.com/office/powerpoint/2010/main" val="1695140855"/>
              </p:ext>
            </p:extLst>
          </p:nvPr>
        </p:nvGraphicFramePr>
        <p:xfrm>
          <a:off x="5337947" y="5286350"/>
          <a:ext cx="723900" cy="393700"/>
        </p:xfrm>
        <a:graphic>
          <a:graphicData uri="http://schemas.openxmlformats.org/presentationml/2006/ole">
            <mc:AlternateContent xmlns:mc="http://schemas.openxmlformats.org/markup-compatibility/2006">
              <mc:Choice xmlns:v="urn:schemas-microsoft-com:vml" Requires="v">
                <p:oleObj spid="_x0000_s25749" name="Equation" r:id="rId7" imgW="723600" imgH="393480" progId="Equation.DSMT4">
                  <p:embed/>
                </p:oleObj>
              </mc:Choice>
              <mc:Fallback>
                <p:oleObj name="Equation" r:id="rId7" imgW="723600" imgH="393480" progId="Equation.DSMT4">
                  <p:embed/>
                  <p:pic>
                    <p:nvPicPr>
                      <p:cNvPr id="0" name=""/>
                      <p:cNvPicPr/>
                      <p:nvPr/>
                    </p:nvPicPr>
                    <p:blipFill>
                      <a:blip r:embed="rId8"/>
                      <a:stretch>
                        <a:fillRect/>
                      </a:stretch>
                    </p:blipFill>
                    <p:spPr>
                      <a:xfrm>
                        <a:off x="5337947" y="5286350"/>
                        <a:ext cx="723900" cy="393700"/>
                      </a:xfrm>
                      <a:prstGeom prst="rect">
                        <a:avLst/>
                      </a:prstGeom>
                    </p:spPr>
                  </p:pic>
                </p:oleObj>
              </mc:Fallback>
            </mc:AlternateContent>
          </a:graphicData>
        </a:graphic>
      </p:graphicFrame>
      <p:sp>
        <p:nvSpPr>
          <p:cNvPr id="92" name="Content Placeholder 91">
            <a:extLst>
              <a:ext uri="{FF2B5EF4-FFF2-40B4-BE49-F238E27FC236}">
                <a16:creationId xmlns:a16="http://schemas.microsoft.com/office/drawing/2014/main" id="{B4207C49-8295-43B5-8AFD-EB8944F75FA2}"/>
              </a:ext>
            </a:extLst>
          </p:cNvPr>
          <p:cNvSpPr>
            <a:spLocks noGrp="1"/>
          </p:cNvSpPr>
          <p:nvPr>
            <p:ph sz="quarter" idx="17"/>
          </p:nvPr>
        </p:nvSpPr>
        <p:spPr>
          <a:xfrm>
            <a:off x="4546688" y="5628854"/>
            <a:ext cx="2359074" cy="480317"/>
          </a:xfrm>
        </p:spPr>
        <p:txBody>
          <a:bodyPr/>
          <a:lstStyle/>
          <a:p>
            <a:pPr marL="0" lvl="0" indent="0" algn="ctr">
              <a:buNone/>
            </a:pPr>
            <a:r>
              <a:rPr lang="en-GB" sz="2500" b="1" dirty="0">
                <a:solidFill>
                  <a:prstClr val="black"/>
                </a:solidFill>
              </a:rPr>
              <a:t>final values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26922" y="395118"/>
            <a:ext cx="3490156" cy="440677"/>
          </a:xfrm>
        </p:spPr>
        <p:txBody>
          <a:bodyPr/>
          <a:lstStyle/>
          <a:p>
            <a:r>
              <a:rPr lang="en-US" altLang="en-US" sz="3200" b="1" dirty="0">
                <a:solidFill>
                  <a:srgbClr val="000000"/>
                </a:solidFill>
                <a:ea typeface="MS PGothic" charset="-128"/>
                <a:cs typeface="ＭＳ Ｐゴシック" charset="-128"/>
              </a:rPr>
              <a:t>8.7	Dilution (2)</a:t>
            </a:r>
            <a:endParaRPr lang="en-US" dirty="0"/>
          </a:p>
        </p:txBody>
      </p:sp>
      <p:sp>
        <p:nvSpPr>
          <p:cNvPr id="11" name="Content Placeholder 10"/>
          <p:cNvSpPr>
            <a:spLocks noGrp="1"/>
          </p:cNvSpPr>
          <p:nvPr>
            <p:ph sz="quarter" idx="13"/>
          </p:nvPr>
        </p:nvSpPr>
        <p:spPr>
          <a:xfrm>
            <a:off x="635015" y="1230587"/>
            <a:ext cx="3355385" cy="491871"/>
          </a:xfrm>
        </p:spPr>
        <p:txBody>
          <a:bodyPr/>
          <a:lstStyle/>
          <a:p>
            <a:pPr marL="0" lvl="0" indent="0" eaLnBrk="1" hangingPunct="1">
              <a:spcBef>
                <a:spcPct val="0"/>
              </a:spcBef>
              <a:buNone/>
              <a:defRPr/>
            </a:pPr>
            <a:r>
              <a:rPr lang="en-US" sz="2400" b="1" kern="1200" dirty="0">
                <a:solidFill>
                  <a:prstClr val="white"/>
                </a:solidFill>
                <a:ea typeface="+mn-ea"/>
                <a:cs typeface="+mn-cs"/>
              </a:rPr>
              <a:t>Sample Problem 8.11</a:t>
            </a:r>
          </a:p>
        </p:txBody>
      </p:sp>
      <p:sp>
        <p:nvSpPr>
          <p:cNvPr id="13" name="Content Placeholder 12"/>
          <p:cNvSpPr>
            <a:spLocks noGrp="1"/>
          </p:cNvSpPr>
          <p:nvPr>
            <p:ph sz="quarter" idx="15"/>
          </p:nvPr>
        </p:nvSpPr>
        <p:spPr>
          <a:xfrm>
            <a:off x="1122479" y="1741149"/>
            <a:ext cx="7697994" cy="112329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What is the concentration of a solution formed by</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diluting 5.0 mL of a 3.2 M glucose solution to </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40,0 mL?</a:t>
            </a:r>
          </a:p>
        </p:txBody>
      </p:sp>
      <p:sp>
        <p:nvSpPr>
          <p:cNvPr id="14" name="Content Placeholder 13"/>
          <p:cNvSpPr>
            <a:spLocks noGrp="1"/>
          </p:cNvSpPr>
          <p:nvPr>
            <p:ph sz="quarter" idx="16"/>
          </p:nvPr>
        </p:nvSpPr>
        <p:spPr>
          <a:xfrm>
            <a:off x="611560" y="3307105"/>
            <a:ext cx="1346842" cy="447514"/>
          </a:xfrm>
        </p:spPr>
        <p:txBody>
          <a:bodyPr/>
          <a:lstStyle/>
          <a:p>
            <a:pPr marL="0" lvl="0" indent="0" algn="ctr" eaLnBrk="1" hangingPunct="1">
              <a:spcBef>
                <a:spcPct val="0"/>
              </a:spcBef>
              <a:buNone/>
              <a:defRPr/>
            </a:pPr>
            <a:r>
              <a:rPr lang="en-US" sz="2400" b="1" kern="1200" dirty="0">
                <a:solidFill>
                  <a:prstClr val="white"/>
                </a:solidFill>
                <a:ea typeface="+mn-ea"/>
                <a:cs typeface="+mn-cs"/>
              </a:rPr>
              <a:t>Step [1]</a:t>
            </a:r>
          </a:p>
        </p:txBody>
      </p:sp>
      <p:sp>
        <p:nvSpPr>
          <p:cNvPr id="12" name="Content Placeholder 11"/>
          <p:cNvSpPr>
            <a:spLocks noGrp="1"/>
          </p:cNvSpPr>
          <p:nvPr>
            <p:ph sz="quarter" idx="14"/>
          </p:nvPr>
        </p:nvSpPr>
        <p:spPr>
          <a:xfrm>
            <a:off x="2051721" y="3330098"/>
            <a:ext cx="6912768" cy="805327"/>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Identify the </a:t>
            </a:r>
            <a:r>
              <a:rPr lang="en-US" altLang="en-US" sz="2400" b="1" kern="1200" dirty="0">
                <a:solidFill>
                  <a:srgbClr val="3366FF"/>
                </a:solidFill>
                <a:latin typeface="Arial" charset="0"/>
                <a:ea typeface="MS PGothic" charset="-128"/>
                <a:cs typeface="+mn-cs"/>
              </a:rPr>
              <a:t>known quantities </a:t>
            </a:r>
            <a:r>
              <a:rPr lang="en-US" altLang="en-US" sz="2400" b="1" kern="1200" dirty="0">
                <a:solidFill>
                  <a:prstClr val="black"/>
                </a:solidFill>
                <a:latin typeface="Arial" charset="0"/>
                <a:ea typeface="MS PGothic" charset="-128"/>
                <a:cs typeface="+mn-cs"/>
              </a:rPr>
              <a:t>and the </a:t>
            </a:r>
            <a:r>
              <a:rPr lang="en-US" altLang="en-US" sz="2400" b="1" kern="1200" dirty="0">
                <a:solidFill>
                  <a:srgbClr val="D90000"/>
                </a:solidFill>
                <a:latin typeface="Arial" charset="0"/>
                <a:ea typeface="MS PGothic" charset="-128"/>
                <a:cs typeface="+mn-cs"/>
              </a:rPr>
              <a:t>desired quantity.</a:t>
            </a:r>
          </a:p>
        </p:txBody>
      </p:sp>
      <p:sp>
        <p:nvSpPr>
          <p:cNvPr id="9" name="Content Placeholder 3"/>
          <p:cNvSpPr>
            <a:spLocks noGrp="1"/>
          </p:cNvSpPr>
          <p:nvPr>
            <p:ph sz="quarter" idx="19"/>
          </p:nvPr>
        </p:nvSpPr>
        <p:spPr>
          <a:xfrm>
            <a:off x="1122478" y="5412668"/>
            <a:ext cx="3051167" cy="418390"/>
          </a:xfrm>
        </p:spPr>
        <p:txBody>
          <a:bodyPr/>
          <a:lstStyle/>
          <a:p>
            <a:pPr marL="0" lvl="0" indent="0" algn="ctr">
              <a:spcBef>
                <a:spcPts val="200"/>
              </a:spcBef>
              <a:buNone/>
            </a:pPr>
            <a:r>
              <a:rPr lang="en-US" altLang="en-US" sz="2400" b="1" dirty="0">
                <a:solidFill>
                  <a:srgbClr val="3366FF"/>
                </a:solidFill>
              </a:rPr>
              <a:t>known quantities</a:t>
            </a:r>
            <a:endParaRPr lang="en-US" sz="2400" b="1" dirty="0">
              <a:solidFill>
                <a:prstClr val="black"/>
              </a:solidFill>
              <a:ea typeface="Cambria Math" panose="02040503050406030204" pitchFamily="18" charset="0"/>
            </a:endParaRPr>
          </a:p>
        </p:txBody>
      </p:sp>
      <p:graphicFrame>
        <p:nvGraphicFramePr>
          <p:cNvPr id="2" name="Object 1">
            <a:extLst>
              <a:ext uri="{FF2B5EF4-FFF2-40B4-BE49-F238E27FC236}">
                <a16:creationId xmlns:a16="http://schemas.microsoft.com/office/drawing/2014/main" id="{04AF5A76-249A-4E25-9F8B-EE7080A52DEE}"/>
              </a:ext>
            </a:extLst>
          </p:cNvPr>
          <p:cNvGraphicFramePr>
            <a:graphicFrameLocks noChangeAspect="1"/>
          </p:cNvGraphicFramePr>
          <p:nvPr>
            <p:extLst>
              <p:ext uri="{D42A27DB-BD31-4B8C-83A1-F6EECF244321}">
                <p14:modId xmlns:p14="http://schemas.microsoft.com/office/powerpoint/2010/main" val="3552381250"/>
              </p:ext>
            </p:extLst>
          </p:nvPr>
        </p:nvGraphicFramePr>
        <p:xfrm>
          <a:off x="2079016" y="4665582"/>
          <a:ext cx="1498600" cy="381000"/>
        </p:xfrm>
        <a:graphic>
          <a:graphicData uri="http://schemas.openxmlformats.org/presentationml/2006/ole">
            <mc:AlternateContent xmlns:mc="http://schemas.openxmlformats.org/markup-compatibility/2006">
              <mc:Choice xmlns:v="urn:schemas-microsoft-com:vml" Requires="v">
                <p:oleObj spid="_x0000_s27922" name="Equation" r:id="rId4" imgW="1498320" imgH="380880" progId="Equation.DSMT4">
                  <p:embed/>
                </p:oleObj>
              </mc:Choice>
              <mc:Fallback>
                <p:oleObj name="Equation" r:id="rId4" imgW="1498320" imgH="380880" progId="Equation.DSMT4">
                  <p:embed/>
                  <p:pic>
                    <p:nvPicPr>
                      <p:cNvPr id="0" name=""/>
                      <p:cNvPicPr/>
                      <p:nvPr/>
                    </p:nvPicPr>
                    <p:blipFill>
                      <a:blip r:embed="rId5"/>
                      <a:stretch>
                        <a:fillRect/>
                      </a:stretch>
                    </p:blipFill>
                    <p:spPr>
                      <a:xfrm>
                        <a:off x="2079016" y="4665582"/>
                        <a:ext cx="1498600" cy="3810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996F081-7255-4F47-9B01-D7BD573030AB}"/>
              </a:ext>
            </a:extLst>
          </p:cNvPr>
          <p:cNvGraphicFramePr>
            <a:graphicFrameLocks noChangeAspect="1"/>
          </p:cNvGraphicFramePr>
          <p:nvPr>
            <p:extLst>
              <p:ext uri="{D42A27DB-BD31-4B8C-83A1-F6EECF244321}">
                <p14:modId xmlns:p14="http://schemas.microsoft.com/office/powerpoint/2010/main" val="1594330909"/>
              </p:ext>
            </p:extLst>
          </p:nvPr>
        </p:nvGraphicFramePr>
        <p:xfrm>
          <a:off x="853795" y="5097463"/>
          <a:ext cx="1562100" cy="381000"/>
        </p:xfrm>
        <a:graphic>
          <a:graphicData uri="http://schemas.openxmlformats.org/presentationml/2006/ole">
            <mc:AlternateContent xmlns:mc="http://schemas.openxmlformats.org/markup-compatibility/2006">
              <mc:Choice xmlns:v="urn:schemas-microsoft-com:vml" Requires="v">
                <p:oleObj spid="_x0000_s27923" name="Equation" r:id="rId6" imgW="1562040" imgH="380880" progId="Equation.DSMT4">
                  <p:embed/>
                </p:oleObj>
              </mc:Choice>
              <mc:Fallback>
                <p:oleObj name="Equation" r:id="rId6" imgW="1562040" imgH="380880" progId="Equation.DSMT4">
                  <p:embed/>
                  <p:pic>
                    <p:nvPicPr>
                      <p:cNvPr id="0" name=""/>
                      <p:cNvPicPr/>
                      <p:nvPr/>
                    </p:nvPicPr>
                    <p:blipFill>
                      <a:blip r:embed="rId7"/>
                      <a:stretch>
                        <a:fillRect/>
                      </a:stretch>
                    </p:blipFill>
                    <p:spPr>
                      <a:xfrm>
                        <a:off x="853795" y="5097463"/>
                        <a:ext cx="1562100" cy="381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A628F72-D829-4B93-A5BF-B6D3B48E8EAE}"/>
              </a:ext>
            </a:extLst>
          </p:cNvPr>
          <p:cNvGraphicFramePr>
            <a:graphicFrameLocks noChangeAspect="1"/>
          </p:cNvGraphicFramePr>
          <p:nvPr>
            <p:extLst>
              <p:ext uri="{D42A27DB-BD31-4B8C-83A1-F6EECF244321}">
                <p14:modId xmlns:p14="http://schemas.microsoft.com/office/powerpoint/2010/main" val="3584145202"/>
              </p:ext>
            </p:extLst>
          </p:nvPr>
        </p:nvGraphicFramePr>
        <p:xfrm>
          <a:off x="2483768" y="5091520"/>
          <a:ext cx="1727200" cy="381000"/>
        </p:xfrm>
        <a:graphic>
          <a:graphicData uri="http://schemas.openxmlformats.org/presentationml/2006/ole">
            <mc:AlternateContent xmlns:mc="http://schemas.openxmlformats.org/markup-compatibility/2006">
              <mc:Choice xmlns:v="urn:schemas-microsoft-com:vml" Requires="v">
                <p:oleObj spid="_x0000_s27924" name="Equation" r:id="rId8" imgW="1726920" imgH="380880" progId="Equation.DSMT4">
                  <p:embed/>
                </p:oleObj>
              </mc:Choice>
              <mc:Fallback>
                <p:oleObj name="Equation" r:id="rId8" imgW="1726920" imgH="380880" progId="Equation.DSMT4">
                  <p:embed/>
                  <p:pic>
                    <p:nvPicPr>
                      <p:cNvPr id="0" name=""/>
                      <p:cNvPicPr/>
                      <p:nvPr/>
                    </p:nvPicPr>
                    <p:blipFill>
                      <a:blip r:embed="rId9"/>
                      <a:stretch>
                        <a:fillRect/>
                      </a:stretch>
                    </p:blipFill>
                    <p:spPr>
                      <a:xfrm>
                        <a:off x="2483768" y="5091520"/>
                        <a:ext cx="1727200" cy="381000"/>
                      </a:xfrm>
                      <a:prstGeom prst="rect">
                        <a:avLst/>
                      </a:prstGeom>
                    </p:spPr>
                  </p:pic>
                </p:oleObj>
              </mc:Fallback>
            </mc:AlternateContent>
          </a:graphicData>
        </a:graphic>
      </p:graphicFrame>
      <p:sp>
        <p:nvSpPr>
          <p:cNvPr id="10" name="Content Placeholder 4"/>
          <p:cNvSpPr>
            <a:spLocks noGrp="1"/>
          </p:cNvSpPr>
          <p:nvPr>
            <p:ph sz="quarter" idx="21"/>
          </p:nvPr>
        </p:nvSpPr>
        <p:spPr>
          <a:xfrm>
            <a:off x="5148064" y="5404800"/>
            <a:ext cx="2749396" cy="406505"/>
          </a:xfrm>
        </p:spPr>
        <p:txBody>
          <a:bodyPr/>
          <a:lstStyle/>
          <a:p>
            <a:pPr marL="0" lvl="0" indent="0">
              <a:buNone/>
            </a:pPr>
            <a:r>
              <a:rPr lang="en-US" altLang="en-US" sz="2400" b="1" dirty="0">
                <a:solidFill>
                  <a:srgbClr val="D90000"/>
                </a:solidFill>
              </a:rPr>
              <a:t>desired quantity</a:t>
            </a:r>
          </a:p>
        </p:txBody>
      </p:sp>
      <p:graphicFrame>
        <p:nvGraphicFramePr>
          <p:cNvPr id="5" name="Object 4">
            <a:extLst>
              <a:ext uri="{FF2B5EF4-FFF2-40B4-BE49-F238E27FC236}">
                <a16:creationId xmlns:a16="http://schemas.microsoft.com/office/drawing/2014/main" id="{05C71E7F-3F73-4B96-88DB-65B875C6C088}"/>
              </a:ext>
            </a:extLst>
          </p:cNvPr>
          <p:cNvGraphicFramePr>
            <a:graphicFrameLocks noChangeAspect="1"/>
          </p:cNvGraphicFramePr>
          <p:nvPr>
            <p:extLst>
              <p:ext uri="{D42A27DB-BD31-4B8C-83A1-F6EECF244321}">
                <p14:modId xmlns:p14="http://schemas.microsoft.com/office/powerpoint/2010/main" val="388065655"/>
              </p:ext>
            </p:extLst>
          </p:nvPr>
        </p:nvGraphicFramePr>
        <p:xfrm>
          <a:off x="5745832" y="4700416"/>
          <a:ext cx="914400" cy="381000"/>
        </p:xfrm>
        <a:graphic>
          <a:graphicData uri="http://schemas.openxmlformats.org/presentationml/2006/ole">
            <mc:AlternateContent xmlns:mc="http://schemas.openxmlformats.org/markup-compatibility/2006">
              <mc:Choice xmlns:v="urn:schemas-microsoft-com:vml" Requires="v">
                <p:oleObj spid="_x0000_s27925" name="Equation" r:id="rId10" imgW="914400" imgH="380880" progId="Equation.DSMT4">
                  <p:embed/>
                </p:oleObj>
              </mc:Choice>
              <mc:Fallback>
                <p:oleObj name="Equation" r:id="rId10" imgW="914400" imgH="380880" progId="Equation.DSMT4">
                  <p:embed/>
                  <p:pic>
                    <p:nvPicPr>
                      <p:cNvPr id="0" name=""/>
                      <p:cNvPicPr/>
                      <p:nvPr/>
                    </p:nvPicPr>
                    <p:blipFill>
                      <a:blip r:embed="rId11"/>
                      <a:stretch>
                        <a:fillRect/>
                      </a:stretch>
                    </p:blipFill>
                    <p:spPr>
                      <a:xfrm>
                        <a:off x="5745832" y="4700416"/>
                        <a:ext cx="914400" cy="381000"/>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826922" y="355649"/>
            <a:ext cx="3490156" cy="533219"/>
          </a:xfrm>
        </p:spPr>
        <p:txBody>
          <a:bodyPr/>
          <a:lstStyle/>
          <a:p>
            <a:r>
              <a:rPr lang="en-US" altLang="en-US" sz="3200" b="1" dirty="0">
                <a:solidFill>
                  <a:srgbClr val="000000"/>
                </a:solidFill>
                <a:ea typeface="MS PGothic" charset="-128"/>
                <a:cs typeface="ＭＳ Ｐゴシック" charset="-128"/>
              </a:rPr>
              <a:t>8.7	Dilution (3)</a:t>
            </a:r>
            <a:endParaRPr lang="en-US" dirty="0"/>
          </a:p>
        </p:txBody>
      </p:sp>
      <p:sp>
        <p:nvSpPr>
          <p:cNvPr id="16" name="Content Placeholder 15"/>
          <p:cNvSpPr>
            <a:spLocks noGrp="1"/>
          </p:cNvSpPr>
          <p:nvPr>
            <p:ph sz="quarter" idx="15"/>
          </p:nvPr>
        </p:nvSpPr>
        <p:spPr>
          <a:xfrm>
            <a:off x="565390" y="1367662"/>
            <a:ext cx="1444132" cy="479823"/>
          </a:xfrm>
        </p:spPr>
        <p:txBody>
          <a:bodyPr/>
          <a:lstStyle/>
          <a:p>
            <a:pPr marL="0" lvl="0" indent="0" algn="ctr" eaLnBrk="1" hangingPunct="1">
              <a:spcBef>
                <a:spcPct val="0"/>
              </a:spcBef>
              <a:buNone/>
              <a:defRPr/>
            </a:pPr>
            <a:r>
              <a:rPr lang="en-US" sz="2400" b="1" kern="1200" dirty="0">
                <a:solidFill>
                  <a:prstClr val="white"/>
                </a:solidFill>
                <a:ea typeface="+mn-ea"/>
                <a:cs typeface="+mn-cs"/>
              </a:rPr>
              <a:t>Step [2]</a:t>
            </a:r>
          </a:p>
        </p:txBody>
      </p:sp>
      <p:sp>
        <p:nvSpPr>
          <p:cNvPr id="15" name="Content Placeholder 14"/>
          <p:cNvSpPr>
            <a:spLocks noGrp="1"/>
          </p:cNvSpPr>
          <p:nvPr>
            <p:ph sz="quarter" idx="14"/>
          </p:nvPr>
        </p:nvSpPr>
        <p:spPr>
          <a:xfrm>
            <a:off x="2073841" y="1409227"/>
            <a:ext cx="4586391" cy="44686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Write the equation and </a:t>
            </a:r>
            <a:r>
              <a:rPr lang="en-US" altLang="en-US" sz="2400" b="1" kern="1200" dirty="0">
                <a:solidFill>
                  <a:srgbClr val="3366FF"/>
                </a:solidFill>
                <a:latin typeface="Arial" charset="0"/>
                <a:ea typeface="MS PGothic" charset="-128"/>
                <a:cs typeface="+mn-cs"/>
              </a:rPr>
              <a:t>isolate </a:t>
            </a:r>
            <a:endParaRPr lang="en-US" altLang="en-US" sz="2400" b="1" kern="1200" dirty="0">
              <a:solidFill>
                <a:prstClr val="black"/>
              </a:solidFill>
              <a:latin typeface="Arial" charset="0"/>
              <a:ea typeface="MS PGothic" charset="-128"/>
              <a:cs typeface="+mn-cs"/>
            </a:endParaRPr>
          </a:p>
        </p:txBody>
      </p:sp>
      <p:graphicFrame>
        <p:nvGraphicFramePr>
          <p:cNvPr id="28" name="Object 27">
            <a:extLst>
              <a:ext uri="{FF2B5EF4-FFF2-40B4-BE49-F238E27FC236}">
                <a16:creationId xmlns:a16="http://schemas.microsoft.com/office/drawing/2014/main" id="{D2C089BB-348D-4831-9227-676E612D6D17}"/>
              </a:ext>
            </a:extLst>
          </p:cNvPr>
          <p:cNvGraphicFramePr>
            <a:graphicFrameLocks noChangeAspect="1"/>
          </p:cNvGraphicFramePr>
          <p:nvPr>
            <p:extLst>
              <p:ext uri="{D42A27DB-BD31-4B8C-83A1-F6EECF244321}">
                <p14:modId xmlns:p14="http://schemas.microsoft.com/office/powerpoint/2010/main" val="1999679757"/>
              </p:ext>
            </p:extLst>
          </p:nvPr>
        </p:nvGraphicFramePr>
        <p:xfrm>
          <a:off x="6547528" y="1484370"/>
          <a:ext cx="431800" cy="381000"/>
        </p:xfrm>
        <a:graphic>
          <a:graphicData uri="http://schemas.openxmlformats.org/presentationml/2006/ole">
            <mc:AlternateContent xmlns:mc="http://schemas.openxmlformats.org/markup-compatibility/2006">
              <mc:Choice xmlns:v="urn:schemas-microsoft-com:vml" Requires="v">
                <p:oleObj spid="_x0000_s18052" name="Equation" r:id="rId4" imgW="431640" imgH="380880" progId="Equation.DSMT4">
                  <p:embed/>
                </p:oleObj>
              </mc:Choice>
              <mc:Fallback>
                <p:oleObj name="Equation" r:id="rId4" imgW="431640" imgH="380880" progId="Equation.DSMT4">
                  <p:embed/>
                  <p:pic>
                    <p:nvPicPr>
                      <p:cNvPr id="0" name=""/>
                      <p:cNvPicPr/>
                      <p:nvPr/>
                    </p:nvPicPr>
                    <p:blipFill>
                      <a:blip r:embed="rId5"/>
                      <a:stretch>
                        <a:fillRect/>
                      </a:stretch>
                    </p:blipFill>
                    <p:spPr>
                      <a:xfrm>
                        <a:off x="6547528" y="1484370"/>
                        <a:ext cx="4318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4EE50CA-7C88-4A01-9587-9FF6D3217522}"/>
              </a:ext>
            </a:extLst>
          </p:cNvPr>
          <p:cNvSpPr>
            <a:spLocks noGrp="1"/>
          </p:cNvSpPr>
          <p:nvPr>
            <p:ph sz="quarter" idx="21"/>
          </p:nvPr>
        </p:nvSpPr>
        <p:spPr>
          <a:xfrm>
            <a:off x="6932789" y="1420312"/>
            <a:ext cx="2045347" cy="431800"/>
          </a:xfrm>
        </p:spPr>
        <p:txBody>
          <a:bodyPr/>
          <a:lstStyle/>
          <a:p>
            <a:pPr marL="0" indent="0">
              <a:buNone/>
            </a:pPr>
            <a:r>
              <a:rPr lang="en-US" altLang="en-US" sz="2400" b="1" kern="1200" dirty="0">
                <a:solidFill>
                  <a:prstClr val="black"/>
                </a:solidFill>
                <a:latin typeface="Arial" charset="0"/>
                <a:ea typeface="MS PGothic" charset="-128"/>
                <a:cs typeface="+mn-cs"/>
              </a:rPr>
              <a:t>on one side.</a:t>
            </a:r>
            <a:endParaRPr lang="en-US" dirty="0"/>
          </a:p>
        </p:txBody>
      </p:sp>
      <p:graphicFrame>
        <p:nvGraphicFramePr>
          <p:cNvPr id="2" name="Object 1">
            <a:extLst>
              <a:ext uri="{FF2B5EF4-FFF2-40B4-BE49-F238E27FC236}">
                <a16:creationId xmlns:a16="http://schemas.microsoft.com/office/drawing/2014/main" id="{E0364A0E-FE59-4BBF-87A8-BCF6BA8F9BEF}"/>
              </a:ext>
            </a:extLst>
          </p:cNvPr>
          <p:cNvGraphicFramePr>
            <a:graphicFrameLocks noChangeAspect="1"/>
          </p:cNvGraphicFramePr>
          <p:nvPr>
            <p:extLst>
              <p:ext uri="{D42A27DB-BD31-4B8C-83A1-F6EECF244321}">
                <p14:modId xmlns:p14="http://schemas.microsoft.com/office/powerpoint/2010/main" val="654236478"/>
              </p:ext>
            </p:extLst>
          </p:nvPr>
        </p:nvGraphicFramePr>
        <p:xfrm>
          <a:off x="2721064" y="2385505"/>
          <a:ext cx="1739900" cy="381000"/>
        </p:xfrm>
        <a:graphic>
          <a:graphicData uri="http://schemas.openxmlformats.org/presentationml/2006/ole">
            <mc:AlternateContent xmlns:mc="http://schemas.openxmlformats.org/markup-compatibility/2006">
              <mc:Choice xmlns:v="urn:schemas-microsoft-com:vml" Requires="v">
                <p:oleObj spid="_x0000_s18053" name="Equation" r:id="rId6" imgW="1739880" imgH="380880" progId="Equation.DSMT4">
                  <p:embed/>
                </p:oleObj>
              </mc:Choice>
              <mc:Fallback>
                <p:oleObj name="Equation" r:id="rId6" imgW="1739880" imgH="380880" progId="Equation.DSMT4">
                  <p:embed/>
                  <p:pic>
                    <p:nvPicPr>
                      <p:cNvPr id="0" name=""/>
                      <p:cNvPicPr/>
                      <p:nvPr/>
                    </p:nvPicPr>
                    <p:blipFill>
                      <a:blip r:embed="rId7"/>
                      <a:stretch>
                        <a:fillRect/>
                      </a:stretch>
                    </p:blipFill>
                    <p:spPr>
                      <a:xfrm>
                        <a:off x="2721064" y="2385505"/>
                        <a:ext cx="1739900" cy="381000"/>
                      </a:xfrm>
                      <a:prstGeom prst="rect">
                        <a:avLst/>
                      </a:prstGeom>
                    </p:spPr>
                  </p:pic>
                </p:oleObj>
              </mc:Fallback>
            </mc:AlternateContent>
          </a:graphicData>
        </a:graphic>
      </p:graphicFrame>
      <p:sp>
        <p:nvSpPr>
          <p:cNvPr id="20" name="Content Placeholder 19"/>
          <p:cNvSpPr>
            <a:spLocks noGrp="1"/>
          </p:cNvSpPr>
          <p:nvPr>
            <p:ph sz="quarter" idx="19"/>
          </p:nvPr>
        </p:nvSpPr>
        <p:spPr>
          <a:xfrm>
            <a:off x="1288755" y="3145741"/>
            <a:ext cx="1538167" cy="431800"/>
          </a:xfrm>
        </p:spPr>
        <p:txBody>
          <a:bodyPr/>
          <a:lstStyle/>
          <a:p>
            <a:pPr marL="0" lvl="0" indent="0">
              <a:spcBef>
                <a:spcPct val="0"/>
              </a:spcBef>
              <a:buNone/>
            </a:pPr>
            <a:r>
              <a:rPr lang="en-US" sz="2400" b="1" kern="1200" dirty="0">
                <a:solidFill>
                  <a:prstClr val="black"/>
                </a:solidFill>
                <a:latin typeface="Arial" panose="020B0604020202020204" pitchFamily="34" charset="0"/>
                <a:ea typeface="MS PGothic" charset="-128"/>
                <a:cs typeface="Arial" panose="020B0604020202020204" pitchFamily="34" charset="0"/>
              </a:rPr>
              <a:t>Solve for </a:t>
            </a:r>
            <a:endParaRPr lang="en-US" sz="2400" b="1" kern="1200" baseline="-25000" dirty="0">
              <a:solidFill>
                <a:prstClr val="black"/>
              </a:solidFill>
              <a:latin typeface="Arial" panose="020B0604020202020204" pitchFamily="34" charset="0"/>
              <a:ea typeface="MS PGothic" charset="-128"/>
              <a:cs typeface="Arial" panose="020B0604020202020204" pitchFamily="34" charset="0"/>
            </a:endParaRPr>
          </a:p>
        </p:txBody>
      </p:sp>
      <p:graphicFrame>
        <p:nvGraphicFramePr>
          <p:cNvPr id="29" name="Object 28">
            <a:extLst>
              <a:ext uri="{FF2B5EF4-FFF2-40B4-BE49-F238E27FC236}">
                <a16:creationId xmlns:a16="http://schemas.microsoft.com/office/drawing/2014/main" id="{34443A91-CB2A-444A-9BA2-8B29C7D8B4E9}"/>
              </a:ext>
            </a:extLst>
          </p:cNvPr>
          <p:cNvGraphicFramePr>
            <a:graphicFrameLocks noChangeAspect="1"/>
          </p:cNvGraphicFramePr>
          <p:nvPr>
            <p:extLst>
              <p:ext uri="{D42A27DB-BD31-4B8C-83A1-F6EECF244321}">
                <p14:modId xmlns:p14="http://schemas.microsoft.com/office/powerpoint/2010/main" val="4184214704"/>
              </p:ext>
            </p:extLst>
          </p:nvPr>
        </p:nvGraphicFramePr>
        <p:xfrm>
          <a:off x="2744504" y="3203320"/>
          <a:ext cx="431800" cy="381000"/>
        </p:xfrm>
        <a:graphic>
          <a:graphicData uri="http://schemas.openxmlformats.org/presentationml/2006/ole">
            <mc:AlternateContent xmlns:mc="http://schemas.openxmlformats.org/markup-compatibility/2006">
              <mc:Choice xmlns:v="urn:schemas-microsoft-com:vml" Requires="v">
                <p:oleObj spid="_x0000_s18054" name="Equation" r:id="rId8" imgW="431640" imgH="380880" progId="Equation.DSMT4">
                  <p:embed/>
                </p:oleObj>
              </mc:Choice>
              <mc:Fallback>
                <p:oleObj name="Equation" r:id="rId8" imgW="431640" imgH="380880" progId="Equation.DSMT4">
                  <p:embed/>
                  <p:pic>
                    <p:nvPicPr>
                      <p:cNvPr id="0" name=""/>
                      <p:cNvPicPr/>
                      <p:nvPr/>
                    </p:nvPicPr>
                    <p:blipFill>
                      <a:blip r:embed="rId9"/>
                      <a:stretch>
                        <a:fillRect/>
                      </a:stretch>
                    </p:blipFill>
                    <p:spPr>
                      <a:xfrm>
                        <a:off x="2744504" y="3203320"/>
                        <a:ext cx="431800" cy="381000"/>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F4A78587-1025-4178-A8FF-863802119141}"/>
              </a:ext>
            </a:extLst>
          </p:cNvPr>
          <p:cNvSpPr>
            <a:spLocks noGrp="1"/>
          </p:cNvSpPr>
          <p:nvPr>
            <p:ph sz="quarter" idx="23"/>
          </p:nvPr>
        </p:nvSpPr>
        <p:spPr>
          <a:xfrm>
            <a:off x="3128072" y="3152272"/>
            <a:ext cx="3888432" cy="456286"/>
          </a:xfrm>
        </p:spPr>
        <p:txBody>
          <a:bodyPr/>
          <a:lstStyle/>
          <a:p>
            <a:pPr marL="0" indent="0">
              <a:buNone/>
            </a:pPr>
            <a:r>
              <a:rPr lang="en-US" sz="2400" b="1" kern="1200">
                <a:solidFill>
                  <a:prstClr val="black"/>
                </a:solidFill>
                <a:latin typeface="Arial" panose="020B0604020202020204" pitchFamily="34" charset="0"/>
                <a:ea typeface="MS PGothic" charset="-128"/>
                <a:cs typeface="Arial" panose="020B0604020202020204" pitchFamily="34" charset="0"/>
              </a:rPr>
              <a:t>by dividing both sides by</a:t>
            </a:r>
            <a:endParaRPr lang="en-US" dirty="0"/>
          </a:p>
        </p:txBody>
      </p:sp>
      <p:graphicFrame>
        <p:nvGraphicFramePr>
          <p:cNvPr id="30" name="Object 29">
            <a:extLst>
              <a:ext uri="{FF2B5EF4-FFF2-40B4-BE49-F238E27FC236}">
                <a16:creationId xmlns:a16="http://schemas.microsoft.com/office/drawing/2014/main" id="{A90578F8-D4FE-409C-9A04-4E9BE987923F}"/>
              </a:ext>
            </a:extLst>
          </p:cNvPr>
          <p:cNvGraphicFramePr>
            <a:graphicFrameLocks noChangeAspect="1"/>
          </p:cNvGraphicFramePr>
          <p:nvPr>
            <p:extLst>
              <p:ext uri="{D42A27DB-BD31-4B8C-83A1-F6EECF244321}">
                <p14:modId xmlns:p14="http://schemas.microsoft.com/office/powerpoint/2010/main" val="2658866756"/>
              </p:ext>
            </p:extLst>
          </p:nvPr>
        </p:nvGraphicFramePr>
        <p:xfrm>
          <a:off x="6955596" y="3223080"/>
          <a:ext cx="330200" cy="381000"/>
        </p:xfrm>
        <a:graphic>
          <a:graphicData uri="http://schemas.openxmlformats.org/presentationml/2006/ole">
            <mc:AlternateContent xmlns:mc="http://schemas.openxmlformats.org/markup-compatibility/2006">
              <mc:Choice xmlns:v="urn:schemas-microsoft-com:vml" Requires="v">
                <p:oleObj spid="_x0000_s18055" name="Equation" r:id="rId10" imgW="330120" imgH="380880" progId="Equation.DSMT4">
                  <p:embed/>
                </p:oleObj>
              </mc:Choice>
              <mc:Fallback>
                <p:oleObj name="Equation" r:id="rId10" imgW="330120" imgH="380880" progId="Equation.DSMT4">
                  <p:embed/>
                  <p:pic>
                    <p:nvPicPr>
                      <p:cNvPr id="0" name=""/>
                      <p:cNvPicPr/>
                      <p:nvPr/>
                    </p:nvPicPr>
                    <p:blipFill>
                      <a:blip r:embed="rId11"/>
                      <a:stretch>
                        <a:fillRect/>
                      </a:stretch>
                    </p:blipFill>
                    <p:spPr>
                      <a:xfrm>
                        <a:off x="6955596" y="3223080"/>
                        <a:ext cx="330200" cy="3810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82E539D-FF7B-4AA1-BA4B-53D344C17D96}"/>
              </a:ext>
            </a:extLst>
          </p:cNvPr>
          <p:cNvGraphicFramePr>
            <a:graphicFrameLocks noChangeAspect="1"/>
          </p:cNvGraphicFramePr>
          <p:nvPr>
            <p:extLst>
              <p:ext uri="{D42A27DB-BD31-4B8C-83A1-F6EECF244321}">
                <p14:modId xmlns:p14="http://schemas.microsoft.com/office/powerpoint/2010/main" val="3297077041"/>
              </p:ext>
            </p:extLst>
          </p:nvPr>
        </p:nvGraphicFramePr>
        <p:xfrm>
          <a:off x="3218822" y="4015894"/>
          <a:ext cx="1485900" cy="800100"/>
        </p:xfrm>
        <a:graphic>
          <a:graphicData uri="http://schemas.openxmlformats.org/presentationml/2006/ole">
            <mc:AlternateContent xmlns:mc="http://schemas.openxmlformats.org/markup-compatibility/2006">
              <mc:Choice xmlns:v="urn:schemas-microsoft-com:vml" Requires="v">
                <p:oleObj spid="_x0000_s18056" name="Equation" r:id="rId12" imgW="1485720" imgH="799920" progId="Equation.DSMT4">
                  <p:embed/>
                </p:oleObj>
              </mc:Choice>
              <mc:Fallback>
                <p:oleObj name="Equation" r:id="rId12" imgW="1485720" imgH="799920" progId="Equation.DSMT4">
                  <p:embed/>
                  <p:pic>
                    <p:nvPicPr>
                      <p:cNvPr id="0" name=""/>
                      <p:cNvPicPr/>
                      <p:nvPr/>
                    </p:nvPicPr>
                    <p:blipFill>
                      <a:blip r:embed="rId13"/>
                      <a:stretch>
                        <a:fillRect/>
                      </a:stretch>
                    </p:blipFill>
                    <p:spPr>
                      <a:xfrm>
                        <a:off x="3218822" y="4015894"/>
                        <a:ext cx="1485900" cy="800100"/>
                      </a:xfrm>
                      <a:prstGeom prst="rect">
                        <a:avLst/>
                      </a:prstGeom>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826922" y="292315"/>
            <a:ext cx="3490156" cy="645195"/>
          </a:xfrm>
        </p:spPr>
        <p:txBody>
          <a:bodyPr/>
          <a:lstStyle/>
          <a:p>
            <a:r>
              <a:rPr lang="en-US" altLang="en-US" sz="3200" b="1" dirty="0">
                <a:solidFill>
                  <a:srgbClr val="000000"/>
                </a:solidFill>
                <a:ea typeface="MS PGothic" charset="-128"/>
                <a:cs typeface="ＭＳ Ｐゴシック" charset="-128"/>
              </a:rPr>
              <a:t>8.7	Dilution (4)</a:t>
            </a:r>
            <a:endParaRPr lang="en-US" dirty="0"/>
          </a:p>
        </p:txBody>
      </p:sp>
      <p:sp>
        <p:nvSpPr>
          <p:cNvPr id="11" name="Content Placeholder 10"/>
          <p:cNvSpPr>
            <a:spLocks noGrp="1"/>
          </p:cNvSpPr>
          <p:nvPr>
            <p:ph sz="quarter" idx="13"/>
          </p:nvPr>
        </p:nvSpPr>
        <p:spPr>
          <a:xfrm>
            <a:off x="579230" y="1370775"/>
            <a:ext cx="1423011" cy="447155"/>
          </a:xfrm>
        </p:spPr>
        <p:txBody>
          <a:bodyPr/>
          <a:lstStyle/>
          <a:p>
            <a:pPr marL="0" lvl="0" indent="0" algn="ctr" eaLnBrk="1" hangingPunct="1">
              <a:spcBef>
                <a:spcPct val="0"/>
              </a:spcBef>
              <a:buNone/>
              <a:defRPr/>
            </a:pPr>
            <a:r>
              <a:rPr lang="en-US" sz="2400" b="1" kern="1200" dirty="0">
                <a:solidFill>
                  <a:prstClr val="white"/>
                </a:solidFill>
                <a:ea typeface="+mn-ea"/>
                <a:cs typeface="+mn-cs"/>
              </a:rPr>
              <a:t>Step [3]</a:t>
            </a:r>
          </a:p>
        </p:txBody>
      </p:sp>
      <p:sp>
        <p:nvSpPr>
          <p:cNvPr id="13" name="Content Placeholder 12"/>
          <p:cNvSpPr>
            <a:spLocks noGrp="1"/>
          </p:cNvSpPr>
          <p:nvPr>
            <p:ph sz="quarter" idx="15"/>
          </p:nvPr>
        </p:nvSpPr>
        <p:spPr>
          <a:xfrm>
            <a:off x="2053464" y="1404974"/>
            <a:ext cx="3095626" cy="39654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Solve the Problem.</a:t>
            </a:r>
          </a:p>
        </p:txBody>
      </p:sp>
      <p:sp>
        <p:nvSpPr>
          <p:cNvPr id="12" name="Content Placeholder 11"/>
          <p:cNvSpPr>
            <a:spLocks noGrp="1"/>
          </p:cNvSpPr>
          <p:nvPr>
            <p:ph sz="quarter" idx="14"/>
          </p:nvPr>
        </p:nvSpPr>
        <p:spPr>
          <a:xfrm>
            <a:off x="1544870" y="2096008"/>
            <a:ext cx="7131586" cy="805327"/>
          </a:xfrm>
        </p:spPr>
        <p:txBody>
          <a:bodyPr/>
          <a:lstStyle/>
          <a:p>
            <a:pPr marL="223838" indent="-223838" eaLnBrk="1" hangingPunct="1">
              <a:spcBef>
                <a:spcPct val="0"/>
              </a:spcBef>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Substitute the three known quantities into the equation and solve for </a:t>
            </a:r>
          </a:p>
        </p:txBody>
      </p:sp>
      <p:graphicFrame>
        <p:nvGraphicFramePr>
          <p:cNvPr id="3" name="Object 2">
            <a:extLst>
              <a:ext uri="{FF2B5EF4-FFF2-40B4-BE49-F238E27FC236}">
                <a16:creationId xmlns:a16="http://schemas.microsoft.com/office/drawing/2014/main" id="{B81B5DE3-27F4-4BF5-973D-1317A1A2D063}"/>
              </a:ext>
            </a:extLst>
          </p:cNvPr>
          <p:cNvGraphicFramePr>
            <a:graphicFrameLocks noChangeAspect="1"/>
          </p:cNvGraphicFramePr>
          <p:nvPr>
            <p:extLst>
              <p:ext uri="{D42A27DB-BD31-4B8C-83A1-F6EECF244321}">
                <p14:modId xmlns:p14="http://schemas.microsoft.com/office/powerpoint/2010/main" val="1050600988"/>
              </p:ext>
            </p:extLst>
          </p:nvPr>
        </p:nvGraphicFramePr>
        <p:xfrm>
          <a:off x="5190728" y="2557592"/>
          <a:ext cx="533400" cy="381000"/>
        </p:xfrm>
        <a:graphic>
          <a:graphicData uri="http://schemas.openxmlformats.org/presentationml/2006/ole">
            <mc:AlternateContent xmlns:mc="http://schemas.openxmlformats.org/markup-compatibility/2006">
              <mc:Choice xmlns:v="urn:schemas-microsoft-com:vml" Requires="v">
                <p:oleObj spid="_x0000_s18716" name="Equation" r:id="rId4" imgW="533160" imgH="380880" progId="Equation.DSMT4">
                  <p:embed/>
                </p:oleObj>
              </mc:Choice>
              <mc:Fallback>
                <p:oleObj name="Equation" r:id="rId4" imgW="533160" imgH="380880" progId="Equation.DSMT4">
                  <p:embed/>
                  <p:pic>
                    <p:nvPicPr>
                      <p:cNvPr id="0" name=""/>
                      <p:cNvPicPr/>
                      <p:nvPr/>
                    </p:nvPicPr>
                    <p:blipFill>
                      <a:blip r:embed="rId5"/>
                      <a:stretch>
                        <a:fillRect/>
                      </a:stretch>
                    </p:blipFill>
                    <p:spPr>
                      <a:xfrm>
                        <a:off x="5190728" y="2557592"/>
                        <a:ext cx="533400" cy="3810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C8A92D84-645A-4829-8D62-B358AA23B390}"/>
              </a:ext>
            </a:extLst>
          </p:cNvPr>
          <p:cNvGraphicFramePr>
            <a:graphicFrameLocks noChangeAspect="1"/>
          </p:cNvGraphicFramePr>
          <p:nvPr>
            <p:extLst>
              <p:ext uri="{D42A27DB-BD31-4B8C-83A1-F6EECF244321}">
                <p14:modId xmlns:p14="http://schemas.microsoft.com/office/powerpoint/2010/main" val="1428213421"/>
              </p:ext>
            </p:extLst>
          </p:nvPr>
        </p:nvGraphicFramePr>
        <p:xfrm>
          <a:off x="1516063" y="3471863"/>
          <a:ext cx="4254500" cy="927100"/>
        </p:xfrm>
        <a:graphic>
          <a:graphicData uri="http://schemas.openxmlformats.org/presentationml/2006/ole">
            <mc:AlternateContent xmlns:mc="http://schemas.openxmlformats.org/markup-compatibility/2006">
              <mc:Choice xmlns:v="urn:schemas-microsoft-com:vml" Requires="v">
                <p:oleObj spid="_x0000_s18717" name="Equation" r:id="rId6" imgW="4254480" imgH="927000" progId="Equation.DSMT4">
                  <p:embed/>
                </p:oleObj>
              </mc:Choice>
              <mc:Fallback>
                <p:oleObj name="Equation" r:id="rId6" imgW="4254480" imgH="927000" progId="Equation.DSMT4">
                  <p:embed/>
                  <p:pic>
                    <p:nvPicPr>
                      <p:cNvPr id="0" name=""/>
                      <p:cNvPicPr/>
                      <p:nvPr/>
                    </p:nvPicPr>
                    <p:blipFill>
                      <a:blip r:embed="rId7"/>
                      <a:stretch>
                        <a:fillRect/>
                      </a:stretch>
                    </p:blipFill>
                    <p:spPr>
                      <a:xfrm>
                        <a:off x="1516063" y="3471863"/>
                        <a:ext cx="4254500" cy="927100"/>
                      </a:xfrm>
                      <a:prstGeom prst="rect">
                        <a:avLst/>
                      </a:prstGeom>
                    </p:spPr>
                  </p:pic>
                </p:oleObj>
              </mc:Fallback>
            </mc:AlternateContent>
          </a:graphicData>
        </a:graphic>
      </p:graphicFrame>
      <p:sp>
        <p:nvSpPr>
          <p:cNvPr id="15" name="Content Placeholder 14"/>
          <p:cNvSpPr>
            <a:spLocks noGrp="1"/>
          </p:cNvSpPr>
          <p:nvPr>
            <p:ph sz="quarter" idx="17"/>
          </p:nvPr>
        </p:nvSpPr>
        <p:spPr>
          <a:xfrm>
            <a:off x="4137447" y="4293504"/>
            <a:ext cx="1636568" cy="703700"/>
          </a:xfrm>
        </p:spPr>
        <p:txBody>
          <a:bodyPr/>
          <a:lstStyle/>
          <a:p>
            <a:pPr marL="0" lvl="0" indent="0" algn="ctr" eaLnBrk="1" hangingPunct="1">
              <a:spcBef>
                <a:spcPct val="0"/>
              </a:spcBef>
              <a:buNone/>
              <a:defRPr/>
            </a:pPr>
            <a:r>
              <a:rPr lang="en-US" sz="2400" b="1" kern="1200" dirty="0">
                <a:solidFill>
                  <a:srgbClr val="3366FF"/>
                </a:solidFill>
                <a:latin typeface="Arial" charset="0"/>
                <a:ea typeface="ＭＳ Ｐゴシック" charset="0"/>
                <a:cs typeface="+mn-cs"/>
              </a:rPr>
              <a:t>mL unit </a:t>
            </a:r>
          </a:p>
          <a:p>
            <a:pPr marL="0" lvl="0" indent="0" algn="ctr" eaLnBrk="1" hangingPunct="1">
              <a:spcBef>
                <a:spcPct val="0"/>
              </a:spcBef>
              <a:buNone/>
              <a:defRPr/>
            </a:pPr>
            <a:r>
              <a:rPr lang="en-US" sz="2400" b="1" kern="1200" dirty="0">
                <a:solidFill>
                  <a:srgbClr val="3366FF"/>
                </a:solidFill>
                <a:latin typeface="Arial" charset="0"/>
                <a:ea typeface="ＭＳ Ｐゴシック" charset="0"/>
                <a:cs typeface="+mn-cs"/>
              </a:rPr>
              <a:t>cancels </a:t>
            </a:r>
          </a:p>
        </p:txBody>
      </p:sp>
      <p:sp>
        <p:nvSpPr>
          <p:cNvPr id="9" name="Content Placeholder 3">
            <a:extLst>
              <a:ext uri="{FF2B5EF4-FFF2-40B4-BE49-F238E27FC236}">
                <a16:creationId xmlns:a16="http://schemas.microsoft.com/office/drawing/2014/main" id="{5AFAEA41-9E01-4474-9625-FE6DCFD82B72}"/>
              </a:ext>
            </a:extLst>
          </p:cNvPr>
          <p:cNvSpPr>
            <a:spLocks noGrp="1"/>
          </p:cNvSpPr>
          <p:nvPr>
            <p:ph sz="quarter" idx="19"/>
          </p:nvPr>
        </p:nvSpPr>
        <p:spPr>
          <a:xfrm>
            <a:off x="6285995" y="3647660"/>
            <a:ext cx="1814397" cy="490570"/>
          </a:xfrm>
        </p:spPr>
        <p:txBody>
          <a:bodyPr/>
          <a:lstStyle/>
          <a:p>
            <a:pPr marL="0" lvl="0" indent="0">
              <a:buNone/>
            </a:pPr>
            <a:r>
              <a:rPr lang="en-US" sz="2500" b="1" i="0" kern="1200" dirty="0">
                <a:solidFill>
                  <a:prstClr val="black"/>
                </a:solidFill>
                <a:latin typeface="Arial" panose="020B0604020202020204" pitchFamily="34" charset="0"/>
                <a:cs typeface="Arial" panose="020B0604020202020204" pitchFamily="34" charset="0"/>
              </a:rPr>
              <a:t>=</a:t>
            </a:r>
            <a:r>
              <a:rPr lang="en-US" sz="2500" b="1" kern="1200" spc="1500" dirty="0">
                <a:solidFill>
                  <a:prstClr val="black"/>
                </a:solidFill>
                <a:latin typeface="Arial" panose="020B0604020202020204" pitchFamily="34" charset="0"/>
                <a:cs typeface="Arial" panose="020B0604020202020204" pitchFamily="34" charset="0"/>
              </a:rPr>
              <a:t> </a:t>
            </a:r>
            <a:r>
              <a:rPr lang="en-US" sz="2500" b="1" i="0" kern="1200" dirty="0">
                <a:solidFill>
                  <a:prstClr val="black"/>
                </a:solidFill>
                <a:latin typeface="Arial" panose="020B0604020202020204" pitchFamily="34" charset="0"/>
                <a:cs typeface="Arial" panose="020B0604020202020204" pitchFamily="34" charset="0"/>
              </a:rPr>
              <a:t>0.40 M</a:t>
            </a:r>
            <a:endParaRPr lang="en-US" sz="2500" dirty="0">
              <a:latin typeface="Arial" panose="020B0604020202020204" pitchFamily="34" charset="0"/>
              <a:cs typeface="Arial" panose="020B0604020202020204" pitchFamily="34" charset="0"/>
            </a:endParaRPr>
          </a:p>
        </p:txBody>
      </p:sp>
      <p:sp>
        <p:nvSpPr>
          <p:cNvPr id="19" name="Content Placeholder 18"/>
          <p:cNvSpPr>
            <a:spLocks noGrp="1"/>
          </p:cNvSpPr>
          <p:nvPr>
            <p:ph sz="quarter" idx="20"/>
          </p:nvPr>
        </p:nvSpPr>
        <p:spPr>
          <a:xfrm>
            <a:off x="6806471" y="4117419"/>
            <a:ext cx="1622294" cy="810710"/>
          </a:xfrm>
        </p:spPr>
        <p:txBody>
          <a:bodyPr/>
          <a:lstStyle/>
          <a:p>
            <a:pPr marL="0" lvl="0" indent="0" algn="ctr" eaLnBrk="1" hangingPunct="1">
              <a:spcBef>
                <a:spcPct val="0"/>
              </a:spcBef>
              <a:buNone/>
            </a:pPr>
            <a:r>
              <a:rPr lang="en-US" altLang="en-US" sz="2400" b="1" kern="1200" dirty="0">
                <a:solidFill>
                  <a:srgbClr val="D90000"/>
                </a:solidFill>
                <a:latin typeface="Arial" charset="0"/>
                <a:ea typeface="MS PGothic" charset="-128"/>
                <a:cs typeface="+mn-cs"/>
              </a:rPr>
              <a:t>2 sig. fig. Answer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90" y="192408"/>
            <a:ext cx="6183021" cy="645195"/>
          </a:xfrm>
        </p:spPr>
        <p:txBody>
          <a:bodyPr/>
          <a:lstStyle/>
          <a:p>
            <a:r>
              <a:rPr lang="en-US" altLang="en-US" sz="3200" b="1" dirty="0">
                <a:solidFill>
                  <a:srgbClr val="000000"/>
                </a:solidFill>
                <a:ea typeface="MS PGothic" charset="-128"/>
                <a:cs typeface="ＭＳ Ｐゴシック" charset="-128"/>
              </a:rPr>
              <a:t>8.8	Colligative Properties (1)</a:t>
            </a:r>
            <a:endParaRPr lang="en-US" dirty="0"/>
          </a:p>
        </p:txBody>
      </p:sp>
      <p:sp>
        <p:nvSpPr>
          <p:cNvPr id="4" name="Content Placeholder 3"/>
          <p:cNvSpPr>
            <a:spLocks noGrp="1"/>
          </p:cNvSpPr>
          <p:nvPr>
            <p:ph sz="quarter" idx="15"/>
          </p:nvPr>
        </p:nvSpPr>
        <p:spPr>
          <a:xfrm>
            <a:off x="984178" y="1194770"/>
            <a:ext cx="7404246" cy="4466478"/>
          </a:xfrm>
        </p:spPr>
        <p:txBody>
          <a:bodyPr/>
          <a:lstStyle/>
          <a:p>
            <a:pPr marL="0" lvl="0" indent="0" eaLnBrk="1" hangingPunct="1">
              <a:spcBef>
                <a:spcPct val="0"/>
              </a:spcBef>
              <a:spcAft>
                <a:spcPts val="4300"/>
              </a:spcAft>
              <a:buClr>
                <a:prstClr val="black"/>
              </a:buClr>
              <a:buNone/>
            </a:pPr>
            <a:r>
              <a:rPr lang="en-US" altLang="en-US" sz="2400" b="1" kern="1200" dirty="0">
                <a:solidFill>
                  <a:srgbClr val="3366FF"/>
                </a:solidFill>
                <a:latin typeface="Arial" charset="0"/>
                <a:ea typeface="MS PGothic" charset="-128"/>
                <a:cs typeface="+mn-cs"/>
              </a:rPr>
              <a:t>Colligative properties </a:t>
            </a:r>
            <a:r>
              <a:rPr lang="en-US" altLang="en-US" sz="2400" b="1" kern="1200" dirty="0">
                <a:solidFill>
                  <a:prstClr val="black"/>
                </a:solidFill>
                <a:latin typeface="Arial" charset="0"/>
                <a:ea typeface="MS PGothic" charset="-128"/>
                <a:cs typeface="+mn-cs"/>
              </a:rPr>
              <a:t>are properties of a solution that </a:t>
            </a:r>
            <a:r>
              <a:rPr lang="en-US" altLang="en-US" sz="2400" b="1" kern="1200" dirty="0">
                <a:solidFill>
                  <a:srgbClr val="3366FF"/>
                </a:solidFill>
                <a:latin typeface="Arial" charset="0"/>
                <a:ea typeface="MS PGothic" charset="-128"/>
                <a:cs typeface="+mn-cs"/>
              </a:rPr>
              <a:t>depend on the concentration of the solute </a:t>
            </a:r>
            <a:r>
              <a:rPr lang="en-US" altLang="en-US" sz="2400" b="1" kern="1200" dirty="0">
                <a:solidFill>
                  <a:prstClr val="black"/>
                </a:solidFill>
                <a:latin typeface="Arial" charset="0"/>
                <a:ea typeface="MS PGothic" charset="-128"/>
                <a:cs typeface="+mn-cs"/>
              </a:rPr>
              <a:t>but not its identity.</a:t>
            </a:r>
            <a:endParaRPr lang="en-US" altLang="en-US" dirty="0">
              <a:cs typeface="+mn-cs"/>
            </a:endParaRPr>
          </a:p>
          <a:p>
            <a:pPr marL="0" lvl="0" indent="0" eaLnBrk="1" hangingPunct="1">
              <a:spcBef>
                <a:spcPct val="0"/>
              </a:spcBef>
              <a:spcAft>
                <a:spcPts val="4500"/>
              </a:spcAft>
              <a:buNone/>
            </a:pPr>
            <a:r>
              <a:rPr lang="en-US" altLang="en-US" sz="2400" b="1" kern="1200" dirty="0">
                <a:solidFill>
                  <a:prstClr val="black"/>
                </a:solidFill>
                <a:latin typeface="Arial" charset="0"/>
                <a:ea typeface="MS PGothic" charset="-128"/>
                <a:cs typeface="+mn-cs"/>
              </a:rPr>
              <a:t>The </a:t>
            </a:r>
            <a:r>
              <a:rPr lang="en-US" altLang="en-US" sz="2400" b="1" i="1" kern="1200" dirty="0">
                <a:solidFill>
                  <a:srgbClr val="3366FF"/>
                </a:solidFill>
                <a:latin typeface="Arial" charset="0"/>
                <a:ea typeface="MS PGothic" charset="-128"/>
                <a:cs typeface="+mn-cs"/>
              </a:rPr>
              <a:t>number</a:t>
            </a:r>
            <a:r>
              <a:rPr lang="en-US" altLang="en-US" sz="2400" b="1" kern="1200" dirty="0">
                <a:solidFill>
                  <a:srgbClr val="3366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of dissolved solute particles</a:t>
            </a:r>
            <a:r>
              <a:rPr lang="en-US" altLang="en-US" sz="2400" b="1" kern="1200" dirty="0">
                <a:solidFill>
                  <a:srgbClr val="3366FF"/>
                </a:solidFill>
                <a:latin typeface="Arial" charset="0"/>
                <a:ea typeface="MS PGothic" charset="-128"/>
                <a:cs typeface="+mn-cs"/>
              </a:rPr>
              <a:t> affects the properties </a:t>
            </a:r>
            <a:r>
              <a:rPr lang="en-US" altLang="en-US" sz="2400" b="1" kern="1200" dirty="0">
                <a:solidFill>
                  <a:prstClr val="black"/>
                </a:solidFill>
                <a:latin typeface="Arial" charset="0"/>
                <a:ea typeface="MS PGothic" charset="-128"/>
                <a:cs typeface="+mn-cs"/>
              </a:rPr>
              <a:t>of the solution, but the </a:t>
            </a:r>
            <a:r>
              <a:rPr lang="en-US" altLang="en-US" sz="2400" b="1" i="1" kern="1200" dirty="0">
                <a:solidFill>
                  <a:srgbClr val="3366FF"/>
                </a:solidFill>
                <a:latin typeface="Arial" charset="0"/>
                <a:ea typeface="MS PGothic" charset="-128"/>
                <a:cs typeface="+mn-cs"/>
              </a:rPr>
              <a:t>identity</a:t>
            </a:r>
            <a:r>
              <a:rPr lang="en-US" altLang="en-US" sz="2400" b="1" kern="1200" dirty="0">
                <a:solidFill>
                  <a:prstClr val="black"/>
                </a:solidFill>
                <a:latin typeface="Arial" charset="0"/>
                <a:ea typeface="MS PGothic" charset="-128"/>
                <a:cs typeface="+mn-cs"/>
              </a:rPr>
              <a:t> of the solute </a:t>
            </a:r>
            <a:r>
              <a:rPr lang="en-US" altLang="en-US" sz="2400" b="1" kern="1200" dirty="0">
                <a:solidFill>
                  <a:srgbClr val="3366FF"/>
                </a:solidFill>
                <a:latin typeface="Arial" charset="0"/>
                <a:ea typeface="MS PGothic" charset="-128"/>
                <a:cs typeface="+mn-cs"/>
              </a:rPr>
              <a:t>does not</a:t>
            </a:r>
            <a:r>
              <a:rPr lang="en-US" altLang="en-US" sz="2400" b="1" kern="1200" dirty="0">
                <a:solidFill>
                  <a:prstClr val="black"/>
                </a:solidFill>
                <a:latin typeface="Arial" charset="0"/>
                <a:ea typeface="MS PGothic" charset="-128"/>
                <a:cs typeface="+mn-cs"/>
              </a:rPr>
              <a:t>.</a:t>
            </a:r>
          </a:p>
          <a:p>
            <a:pPr marL="0" lvl="0" indent="0" eaLnBrk="1" hangingPunct="1">
              <a:spcBef>
                <a:spcPct val="0"/>
              </a:spcBef>
              <a:spcAft>
                <a:spcPts val="4200"/>
              </a:spcAft>
              <a:buNone/>
            </a:pPr>
            <a:r>
              <a:rPr lang="en-US" altLang="en-US" sz="2400" b="1" kern="1200" dirty="0">
                <a:solidFill>
                  <a:prstClr val="black"/>
                </a:solidFill>
                <a:latin typeface="Arial" charset="0"/>
                <a:ea typeface="MS PGothic" charset="-128"/>
                <a:cs typeface="+mn-cs"/>
              </a:rPr>
              <a:t>Colligative properties include </a:t>
            </a:r>
            <a:r>
              <a:rPr lang="en-US" altLang="en-US" sz="2400" b="1" kern="1200" dirty="0">
                <a:solidFill>
                  <a:srgbClr val="3366FF"/>
                </a:solidFill>
                <a:latin typeface="Arial" charset="0"/>
                <a:ea typeface="MS PGothic" charset="-128"/>
                <a:cs typeface="+mn-cs"/>
              </a:rPr>
              <a:t>the elevation of the boiling point</a:t>
            </a:r>
            <a:r>
              <a:rPr lang="en-US" altLang="en-US" sz="2400" b="1" kern="1200" dirty="0">
                <a:solidFill>
                  <a:prstClr val="black"/>
                </a:solidFill>
                <a:latin typeface="Arial" charset="0"/>
                <a:ea typeface="MS PGothic" charset="-128"/>
                <a:cs typeface="+mn-cs"/>
              </a:rPr>
              <a:t>, the </a:t>
            </a:r>
            <a:r>
              <a:rPr lang="en-US" altLang="en-US" sz="2400" b="1" kern="1200" dirty="0">
                <a:solidFill>
                  <a:srgbClr val="3366FF"/>
                </a:solidFill>
                <a:latin typeface="Arial" charset="0"/>
                <a:ea typeface="MS PGothic" charset="-128"/>
                <a:cs typeface="+mn-cs"/>
              </a:rPr>
              <a:t>lowering of the melting point</a:t>
            </a:r>
            <a:r>
              <a:rPr lang="en-US" altLang="en-US" sz="2400" b="1" kern="1200" dirty="0">
                <a:solidFill>
                  <a:prstClr val="black"/>
                </a:solidFill>
                <a:latin typeface="Arial" charset="0"/>
                <a:ea typeface="MS PGothic" charset="-128"/>
                <a:cs typeface="+mn-cs"/>
              </a:rPr>
              <a:t>, and the </a:t>
            </a:r>
            <a:r>
              <a:rPr lang="en-US" altLang="en-US" sz="2400" b="1" kern="1200" dirty="0">
                <a:solidFill>
                  <a:srgbClr val="3366FF"/>
                </a:solidFill>
                <a:latin typeface="Arial" charset="0"/>
                <a:ea typeface="MS PGothic" charset="-128"/>
                <a:cs typeface="+mn-cs"/>
              </a:rPr>
              <a:t>pressure due to osmosis</a:t>
            </a:r>
            <a:r>
              <a:rPr lang="en-US" altLang="en-US" sz="2400" b="1" kern="1200" dirty="0">
                <a:solidFill>
                  <a:prstClr val="black"/>
                </a:solidFill>
                <a:latin typeface="Arial" charset="0"/>
                <a:ea typeface="MS PGothic" charset="-128"/>
                <a:cs typeface="+mn-c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25207" y="279965"/>
            <a:ext cx="3490156" cy="533219"/>
          </a:xfrm>
        </p:spPr>
        <p:txBody>
          <a:bodyPr/>
          <a:lstStyle/>
          <a:p>
            <a:r>
              <a:rPr lang="en-US" altLang="en-US" sz="3200" b="1" dirty="0">
                <a:solidFill>
                  <a:srgbClr val="000000"/>
                </a:solidFill>
                <a:ea typeface="MS PGothic" charset="-128"/>
                <a:cs typeface="ＭＳ Ｐゴシック" charset="-128"/>
              </a:rPr>
              <a:t>8.1	 Mixtures (3)</a:t>
            </a:r>
            <a:endParaRPr lang="en-US" dirty="0"/>
          </a:p>
        </p:txBody>
      </p:sp>
      <p:sp>
        <p:nvSpPr>
          <p:cNvPr id="4" name="Content Placeholder 3"/>
          <p:cNvSpPr>
            <a:spLocks noGrp="1"/>
          </p:cNvSpPr>
          <p:nvPr>
            <p:ph sz="quarter" idx="15"/>
          </p:nvPr>
        </p:nvSpPr>
        <p:spPr>
          <a:xfrm>
            <a:off x="3439283" y="740423"/>
            <a:ext cx="2325789" cy="580585"/>
          </a:xfrm>
        </p:spPr>
        <p:txBody>
          <a:bodyPr/>
          <a:lstStyle/>
          <a:p>
            <a:pPr marL="0" indent="0">
              <a:buNone/>
            </a:pPr>
            <a:r>
              <a:rPr lang="en-US" altLang="en-US" sz="2800" b="1" dirty="0">
                <a:solidFill>
                  <a:srgbClr val="000000"/>
                </a:solidFill>
                <a:ea typeface="MS PGothic" charset="-128"/>
                <a:cs typeface="ＭＳ Ｐゴシック" charset="-128"/>
              </a:rPr>
              <a:t>A. Solutions</a:t>
            </a:r>
            <a:endParaRPr lang="en-US" dirty="0"/>
          </a:p>
        </p:txBody>
      </p:sp>
      <p:pic>
        <p:nvPicPr>
          <p:cNvPr id="20483" name="Picture 1" descr="This figure illustrates three different type of solutions: Image 1 shows schematic diagram of lungs that contains nitrogen, oxgyen, water and carbon dioxide. Image 2 shows IV saline solution containing solid sodium chloride (NaCl) dissolved in liquid water. The third image is of a dental filling containing a liquid, mercury (Hg), dissolved in solid silver (Ag)."/>
          <p:cNvPicPr>
            <a:picLocks noChangeAspect="1"/>
          </p:cNvPicPr>
          <p:nvPr/>
        </p:nvPicPr>
        <p:blipFill rotWithShape="1">
          <a:blip r:embed="rId3">
            <a:extLst>
              <a:ext uri="{28A0092B-C50C-407E-A947-70E740481C1C}">
                <a14:useLocalDpi xmlns:a14="http://schemas.microsoft.com/office/drawing/2010/main" val="0"/>
              </a:ext>
            </a:extLst>
          </a:blip>
          <a:srcRect t="20" b="3798"/>
          <a:stretch/>
        </p:blipFill>
        <p:spPr bwMode="auto">
          <a:xfrm>
            <a:off x="1628775" y="1903385"/>
            <a:ext cx="588645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4"/>
          </p:nvPr>
        </p:nvSpPr>
        <p:spPr>
          <a:xfrm>
            <a:off x="3520636" y="5509645"/>
            <a:ext cx="2203493" cy="233275"/>
          </a:xfrm>
        </p:spPr>
        <p:txBody>
          <a:bodyPr/>
          <a:lstStyle/>
          <a:p>
            <a:pPr marL="0" indent="0">
              <a:buNone/>
            </a:pPr>
            <a:r>
              <a:rPr lang="en-US" sz="680" dirty="0"/>
              <a:t>(b): ©Digital Vision/</a:t>
            </a:r>
            <a:r>
              <a:rPr lang="en-US" sz="680" dirty="0" err="1"/>
              <a:t>Alamy</a:t>
            </a:r>
            <a:r>
              <a:rPr lang="en-US" sz="680" dirty="0"/>
              <a:t> RF; (c): ©Keith Eng,2008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80489" y="233352"/>
            <a:ext cx="6183022" cy="645195"/>
          </a:xfrm>
        </p:spPr>
        <p:txBody>
          <a:bodyPr/>
          <a:lstStyle/>
          <a:p>
            <a:r>
              <a:rPr lang="en-US" altLang="en-US" sz="3200" b="1" dirty="0">
                <a:solidFill>
                  <a:srgbClr val="000000"/>
                </a:solidFill>
                <a:ea typeface="MS PGothic" charset="-128"/>
                <a:cs typeface="ＭＳ Ｐゴシック" charset="-128"/>
              </a:rPr>
              <a:t>8.8	Colligative Properties (2)</a:t>
            </a:r>
            <a:endParaRPr lang="en-US" dirty="0"/>
          </a:p>
        </p:txBody>
      </p:sp>
      <p:sp>
        <p:nvSpPr>
          <p:cNvPr id="10" name="Content Placeholder 9"/>
          <p:cNvSpPr>
            <a:spLocks noGrp="1"/>
          </p:cNvSpPr>
          <p:nvPr>
            <p:ph sz="quarter" idx="20"/>
          </p:nvPr>
        </p:nvSpPr>
        <p:spPr>
          <a:xfrm>
            <a:off x="2302839" y="747081"/>
            <a:ext cx="4695332" cy="506903"/>
          </a:xfrm>
        </p:spPr>
        <p:txBody>
          <a:bodyPr/>
          <a:lstStyle/>
          <a:p>
            <a:pPr marL="463550" indent="-463550">
              <a:buFont typeface="+mj-lt"/>
              <a:buAutoNum type="alphaUcPeriod"/>
            </a:pPr>
            <a:r>
              <a:rPr lang="en-US" altLang="en-US" sz="2800" b="1" dirty="0">
                <a:solidFill>
                  <a:srgbClr val="000000"/>
                </a:solidFill>
                <a:ea typeface="MS PGothic" charset="-128"/>
                <a:cs typeface="ＭＳ Ｐゴシック" charset="-128"/>
              </a:rPr>
              <a:t>Boiling Point Elevation</a:t>
            </a:r>
            <a:endParaRPr lang="en-US" dirty="0"/>
          </a:p>
        </p:txBody>
      </p:sp>
      <p:sp>
        <p:nvSpPr>
          <p:cNvPr id="3" name="Content Placeholder 2"/>
          <p:cNvSpPr>
            <a:spLocks noGrp="1"/>
          </p:cNvSpPr>
          <p:nvPr>
            <p:ph sz="quarter" idx="13"/>
          </p:nvPr>
        </p:nvSpPr>
        <p:spPr>
          <a:xfrm>
            <a:off x="963812" y="1699604"/>
            <a:ext cx="8072684" cy="4249676"/>
          </a:xfrm>
        </p:spPr>
        <p:txBody>
          <a:bodyPr/>
          <a:lstStyle/>
          <a:p>
            <a:pPr marL="0" lvl="0" indent="0" eaLnBrk="1" hangingPunct="1">
              <a:spcBef>
                <a:spcPct val="0"/>
              </a:spcBef>
              <a:spcAft>
                <a:spcPts val="6100"/>
              </a:spcAft>
              <a:buClr>
                <a:prstClr val="black"/>
              </a:buClr>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volatile solute </a:t>
            </a:r>
            <a:r>
              <a:rPr lang="en-US" altLang="en-US" sz="2400" b="1" kern="1200" dirty="0">
                <a:solidFill>
                  <a:prstClr val="black"/>
                </a:solidFill>
                <a:latin typeface="Arial" charset="0"/>
                <a:ea typeface="MS PGothic" charset="-128"/>
                <a:cs typeface="+mn-cs"/>
              </a:rPr>
              <a:t>readily escapes into the vapor phase.</a:t>
            </a:r>
          </a:p>
          <a:p>
            <a:pPr marL="0" lvl="0" indent="0" eaLnBrk="1" hangingPunct="1">
              <a:spcBef>
                <a:spcPct val="0"/>
              </a:spcBef>
              <a:spcAft>
                <a:spcPts val="6100"/>
              </a:spcAft>
              <a:buClr>
                <a:prstClr val="black"/>
              </a:buClr>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nonvolatile solute </a:t>
            </a:r>
            <a:r>
              <a:rPr lang="en-US" altLang="en-US" sz="2400" b="1" kern="1200" dirty="0">
                <a:solidFill>
                  <a:prstClr val="black"/>
                </a:solidFill>
                <a:latin typeface="Arial" charset="0"/>
                <a:ea typeface="MS PGothic" charset="-128"/>
                <a:cs typeface="+mn-cs"/>
              </a:rPr>
              <a:t>does not readily escape, so it</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has a negligible vapor pressure at a given temperature.</a:t>
            </a:r>
          </a:p>
          <a:p>
            <a:pPr marL="0" lvl="0" indent="0" eaLnBrk="1" hangingPunct="1">
              <a:spcBef>
                <a:spcPct val="0"/>
              </a:spcBef>
              <a:spcAft>
                <a:spcPts val="6100"/>
              </a:spcAft>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vapor pressure </a:t>
            </a:r>
            <a:r>
              <a:rPr lang="en-US" altLang="en-US" sz="2400" b="1" kern="1200" dirty="0">
                <a:solidFill>
                  <a:prstClr val="black"/>
                </a:solidFill>
                <a:latin typeface="Arial" charset="0"/>
                <a:ea typeface="MS PGothic" charset="-128"/>
                <a:cs typeface="+mn-cs"/>
              </a:rPr>
              <a:t>above a solution of a nonvolatile</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solute is </a:t>
            </a:r>
            <a:r>
              <a:rPr lang="en-US" altLang="en-US" sz="2400" b="1" kern="1200" dirty="0">
                <a:solidFill>
                  <a:srgbClr val="3366FF"/>
                </a:solidFill>
                <a:latin typeface="Arial" charset="0"/>
                <a:ea typeface="MS PGothic" charset="-128"/>
                <a:cs typeface="+mn-cs"/>
              </a:rPr>
              <a:t>lower </a:t>
            </a:r>
            <a:r>
              <a:rPr lang="en-US" altLang="en-US" sz="2400" b="1" kern="1200" dirty="0">
                <a:solidFill>
                  <a:prstClr val="black"/>
                </a:solidFill>
                <a:latin typeface="Arial" charset="0"/>
                <a:ea typeface="MS PGothic" charset="-128"/>
                <a:cs typeface="+mn-cs"/>
              </a:rPr>
              <a:t>than the vapor pressure of the </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pure solvent.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89" y="263381"/>
            <a:ext cx="6183022" cy="586541"/>
          </a:xfrm>
        </p:spPr>
        <p:txBody>
          <a:bodyPr/>
          <a:lstStyle/>
          <a:p>
            <a:r>
              <a:rPr lang="en-US" altLang="en-US" sz="3200" b="1" dirty="0">
                <a:solidFill>
                  <a:srgbClr val="000000"/>
                </a:solidFill>
                <a:ea typeface="MS PGothic" charset="-128"/>
                <a:cs typeface="ＭＳ Ｐゴシック" charset="-128"/>
              </a:rPr>
              <a:t>8.8	Colligative Properties (3)</a:t>
            </a:r>
            <a:endParaRPr lang="en-US" dirty="0"/>
          </a:p>
        </p:txBody>
      </p:sp>
      <p:sp>
        <p:nvSpPr>
          <p:cNvPr id="9" name="Content Placeholder 8"/>
          <p:cNvSpPr>
            <a:spLocks noGrp="1"/>
          </p:cNvSpPr>
          <p:nvPr>
            <p:ph sz="quarter" idx="20"/>
          </p:nvPr>
        </p:nvSpPr>
        <p:spPr>
          <a:xfrm>
            <a:off x="2314386" y="737383"/>
            <a:ext cx="4908262" cy="415608"/>
          </a:xfrm>
        </p:spPr>
        <p:txBody>
          <a:bodyPr/>
          <a:lstStyle/>
          <a:p>
            <a:pPr marL="463550" indent="-463550">
              <a:buFont typeface="+mj-lt"/>
              <a:buAutoNum type="alphaUcPeriod"/>
            </a:pPr>
            <a:r>
              <a:rPr lang="en-US" altLang="en-US" sz="2800" b="1" dirty="0">
                <a:solidFill>
                  <a:srgbClr val="000000"/>
                </a:solidFill>
                <a:ea typeface="MS PGothic" charset="-128"/>
                <a:cs typeface="ＭＳ Ｐゴシック" charset="-128"/>
              </a:rPr>
              <a:t>Boiling Point Elevation</a:t>
            </a:r>
            <a:endParaRPr lang="en-US" dirty="0"/>
          </a:p>
        </p:txBody>
      </p:sp>
      <p:sp>
        <p:nvSpPr>
          <p:cNvPr id="3" name="Content Placeholder 2"/>
          <p:cNvSpPr>
            <a:spLocks noGrp="1"/>
          </p:cNvSpPr>
          <p:nvPr>
            <p:ph sz="quarter" idx="14"/>
          </p:nvPr>
        </p:nvSpPr>
        <p:spPr>
          <a:xfrm>
            <a:off x="988997" y="1669744"/>
            <a:ext cx="7399428" cy="3626242"/>
          </a:xfrm>
        </p:spPr>
        <p:txBody>
          <a:bodyPr/>
          <a:lstStyle/>
          <a:p>
            <a:pPr marL="0" lvl="0" indent="0" eaLnBrk="1" hangingPunct="1">
              <a:spcBef>
                <a:spcPct val="0"/>
              </a:spcBef>
              <a:spcAft>
                <a:spcPts val="2800"/>
              </a:spcAft>
              <a:buClr>
                <a:prstClr val="black"/>
              </a:buClr>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Boiling point elevation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 liquid solution that contains a nonvolatile solute has 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higher boiling point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than the solvent alone.</a:t>
            </a:r>
            <a:endParaRPr lang="en-US" altLang="en-US" dirty="0">
              <a:latin typeface="Arial" panose="020B0604020202020204" pitchFamily="34" charset="0"/>
              <a:cs typeface="Arial" panose="020B0604020202020204" pitchFamily="34" charset="0"/>
            </a:endParaRPr>
          </a:p>
          <a:p>
            <a:pPr marL="0" lvl="0" indent="0" eaLnBrk="1" hangingPunct="1">
              <a:spcBef>
                <a:spcPct val="0"/>
              </a:spcBef>
              <a:spcAft>
                <a:spcPts val="18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amount that the boiling point increases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depends only on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number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of dissolved particles.</a:t>
            </a:r>
          </a:p>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One mole of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any nonvolatile solute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raises the boiling point of 1 kg of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the same amount</a:t>
            </a:r>
            <a:r>
              <a:rPr lang="en-US" altLang="en-US" sz="2400" kern="1200" dirty="0">
                <a:solidFill>
                  <a:prstClr val="black"/>
                </a:solidFill>
                <a:latin typeface="Arial" panose="020B0604020202020204" pitchFamily="34" charset="0"/>
                <a:ea typeface="MS PGothic" charset="-128"/>
                <a:cs typeface="Arial" panose="020B0604020202020204" pitchFamily="34" charset="0"/>
              </a:rPr>
              <a:t>, </a:t>
            </a:r>
          </a:p>
        </p:txBody>
      </p:sp>
      <p:graphicFrame>
        <p:nvGraphicFramePr>
          <p:cNvPr id="2" name="Object 1">
            <a:extLst>
              <a:ext uri="{FF2B5EF4-FFF2-40B4-BE49-F238E27FC236}">
                <a16:creationId xmlns:a16="http://schemas.microsoft.com/office/drawing/2014/main" id="{AE74851A-BEF3-4162-8358-0021F95C6D0E}"/>
              </a:ext>
            </a:extLst>
          </p:cNvPr>
          <p:cNvGraphicFramePr>
            <a:graphicFrameLocks noChangeAspect="1"/>
          </p:cNvGraphicFramePr>
          <p:nvPr>
            <p:extLst>
              <p:ext uri="{D42A27DB-BD31-4B8C-83A1-F6EECF244321}">
                <p14:modId xmlns:p14="http://schemas.microsoft.com/office/powerpoint/2010/main" val="4258436028"/>
              </p:ext>
            </p:extLst>
          </p:nvPr>
        </p:nvGraphicFramePr>
        <p:xfrm>
          <a:off x="1066800" y="5295900"/>
          <a:ext cx="965200" cy="279400"/>
        </p:xfrm>
        <a:graphic>
          <a:graphicData uri="http://schemas.openxmlformats.org/presentationml/2006/ole">
            <mc:AlternateContent xmlns:mc="http://schemas.openxmlformats.org/markup-compatibility/2006">
              <mc:Choice xmlns:v="urn:schemas-microsoft-com:vml" Requires="v">
                <p:oleObj spid="_x0000_s22628" name="Equation" r:id="rId4" imgW="965160" imgH="279360" progId="Equation.DSMT4">
                  <p:embed/>
                </p:oleObj>
              </mc:Choice>
              <mc:Fallback>
                <p:oleObj name="Equation" r:id="rId4" imgW="965160" imgH="279360" progId="Equation.DSMT4">
                  <p:embed/>
                  <p:pic>
                    <p:nvPicPr>
                      <p:cNvPr id="0" name=""/>
                      <p:cNvPicPr/>
                      <p:nvPr/>
                    </p:nvPicPr>
                    <p:blipFill>
                      <a:blip r:embed="rId5"/>
                      <a:stretch>
                        <a:fillRect/>
                      </a:stretch>
                    </p:blipFill>
                    <p:spPr>
                      <a:xfrm>
                        <a:off x="1066800" y="5295900"/>
                        <a:ext cx="965200" cy="279400"/>
                      </a:xfrm>
                      <a:prstGeom prst="rect">
                        <a:avLst/>
                      </a:prstGeom>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89" y="251974"/>
            <a:ext cx="6183022" cy="586541"/>
          </a:xfrm>
        </p:spPr>
        <p:txBody>
          <a:bodyPr/>
          <a:lstStyle/>
          <a:p>
            <a:r>
              <a:rPr lang="en-US" altLang="en-US" sz="3200" b="1" dirty="0">
                <a:solidFill>
                  <a:srgbClr val="000000"/>
                </a:solidFill>
                <a:ea typeface="MS PGothic" charset="-128"/>
                <a:cs typeface="ＭＳ Ｐゴシック" charset="-128"/>
              </a:rPr>
              <a:t>8.8	Colligative Properties (4)</a:t>
            </a:r>
            <a:endParaRPr lang="en-US" dirty="0"/>
          </a:p>
        </p:txBody>
      </p:sp>
      <p:sp>
        <p:nvSpPr>
          <p:cNvPr id="9" name="Content Placeholder 8"/>
          <p:cNvSpPr>
            <a:spLocks noGrp="1"/>
          </p:cNvSpPr>
          <p:nvPr>
            <p:ph sz="quarter" idx="20"/>
          </p:nvPr>
        </p:nvSpPr>
        <p:spPr>
          <a:xfrm>
            <a:off x="2006607" y="746347"/>
            <a:ext cx="5229690" cy="509374"/>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Freezing Point Depression</a:t>
            </a:r>
            <a:endParaRPr lang="en-US" dirty="0"/>
          </a:p>
        </p:txBody>
      </p:sp>
      <p:sp>
        <p:nvSpPr>
          <p:cNvPr id="2" name="Content Placeholder 1"/>
          <p:cNvSpPr>
            <a:spLocks noGrp="1"/>
          </p:cNvSpPr>
          <p:nvPr>
            <p:ph sz="quarter" idx="13"/>
          </p:nvPr>
        </p:nvSpPr>
        <p:spPr>
          <a:xfrm>
            <a:off x="998444" y="1708489"/>
            <a:ext cx="7245964" cy="3880751"/>
          </a:xfrm>
        </p:spPr>
        <p:txBody>
          <a:bodyPr/>
          <a:lstStyle/>
          <a:p>
            <a:pPr marL="0" lvl="0" indent="0" eaLnBrk="1" hangingPunct="1">
              <a:spcBef>
                <a:spcPct val="0"/>
              </a:spcBef>
              <a:spcAft>
                <a:spcPts val="2000"/>
              </a:spcAft>
              <a:buClr>
                <a:prstClr val="black"/>
              </a:buClr>
              <a:buNone/>
            </a:pPr>
            <a:r>
              <a:rPr lang="en-US" altLang="en-US" sz="2400" b="1" kern="1200" dirty="0">
                <a:solidFill>
                  <a:srgbClr val="3366FF"/>
                </a:solidFill>
                <a:ea typeface="MS PGothic" charset="-128"/>
                <a:cs typeface="Arial" panose="020B0604020202020204" pitchFamily="34" charset="0"/>
              </a:rPr>
              <a:t>Freezing point depression</a:t>
            </a:r>
            <a:r>
              <a:rPr lang="en-US" altLang="en-US" sz="2400" b="1" kern="1200" dirty="0">
                <a:solidFill>
                  <a:prstClr val="black"/>
                </a:solidFill>
                <a:ea typeface="MS PGothic" charset="-128"/>
                <a:cs typeface="Arial" panose="020B0604020202020204" pitchFamily="34" charset="0"/>
              </a:rPr>
              <a:t>: A liquid solution that contains a nonvolatile solute has a </a:t>
            </a:r>
            <a:r>
              <a:rPr lang="en-US" altLang="en-US" sz="2400" b="1" kern="1200" dirty="0">
                <a:solidFill>
                  <a:srgbClr val="3366FF"/>
                </a:solidFill>
                <a:ea typeface="MS PGothic" charset="-128"/>
                <a:cs typeface="Arial" panose="020B0604020202020204" pitchFamily="34" charset="0"/>
              </a:rPr>
              <a:t>lower freezing point </a:t>
            </a:r>
            <a:r>
              <a:rPr lang="en-US" altLang="en-US" sz="2400" b="1" kern="1200" dirty="0">
                <a:solidFill>
                  <a:prstClr val="black"/>
                </a:solidFill>
                <a:ea typeface="MS PGothic" charset="-128"/>
                <a:cs typeface="Arial" panose="020B0604020202020204" pitchFamily="34" charset="0"/>
              </a:rPr>
              <a:t>than the solvent alone.</a:t>
            </a:r>
          </a:p>
          <a:p>
            <a:pPr marL="0" lvl="0" indent="0" eaLnBrk="1" hangingPunct="1">
              <a:spcBef>
                <a:spcPct val="0"/>
              </a:spcBef>
              <a:spcAft>
                <a:spcPts val="1800"/>
              </a:spcAft>
              <a:buNone/>
            </a:pPr>
            <a:r>
              <a:rPr lang="en-US" altLang="en-US" sz="2400" b="1" kern="1200" dirty="0">
                <a:solidFill>
                  <a:prstClr val="black"/>
                </a:solidFill>
                <a:ea typeface="MS PGothic" charset="-128"/>
                <a:cs typeface="Arial" panose="020B0604020202020204" pitchFamily="34" charset="0"/>
              </a:rPr>
              <a:t>The </a:t>
            </a:r>
            <a:r>
              <a:rPr lang="en-US" altLang="en-US" sz="2400" b="1" kern="1200" dirty="0">
                <a:solidFill>
                  <a:srgbClr val="3366FF"/>
                </a:solidFill>
                <a:ea typeface="MS PGothic" charset="-128"/>
                <a:cs typeface="Arial" panose="020B0604020202020204" pitchFamily="34" charset="0"/>
              </a:rPr>
              <a:t>amount of freezing point depression </a:t>
            </a:r>
            <a:r>
              <a:rPr lang="en-US" altLang="en-US" sz="2400" b="1" kern="1200" dirty="0">
                <a:solidFill>
                  <a:prstClr val="black"/>
                </a:solidFill>
                <a:ea typeface="MS PGothic" charset="-128"/>
                <a:cs typeface="Arial" panose="020B0604020202020204" pitchFamily="34" charset="0"/>
              </a:rPr>
              <a:t>depends only on the </a:t>
            </a:r>
            <a:r>
              <a:rPr lang="en-US" altLang="en-US" sz="2400" b="1" kern="1200" dirty="0">
                <a:solidFill>
                  <a:srgbClr val="3366FF"/>
                </a:solidFill>
                <a:ea typeface="MS PGothic" charset="-128"/>
                <a:cs typeface="Arial" panose="020B0604020202020204" pitchFamily="34" charset="0"/>
              </a:rPr>
              <a:t>number</a:t>
            </a:r>
            <a:r>
              <a:rPr lang="en-US" altLang="en-US" sz="2400" b="1" kern="1200" dirty="0">
                <a:solidFill>
                  <a:prstClr val="black"/>
                </a:solidFill>
                <a:ea typeface="MS PGothic" charset="-128"/>
                <a:cs typeface="Arial" panose="020B0604020202020204" pitchFamily="34" charset="0"/>
              </a:rPr>
              <a:t> of dissolved particles.</a:t>
            </a:r>
          </a:p>
          <a:p>
            <a:pPr marL="0" lvl="0" indent="0" eaLnBrk="1" hangingPunct="1">
              <a:spcBef>
                <a:spcPct val="0"/>
              </a:spcBef>
              <a:spcAft>
                <a:spcPts val="2000"/>
              </a:spcAft>
              <a:buNone/>
            </a:pPr>
            <a:r>
              <a:rPr lang="en-US" altLang="en-US" sz="2400" b="1" kern="1200" dirty="0">
                <a:solidFill>
                  <a:prstClr val="black"/>
                </a:solidFill>
                <a:ea typeface="MS PGothic" charset="-128"/>
                <a:cs typeface="Arial" panose="020B0604020202020204" pitchFamily="34" charset="0"/>
              </a:rPr>
              <a:t>One mole of </a:t>
            </a:r>
            <a:r>
              <a:rPr lang="en-US" altLang="en-US" sz="2400" b="1" kern="1200" dirty="0">
                <a:solidFill>
                  <a:srgbClr val="3366FF"/>
                </a:solidFill>
                <a:ea typeface="MS PGothic" charset="-128"/>
                <a:cs typeface="Arial" panose="020B0604020202020204" pitchFamily="34" charset="0"/>
              </a:rPr>
              <a:t>any nonvolatile solute </a:t>
            </a:r>
            <a:r>
              <a:rPr lang="en-US" altLang="en-US" sz="2400" b="1" kern="1200" dirty="0">
                <a:solidFill>
                  <a:prstClr val="black"/>
                </a:solidFill>
                <a:ea typeface="MS PGothic" charset="-128"/>
                <a:cs typeface="Arial" panose="020B0604020202020204" pitchFamily="34" charset="0"/>
              </a:rPr>
              <a:t>lowers the freezing point of 1 kg of </a:t>
            </a:r>
            <a:r>
              <a:rPr lang="en-US" altLang="en-US" sz="2400" b="1" i="0" kern="1200" dirty="0">
                <a:solidFill>
                  <a:prstClr val="black"/>
                </a:solidFill>
                <a:ea typeface="MS PGothic" charset="-128"/>
                <a:cs typeface="Arial" panose="020B0604020202020204" pitchFamily="34" charset="0"/>
              </a:rPr>
              <a:t>H</a:t>
            </a:r>
            <a:r>
              <a:rPr lang="en-US" altLang="en-US" sz="2400" b="1" i="0" kern="1200" baseline="-25000" dirty="0">
                <a:solidFill>
                  <a:prstClr val="black"/>
                </a:solidFill>
                <a:ea typeface="MS PGothic" charset="-128"/>
                <a:cs typeface="Arial" panose="020B0604020202020204" pitchFamily="34" charset="0"/>
              </a:rPr>
              <a:t>2</a:t>
            </a:r>
            <a:r>
              <a:rPr lang="en-US" altLang="en-US" sz="2400" b="1" i="0" kern="1200" dirty="0">
                <a:solidFill>
                  <a:prstClr val="black"/>
                </a:solidFill>
                <a:ea typeface="MS PGothic" charset="-128"/>
                <a:cs typeface="Arial" panose="020B0604020202020204" pitchFamily="34" charset="0"/>
              </a:rPr>
              <a:t>O</a:t>
            </a:r>
            <a:r>
              <a:rPr lang="en-US" altLang="en-US" sz="2400" b="1" kern="1200" dirty="0">
                <a:solidFill>
                  <a:prstClr val="black"/>
                </a:solidFill>
                <a:ea typeface="MS PGothic" charset="-128"/>
                <a:cs typeface="Arial" panose="020B0604020202020204" pitchFamily="34" charset="0"/>
              </a:rPr>
              <a:t> by the same amount, </a:t>
            </a:r>
          </a:p>
        </p:txBody>
      </p:sp>
      <p:graphicFrame>
        <p:nvGraphicFramePr>
          <p:cNvPr id="3" name="Object 2">
            <a:extLst>
              <a:ext uri="{FF2B5EF4-FFF2-40B4-BE49-F238E27FC236}">
                <a16:creationId xmlns:a16="http://schemas.microsoft.com/office/drawing/2014/main" id="{457D4743-FB79-4CDF-A58E-EF0996461428}"/>
              </a:ext>
            </a:extLst>
          </p:cNvPr>
          <p:cNvGraphicFramePr>
            <a:graphicFrameLocks noChangeAspect="1"/>
          </p:cNvGraphicFramePr>
          <p:nvPr>
            <p:extLst>
              <p:ext uri="{D42A27DB-BD31-4B8C-83A1-F6EECF244321}">
                <p14:modId xmlns:p14="http://schemas.microsoft.com/office/powerpoint/2010/main" val="1005670212"/>
              </p:ext>
            </p:extLst>
          </p:nvPr>
        </p:nvGraphicFramePr>
        <p:xfrm>
          <a:off x="2356340" y="5232641"/>
          <a:ext cx="952500" cy="279400"/>
        </p:xfrm>
        <a:graphic>
          <a:graphicData uri="http://schemas.openxmlformats.org/presentationml/2006/ole">
            <mc:AlternateContent xmlns:mc="http://schemas.openxmlformats.org/markup-compatibility/2006">
              <mc:Choice xmlns:v="urn:schemas-microsoft-com:vml" Requires="v">
                <p:oleObj spid="_x0000_s23652" name="Equation" r:id="rId4" imgW="952200" imgH="279360" progId="Equation.DSMT4">
                  <p:embed/>
                </p:oleObj>
              </mc:Choice>
              <mc:Fallback>
                <p:oleObj name="Equation" r:id="rId4" imgW="952200" imgH="279360" progId="Equation.DSMT4">
                  <p:embed/>
                  <p:pic>
                    <p:nvPicPr>
                      <p:cNvPr id="0" name=""/>
                      <p:cNvPicPr/>
                      <p:nvPr/>
                    </p:nvPicPr>
                    <p:blipFill>
                      <a:blip r:embed="rId5"/>
                      <a:stretch>
                        <a:fillRect/>
                      </a:stretch>
                    </p:blipFill>
                    <p:spPr>
                      <a:xfrm>
                        <a:off x="2356340" y="5232641"/>
                        <a:ext cx="952500" cy="279400"/>
                      </a:xfrm>
                      <a:prstGeom prst="rect">
                        <a:avLst/>
                      </a:prstGeom>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36455" y="233346"/>
            <a:ext cx="6271091" cy="645195"/>
          </a:xfrm>
        </p:spPr>
        <p:txBody>
          <a:bodyPr/>
          <a:lstStyle/>
          <a:p>
            <a:r>
              <a:rPr lang="en-US" altLang="en-US" sz="3200" b="1" dirty="0">
                <a:solidFill>
                  <a:srgbClr val="000000"/>
                </a:solidFill>
                <a:ea typeface="MS PGothic" charset="-128"/>
                <a:cs typeface="ＭＳ Ｐゴシック" charset="-128"/>
              </a:rPr>
              <a:t>8.9	Osmosis and Dialysis (1)</a:t>
            </a:r>
            <a:endParaRPr lang="en-US" dirty="0"/>
          </a:p>
        </p:txBody>
      </p:sp>
      <p:sp>
        <p:nvSpPr>
          <p:cNvPr id="3" name="Content Placeholder 2"/>
          <p:cNvSpPr>
            <a:spLocks noGrp="1"/>
          </p:cNvSpPr>
          <p:nvPr>
            <p:ph sz="quarter" idx="14"/>
          </p:nvPr>
        </p:nvSpPr>
        <p:spPr>
          <a:xfrm>
            <a:off x="1000464" y="1488685"/>
            <a:ext cx="7603576" cy="4115470"/>
          </a:xfrm>
        </p:spPr>
        <p:txBody>
          <a:bodyPr/>
          <a:lstStyle/>
          <a:p>
            <a:pPr marL="0" lvl="0" indent="0" eaLnBrk="1" hangingPunct="1">
              <a:spcBef>
                <a:spcPct val="0"/>
              </a:spcBef>
              <a:spcAft>
                <a:spcPts val="2000"/>
              </a:spcAft>
              <a:buNone/>
            </a:pPr>
            <a:r>
              <a:rPr lang="en-US" altLang="en-US" sz="2400" b="1" kern="1200" dirty="0">
                <a:solidFill>
                  <a:prstClr val="black"/>
                </a:solidFill>
                <a:latin typeface="Arial" charset="0"/>
                <a:ea typeface="MS PGothic" charset="-128"/>
                <a:cs typeface="+mn-cs"/>
              </a:rPr>
              <a:t>The membrane that surrounds living cells is a </a:t>
            </a:r>
            <a:r>
              <a:rPr lang="en-US" altLang="en-US" sz="2400" b="1" kern="1200" dirty="0">
                <a:solidFill>
                  <a:srgbClr val="3366FF"/>
                </a:solidFill>
                <a:latin typeface="Arial" charset="0"/>
                <a:ea typeface="MS PGothic" charset="-128"/>
                <a:cs typeface="+mn-cs"/>
              </a:rPr>
              <a:t>semipermeable membrane</a:t>
            </a:r>
            <a:r>
              <a:rPr lang="en-US" altLang="en-US" sz="2400" b="1" kern="1200" dirty="0">
                <a:solidFill>
                  <a:prstClr val="black"/>
                </a:solidFill>
                <a:latin typeface="Arial" charset="0"/>
                <a:ea typeface="MS PGothic" charset="-128"/>
                <a:cs typeface="+mn-cs"/>
              </a:rPr>
              <a:t>.</a:t>
            </a:r>
            <a:endParaRPr lang="en-US" altLang="en-US" dirty="0">
              <a:cs typeface="+mn-cs"/>
            </a:endParaRPr>
          </a:p>
          <a:p>
            <a:pPr marL="0" lvl="0" indent="0" eaLnBrk="1" hangingPunct="1">
              <a:spcBef>
                <a:spcPct val="0"/>
              </a:spcBef>
              <a:spcAft>
                <a:spcPts val="2400"/>
              </a:spcAft>
              <a:buNone/>
            </a:pPr>
            <a:r>
              <a:rPr lang="en-US" altLang="en-US" sz="2400" b="1" kern="1200" dirty="0">
                <a:solidFill>
                  <a:prstClr val="black"/>
                </a:solidFill>
                <a:latin typeface="Arial" charset="0"/>
                <a:ea typeface="MS PGothic" charset="-128"/>
                <a:cs typeface="+mn-cs"/>
              </a:rPr>
              <a:t>Semipermeable membranes allow </a:t>
            </a:r>
            <a:r>
              <a:rPr lang="en-US" altLang="en-US" sz="2400" b="1" kern="1200" dirty="0">
                <a:solidFill>
                  <a:srgbClr val="3366FF"/>
                </a:solidFill>
                <a:latin typeface="Arial" charset="0"/>
                <a:ea typeface="MS PGothic" charset="-128"/>
                <a:cs typeface="+mn-cs"/>
              </a:rPr>
              <a:t>water</a:t>
            </a:r>
            <a:r>
              <a:rPr lang="en-US" altLang="en-US" sz="2400" b="1" kern="1200" dirty="0">
                <a:solidFill>
                  <a:prstClr val="black"/>
                </a:solidFill>
                <a:latin typeface="Arial" charset="0"/>
                <a:ea typeface="MS PGothic" charset="-128"/>
                <a:cs typeface="+mn-cs"/>
              </a:rPr>
              <a:t> and </a:t>
            </a:r>
            <a:r>
              <a:rPr lang="en-US" altLang="en-US" sz="2400" b="1" kern="1200" dirty="0">
                <a:solidFill>
                  <a:srgbClr val="3366FF"/>
                </a:solidFill>
                <a:latin typeface="Arial" charset="0"/>
                <a:ea typeface="MS PGothic" charset="-128"/>
                <a:cs typeface="+mn-cs"/>
              </a:rPr>
              <a:t>small molecules</a:t>
            </a:r>
            <a:r>
              <a:rPr lang="en-US" altLang="en-US" sz="2400" b="1" kern="1200" dirty="0">
                <a:solidFill>
                  <a:prstClr val="black"/>
                </a:solidFill>
                <a:latin typeface="Arial" charset="0"/>
                <a:ea typeface="MS PGothic" charset="-128"/>
                <a:cs typeface="+mn-cs"/>
              </a:rPr>
              <a:t> to </a:t>
            </a:r>
            <a:r>
              <a:rPr lang="en-US" altLang="en-US" sz="2400" b="1" kern="1200" dirty="0">
                <a:solidFill>
                  <a:srgbClr val="3366FF"/>
                </a:solidFill>
                <a:latin typeface="Arial" charset="0"/>
                <a:ea typeface="MS PGothic" charset="-128"/>
                <a:cs typeface="+mn-cs"/>
              </a:rPr>
              <a:t>pass across</a:t>
            </a:r>
            <a:r>
              <a:rPr lang="en-US" altLang="en-US" sz="2400" b="1" kern="1200" dirty="0">
                <a:solidFill>
                  <a:prstClr val="black"/>
                </a:solidFill>
                <a:latin typeface="Arial" charset="0"/>
                <a:ea typeface="MS PGothic" charset="-128"/>
                <a:cs typeface="+mn-cs"/>
              </a:rPr>
              <a:t>, but ions and large molecules cannot.</a:t>
            </a:r>
          </a:p>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Osmosis </a:t>
            </a:r>
            <a:r>
              <a:rPr lang="en-US" altLang="en-US" sz="2400" b="1" kern="1200" dirty="0">
                <a:solidFill>
                  <a:prstClr val="black"/>
                </a:solidFill>
                <a:latin typeface="Arial" charset="0"/>
                <a:ea typeface="MS PGothic" charset="-128"/>
                <a:cs typeface="+mn-cs"/>
              </a:rPr>
              <a:t>is the passage of a solvent, usually water, across a semipermeable membrane from a </a:t>
            </a:r>
            <a:r>
              <a:rPr lang="en-US" altLang="en-US" sz="2400" b="1" kern="1200" dirty="0">
                <a:solidFill>
                  <a:srgbClr val="3366FF"/>
                </a:solidFill>
                <a:latin typeface="Arial" charset="0"/>
                <a:ea typeface="MS PGothic" charset="-128"/>
                <a:cs typeface="+mn-cs"/>
              </a:rPr>
              <a:t>solution of low solute concentration </a:t>
            </a:r>
            <a:r>
              <a:rPr lang="en-US" altLang="en-US" sz="2400" b="1" kern="1200" dirty="0">
                <a:solidFill>
                  <a:prstClr val="black"/>
                </a:solidFill>
                <a:latin typeface="Arial" charset="0"/>
                <a:ea typeface="MS PGothic" charset="-128"/>
                <a:cs typeface="+mn-cs"/>
              </a:rPr>
              <a:t>to a </a:t>
            </a:r>
            <a:r>
              <a:rPr lang="en-US" altLang="en-US" sz="2400" b="1" kern="1200" dirty="0">
                <a:solidFill>
                  <a:srgbClr val="3366FF"/>
                </a:solidFill>
                <a:latin typeface="Arial" charset="0"/>
                <a:ea typeface="MS PGothic" charset="-128"/>
                <a:cs typeface="+mn-cs"/>
              </a:rPr>
              <a:t>solution of higher solute concentration</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89" y="233754"/>
            <a:ext cx="6183022" cy="484745"/>
          </a:xfrm>
        </p:spPr>
        <p:txBody>
          <a:bodyPr/>
          <a:lstStyle/>
          <a:p>
            <a:r>
              <a:rPr lang="en-US" altLang="en-US" sz="3200" b="1" dirty="0">
                <a:solidFill>
                  <a:srgbClr val="000000"/>
                </a:solidFill>
                <a:ea typeface="MS PGothic" charset="-128"/>
                <a:cs typeface="ＭＳ Ｐゴシック" charset="-128"/>
              </a:rPr>
              <a:t>8.9	Osmosis and Dialysis (2)</a:t>
            </a:r>
            <a:endParaRPr lang="en-US" dirty="0"/>
          </a:p>
        </p:txBody>
      </p:sp>
      <p:sp>
        <p:nvSpPr>
          <p:cNvPr id="2" name="Content Placeholder 1"/>
          <p:cNvSpPr>
            <a:spLocks noGrp="1"/>
          </p:cNvSpPr>
          <p:nvPr>
            <p:ph sz="quarter" idx="13"/>
          </p:nvPr>
        </p:nvSpPr>
        <p:spPr>
          <a:xfrm>
            <a:off x="2731867" y="669703"/>
            <a:ext cx="3856357" cy="541058"/>
          </a:xfrm>
        </p:spPr>
        <p:txBody>
          <a:bodyPr/>
          <a:lstStyle/>
          <a:p>
            <a:pPr marL="457200" indent="-457200">
              <a:buFont typeface="+mj-lt"/>
              <a:buAutoNum type="alphaUcPeriod"/>
            </a:pPr>
            <a:r>
              <a:rPr lang="en-US" altLang="en-US" sz="2800" b="1" dirty="0">
                <a:solidFill>
                  <a:srgbClr val="000000"/>
                </a:solidFill>
                <a:ea typeface="MS PGothic" charset="-128"/>
                <a:cs typeface="ＭＳ Ｐゴシック" charset="-128"/>
              </a:rPr>
              <a:t>Osmotic Pressure</a:t>
            </a:r>
            <a:endParaRPr lang="en-US" dirty="0"/>
          </a:p>
        </p:txBody>
      </p:sp>
      <p:sp>
        <p:nvSpPr>
          <p:cNvPr id="9" name="Content Placeholder 8"/>
          <p:cNvSpPr>
            <a:spLocks noGrp="1"/>
          </p:cNvSpPr>
          <p:nvPr>
            <p:ph sz="quarter" idx="20"/>
          </p:nvPr>
        </p:nvSpPr>
        <p:spPr>
          <a:xfrm>
            <a:off x="981146" y="5295821"/>
            <a:ext cx="7200081" cy="1157108"/>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Osmotic pressure </a:t>
            </a:r>
            <a:r>
              <a:rPr lang="en-US" altLang="en-US" sz="2400" b="1" kern="1200" dirty="0">
                <a:solidFill>
                  <a:prstClr val="black"/>
                </a:solidFill>
                <a:latin typeface="Arial" charset="0"/>
                <a:ea typeface="MS PGothic" charset="-128"/>
                <a:cs typeface="+mn-cs"/>
              </a:rPr>
              <a:t>is the pressure that </a:t>
            </a:r>
            <a:r>
              <a:rPr lang="en-US" altLang="en-US" sz="2400" b="1" kern="1200" dirty="0">
                <a:solidFill>
                  <a:srgbClr val="3366FF"/>
                </a:solidFill>
                <a:latin typeface="Arial" charset="0"/>
                <a:ea typeface="MS PGothic" charset="-128"/>
                <a:cs typeface="+mn-cs"/>
              </a:rPr>
              <a:t>prevents the flow </a:t>
            </a:r>
            <a:r>
              <a:rPr lang="en-US" altLang="en-US" sz="2400" b="1" kern="1200" dirty="0">
                <a:solidFill>
                  <a:prstClr val="black"/>
                </a:solidFill>
                <a:latin typeface="Arial" charset="0"/>
                <a:ea typeface="MS PGothic" charset="-128"/>
                <a:cs typeface="+mn-cs"/>
              </a:rPr>
              <a:t>of additional solvent into a solution on one side of a semipermeable membrane.</a:t>
            </a:r>
          </a:p>
        </p:txBody>
      </p:sp>
      <p:pic>
        <p:nvPicPr>
          <p:cNvPr id="102404" name="Picture 8" descr="Mixture of water and solute particles are separated from water particles using a semi permeable membrane. This membrane allows only small particles like water to pass a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288" y="1196975"/>
            <a:ext cx="66246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89" y="292315"/>
            <a:ext cx="6183022" cy="533219"/>
          </a:xfrm>
        </p:spPr>
        <p:txBody>
          <a:bodyPr/>
          <a:lstStyle/>
          <a:p>
            <a:r>
              <a:rPr lang="en-US" altLang="en-US" sz="3200" b="1" dirty="0">
                <a:solidFill>
                  <a:srgbClr val="000000"/>
                </a:solidFill>
                <a:ea typeface="MS PGothic" charset="-128"/>
                <a:cs typeface="ＭＳ Ｐゴシック" charset="-128"/>
              </a:rPr>
              <a:t>8.9 	Osmosis and Dialysis (3)</a:t>
            </a:r>
            <a:endParaRPr lang="en-US" dirty="0"/>
          </a:p>
        </p:txBody>
      </p:sp>
      <p:sp>
        <p:nvSpPr>
          <p:cNvPr id="2" name="Content Placeholder 1"/>
          <p:cNvSpPr>
            <a:spLocks noGrp="1"/>
          </p:cNvSpPr>
          <p:nvPr>
            <p:ph sz="quarter" idx="13"/>
          </p:nvPr>
        </p:nvSpPr>
        <p:spPr>
          <a:xfrm>
            <a:off x="1062392" y="750849"/>
            <a:ext cx="7757208" cy="517503"/>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Focus on the Human Body—Osmosis</a:t>
            </a:r>
            <a:endParaRPr lang="en-US" dirty="0"/>
          </a:p>
        </p:txBody>
      </p:sp>
      <p:sp>
        <p:nvSpPr>
          <p:cNvPr id="3" name="Content Placeholder 2"/>
          <p:cNvSpPr>
            <a:spLocks noGrp="1"/>
          </p:cNvSpPr>
          <p:nvPr>
            <p:ph sz="quarter" idx="14"/>
          </p:nvPr>
        </p:nvSpPr>
        <p:spPr>
          <a:xfrm>
            <a:off x="617838" y="1462663"/>
            <a:ext cx="8050816" cy="805327"/>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Two solutions with the </a:t>
            </a:r>
            <a:r>
              <a:rPr lang="en-US" altLang="en-US" sz="2400" b="1" kern="1200" dirty="0">
                <a:solidFill>
                  <a:srgbClr val="3366FF"/>
                </a:solidFill>
                <a:latin typeface="Arial" charset="0"/>
                <a:ea typeface="MS PGothic" charset="-128"/>
                <a:cs typeface="+mn-cs"/>
              </a:rPr>
              <a:t>same osmotic pressure </a:t>
            </a:r>
            <a:r>
              <a:rPr lang="en-US" altLang="en-US" sz="2400" b="1" kern="1200" dirty="0">
                <a:solidFill>
                  <a:prstClr val="black"/>
                </a:solidFill>
                <a:latin typeface="Arial" charset="0"/>
                <a:ea typeface="MS PGothic" charset="-128"/>
                <a:cs typeface="+mn-cs"/>
              </a:rPr>
              <a:t>are</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said to be </a:t>
            </a:r>
            <a:r>
              <a:rPr lang="en-US" altLang="en-US" sz="2400" b="1" kern="1200" dirty="0">
                <a:solidFill>
                  <a:srgbClr val="3366FF"/>
                </a:solidFill>
                <a:latin typeface="Arial" charset="0"/>
                <a:ea typeface="MS PGothic" charset="-128"/>
                <a:cs typeface="+mn-cs"/>
              </a:rPr>
              <a:t>isotonic</a:t>
            </a:r>
            <a:r>
              <a:rPr lang="en-US" altLang="en-US" sz="2400" b="1" kern="1200" dirty="0">
                <a:solidFill>
                  <a:prstClr val="black"/>
                </a:solidFill>
                <a:latin typeface="Arial" charset="0"/>
                <a:ea typeface="MS PGothic" charset="-128"/>
                <a:cs typeface="+mn-cs"/>
              </a:rPr>
              <a:t>.</a:t>
            </a:r>
          </a:p>
        </p:txBody>
      </p:sp>
      <p:sp>
        <p:nvSpPr>
          <p:cNvPr id="8" name="Content Placeholder 7"/>
          <p:cNvSpPr>
            <a:spLocks noGrp="1"/>
          </p:cNvSpPr>
          <p:nvPr>
            <p:ph sz="quarter" idx="19"/>
          </p:nvPr>
        </p:nvSpPr>
        <p:spPr>
          <a:xfrm>
            <a:off x="602885" y="2591798"/>
            <a:ext cx="4823873" cy="2133346"/>
          </a:xfrm>
        </p:spPr>
        <p:txBody>
          <a:bodyPr/>
          <a:lstStyle/>
          <a:p>
            <a:pPr marL="0" lvl="0" indent="0" eaLnBrk="1" hangingPunct="1">
              <a:spcBef>
                <a:spcPct val="0"/>
              </a:spcBef>
              <a:spcAft>
                <a:spcPts val="32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Solutions isotonic to the body:</a:t>
            </a:r>
          </a:p>
          <a:p>
            <a:pPr marL="336550" indent="-158750" eaLnBrk="1" hangingPunct="1">
              <a:spcBef>
                <a:spcPct val="0"/>
              </a:spcBef>
              <a:spcAft>
                <a:spcPts val="3200"/>
              </a:spcAft>
            </a:pP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0.92</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 (w/v)</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NaCl solution</a:t>
            </a:r>
          </a:p>
          <a:p>
            <a:pPr marL="336550" indent="-158750" eaLnBrk="1" hangingPunct="1">
              <a:spcBef>
                <a:spcPct val="0"/>
              </a:spcBef>
              <a:spcAft>
                <a:spcPts val="3200"/>
              </a:spcAft>
            </a:pP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5.0</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 (w/v)</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glucose solution</a:t>
            </a:r>
          </a:p>
        </p:txBody>
      </p:sp>
      <p:sp>
        <p:nvSpPr>
          <p:cNvPr id="6" name="Content Placeholder 5"/>
          <p:cNvSpPr>
            <a:spLocks noGrp="1"/>
          </p:cNvSpPr>
          <p:nvPr>
            <p:ph sz="quarter" idx="17"/>
          </p:nvPr>
        </p:nvSpPr>
        <p:spPr>
          <a:xfrm>
            <a:off x="6310252" y="5849768"/>
            <a:ext cx="1487789" cy="774070"/>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isotonic</a:t>
            </a:r>
          </a:p>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solution</a:t>
            </a:r>
          </a:p>
        </p:txBody>
      </p:sp>
      <p:pic>
        <p:nvPicPr>
          <p:cNvPr id="104456" name="Picture 19" descr="A sketch of beaker containing water and a small disk that represents red blood cells. The arrows sign indicates the water flowing in and out of the cell.  The movement of water into and out of the red blood cell occurs to an equal&#10;extent and the red blood cell keeps its normal volume."/>
          <p:cNvPicPr>
            <a:picLocks noChangeAspect="1" noChangeArrowheads="1"/>
          </p:cNvPicPr>
          <p:nvPr/>
        </p:nvPicPr>
        <p:blipFill>
          <a:blip r:embed="rId3">
            <a:extLst>
              <a:ext uri="{28A0092B-C50C-407E-A947-70E740481C1C}">
                <a14:useLocalDpi xmlns:a14="http://schemas.microsoft.com/office/drawing/2010/main" val="0"/>
              </a:ext>
            </a:extLst>
          </a:blip>
          <a:srcRect b="15334"/>
          <a:stretch>
            <a:fillRect/>
          </a:stretch>
        </p:blipFill>
        <p:spPr bwMode="auto">
          <a:xfrm>
            <a:off x="5613400" y="2060575"/>
            <a:ext cx="286861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89" y="233754"/>
            <a:ext cx="6183022" cy="645195"/>
          </a:xfrm>
        </p:spPr>
        <p:txBody>
          <a:bodyPr/>
          <a:lstStyle/>
          <a:p>
            <a:r>
              <a:rPr lang="en-US" altLang="en-US" sz="3200" b="1" dirty="0">
                <a:solidFill>
                  <a:srgbClr val="000000"/>
                </a:solidFill>
                <a:ea typeface="MS PGothic" charset="-128"/>
                <a:cs typeface="ＭＳ Ｐゴシック" charset="-128"/>
              </a:rPr>
              <a:t>8.9 	Osmosis and Dialysis (4)</a:t>
            </a:r>
            <a:endParaRPr lang="en-US" dirty="0"/>
          </a:p>
        </p:txBody>
      </p:sp>
      <p:sp>
        <p:nvSpPr>
          <p:cNvPr id="3" name="Content Placeholder 2"/>
          <p:cNvSpPr>
            <a:spLocks noGrp="1"/>
          </p:cNvSpPr>
          <p:nvPr>
            <p:ph sz="quarter" idx="14"/>
          </p:nvPr>
        </p:nvSpPr>
        <p:spPr>
          <a:xfrm>
            <a:off x="1064722" y="742583"/>
            <a:ext cx="7296808" cy="454586"/>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Focus on the Human Body—Osmosis</a:t>
            </a:r>
            <a:endParaRPr lang="en-US" dirty="0"/>
          </a:p>
        </p:txBody>
      </p:sp>
      <p:sp>
        <p:nvSpPr>
          <p:cNvPr id="5" name="Content Placeholder 4"/>
          <p:cNvSpPr>
            <a:spLocks noGrp="1"/>
          </p:cNvSpPr>
          <p:nvPr>
            <p:ph sz="quarter" idx="16"/>
          </p:nvPr>
        </p:nvSpPr>
        <p:spPr>
          <a:xfrm>
            <a:off x="602877" y="1439184"/>
            <a:ext cx="7954576" cy="83768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hypotonic </a:t>
            </a:r>
            <a:r>
              <a:rPr lang="en-US" altLang="en-US" sz="2400" b="1" kern="1200" dirty="0">
                <a:solidFill>
                  <a:prstClr val="black"/>
                </a:solidFill>
                <a:latin typeface="Arial" charset="0"/>
                <a:ea typeface="MS PGothic" charset="-128"/>
                <a:cs typeface="+mn-cs"/>
              </a:rPr>
              <a:t>solution has a </a:t>
            </a:r>
            <a:r>
              <a:rPr lang="en-US" altLang="en-US" sz="2400" b="1" kern="1200" dirty="0">
                <a:solidFill>
                  <a:srgbClr val="3366FF"/>
                </a:solidFill>
                <a:latin typeface="Arial" charset="0"/>
                <a:ea typeface="MS PGothic" charset="-128"/>
                <a:cs typeface="+mn-cs"/>
              </a:rPr>
              <a:t>lower </a:t>
            </a:r>
            <a:r>
              <a:rPr lang="en-US" altLang="en-US" sz="2400" b="1" kern="1200" dirty="0">
                <a:solidFill>
                  <a:prstClr val="black"/>
                </a:solidFill>
                <a:latin typeface="Arial" charset="0"/>
                <a:ea typeface="MS PGothic" charset="-128"/>
                <a:cs typeface="+mn-cs"/>
              </a:rPr>
              <a:t>osmotic pressure</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than body fluids. </a:t>
            </a:r>
          </a:p>
        </p:txBody>
      </p:sp>
      <p:sp>
        <p:nvSpPr>
          <p:cNvPr id="2" name="Content Placeholder 1"/>
          <p:cNvSpPr>
            <a:spLocks noGrp="1"/>
          </p:cNvSpPr>
          <p:nvPr>
            <p:ph sz="quarter" idx="13"/>
          </p:nvPr>
        </p:nvSpPr>
        <p:spPr>
          <a:xfrm>
            <a:off x="707450" y="2358755"/>
            <a:ext cx="4599002" cy="4126987"/>
          </a:xfrm>
        </p:spPr>
        <p:txBody>
          <a:bodyPr/>
          <a:lstStyle/>
          <a:p>
            <a:pPr marL="223838" indent="-223838" eaLnBrk="1" hangingPunct="1">
              <a:spcBef>
                <a:spcPct val="0"/>
              </a:spcBef>
              <a:spcAft>
                <a:spcPts val="1700"/>
              </a:spcAft>
            </a:pPr>
            <a:r>
              <a:rPr lang="en-US" altLang="en-US" sz="2400" b="1" kern="1200" dirty="0">
                <a:solidFill>
                  <a:prstClr val="black"/>
                </a:solidFill>
                <a:latin typeface="Arial" charset="0"/>
                <a:ea typeface="MS PGothic" charset="-128"/>
                <a:cs typeface="+mn-cs"/>
              </a:rPr>
              <a:t>The concentration of particles </a:t>
            </a:r>
            <a:r>
              <a:rPr lang="en-US" altLang="en-US" sz="2400" b="1" kern="1200" dirty="0">
                <a:solidFill>
                  <a:srgbClr val="3366FF"/>
                </a:solidFill>
                <a:latin typeface="Arial" charset="0"/>
                <a:ea typeface="MS PGothic" charset="-128"/>
                <a:cs typeface="+mn-cs"/>
              </a:rPr>
              <a:t>outside</a:t>
            </a:r>
            <a:r>
              <a:rPr lang="en-US" altLang="en-US" sz="2400" b="1" kern="1200" dirty="0">
                <a:solidFill>
                  <a:prstClr val="black"/>
                </a:solidFill>
                <a:latin typeface="Arial" charset="0"/>
                <a:ea typeface="MS PGothic" charset="-128"/>
                <a:cs typeface="+mn-cs"/>
              </a:rPr>
              <a:t> the cell is </a:t>
            </a:r>
            <a:r>
              <a:rPr lang="en-US" altLang="en-US" sz="2400" b="1" kern="1200" dirty="0">
                <a:solidFill>
                  <a:srgbClr val="3366FF"/>
                </a:solidFill>
                <a:latin typeface="Arial" charset="0"/>
                <a:ea typeface="MS PGothic" charset="-128"/>
                <a:cs typeface="+mn-cs"/>
              </a:rPr>
              <a:t>lower </a:t>
            </a:r>
            <a:r>
              <a:rPr lang="en-US" altLang="en-US" sz="2400" b="1" kern="1200" dirty="0">
                <a:solidFill>
                  <a:prstClr val="black"/>
                </a:solidFill>
                <a:latin typeface="Arial" charset="0"/>
                <a:ea typeface="MS PGothic" charset="-128"/>
                <a:cs typeface="+mn-cs"/>
              </a:rPr>
              <a:t>than the concentration of particles inside the cell.</a:t>
            </a:r>
          </a:p>
          <a:p>
            <a:pPr marL="223838" indent="-223838" eaLnBrk="1" hangingPunct="1">
              <a:spcBef>
                <a:spcPct val="0"/>
              </a:spcBef>
              <a:spcAft>
                <a:spcPts val="1500"/>
              </a:spcAft>
              <a:buClr>
                <a:prstClr val="black"/>
              </a:buClr>
            </a:pPr>
            <a:r>
              <a:rPr lang="en-US" altLang="en-US" sz="2400" b="1" kern="1200" dirty="0">
                <a:solidFill>
                  <a:srgbClr val="3366FF"/>
                </a:solidFill>
                <a:latin typeface="Arial" charset="0"/>
                <a:ea typeface="MS PGothic" charset="-128"/>
                <a:cs typeface="+mn-cs"/>
              </a:rPr>
              <a:t>Water diffuses into the cell</a:t>
            </a:r>
            <a:r>
              <a:rPr lang="en-US" altLang="en-US" sz="2400" b="1" kern="1200" dirty="0">
                <a:solidFill>
                  <a:prstClr val="black"/>
                </a:solidFill>
                <a:latin typeface="Arial" charset="0"/>
                <a:ea typeface="MS PGothic" charset="-128"/>
                <a:cs typeface="+mn-cs"/>
              </a:rPr>
              <a:t>, so the cell </a:t>
            </a:r>
            <a:r>
              <a:rPr lang="en-US" altLang="en-US" sz="2400" b="1" kern="1200" dirty="0">
                <a:solidFill>
                  <a:srgbClr val="3366FF"/>
                </a:solidFill>
                <a:latin typeface="Arial" charset="0"/>
                <a:ea typeface="MS PGothic" charset="-128"/>
                <a:cs typeface="+mn-cs"/>
              </a:rPr>
              <a:t>swells </a:t>
            </a:r>
            <a:r>
              <a:rPr lang="en-US" altLang="en-US" sz="2400" b="1" kern="1200" dirty="0">
                <a:solidFill>
                  <a:prstClr val="black"/>
                </a:solidFill>
                <a:latin typeface="Arial" charset="0"/>
                <a:ea typeface="MS PGothic" charset="-128"/>
                <a:cs typeface="+mn-cs"/>
              </a:rPr>
              <a:t>and </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eventually </a:t>
            </a:r>
            <a:r>
              <a:rPr lang="en-US" altLang="en-US" sz="2400" b="1" kern="1200" dirty="0">
                <a:solidFill>
                  <a:srgbClr val="3366FF"/>
                </a:solidFill>
                <a:latin typeface="Arial" charset="0"/>
                <a:ea typeface="MS PGothic" charset="-128"/>
                <a:cs typeface="+mn-cs"/>
              </a:rPr>
              <a:t>bursts</a:t>
            </a:r>
            <a:r>
              <a:rPr lang="en-US" altLang="en-US" sz="2400" b="1" kern="1200" dirty="0">
                <a:solidFill>
                  <a:prstClr val="black"/>
                </a:solidFill>
                <a:latin typeface="Arial" charset="0"/>
                <a:ea typeface="MS PGothic" charset="-128"/>
                <a:cs typeface="+mn-cs"/>
              </a:rPr>
              <a:t>.</a:t>
            </a:r>
          </a:p>
          <a:p>
            <a:pPr marL="223838" indent="-223838" eaLnBrk="1" hangingPunct="1">
              <a:spcBef>
                <a:spcPct val="0"/>
              </a:spcBef>
              <a:spcAft>
                <a:spcPts val="1500"/>
              </a:spcAft>
            </a:pPr>
            <a:r>
              <a:rPr lang="en-US" altLang="en-US" sz="2400" b="1" kern="1200" dirty="0">
                <a:solidFill>
                  <a:prstClr val="black"/>
                </a:solidFill>
                <a:latin typeface="Arial" charset="0"/>
                <a:ea typeface="MS PGothic" charset="-128"/>
                <a:cs typeface="+mn-cs"/>
              </a:rPr>
              <a:t>For red blood cells, this swelling and rupture is called </a:t>
            </a:r>
            <a:r>
              <a:rPr lang="en-US" altLang="en-US" sz="2400" b="1" kern="1200" dirty="0">
                <a:solidFill>
                  <a:srgbClr val="3366FF"/>
                </a:solidFill>
                <a:latin typeface="Arial" charset="0"/>
                <a:ea typeface="MS PGothic" charset="-128"/>
                <a:cs typeface="+mn-cs"/>
              </a:rPr>
              <a:t>hemolysis</a:t>
            </a:r>
            <a:r>
              <a:rPr lang="en-US" altLang="en-US" sz="2400" b="1" kern="1200" dirty="0">
                <a:solidFill>
                  <a:prstClr val="black"/>
                </a:solidFill>
                <a:latin typeface="Arial" charset="0"/>
                <a:ea typeface="MS PGothic" charset="-128"/>
                <a:cs typeface="+mn-cs"/>
              </a:rPr>
              <a:t>.</a:t>
            </a:r>
          </a:p>
        </p:txBody>
      </p:sp>
      <p:sp>
        <p:nvSpPr>
          <p:cNvPr id="9" name="Content Placeholder 8"/>
          <p:cNvSpPr>
            <a:spLocks noGrp="1"/>
          </p:cNvSpPr>
          <p:nvPr>
            <p:ph sz="quarter" idx="20"/>
          </p:nvPr>
        </p:nvSpPr>
        <p:spPr>
          <a:xfrm>
            <a:off x="6248330" y="5749141"/>
            <a:ext cx="1780054" cy="737009"/>
          </a:xfrm>
        </p:spPr>
        <p:txBody>
          <a:bodyPr/>
          <a:lstStyle/>
          <a:p>
            <a:pPr marL="0" lvl="0" indent="0" algn="ctr" eaLnBrk="1" hangingPunct="1">
              <a:spcBef>
                <a:spcPct val="0"/>
              </a:spcBef>
              <a:buNone/>
            </a:pPr>
            <a:r>
              <a:rPr lang="en-US" altLang="en-US" sz="2400" b="1" kern="1200" dirty="0">
                <a:solidFill>
                  <a:srgbClr val="3366FF"/>
                </a:solidFill>
                <a:latin typeface="Arial" charset="0"/>
                <a:ea typeface="MS PGothic" charset="-128"/>
                <a:cs typeface="+mn-cs"/>
              </a:rPr>
              <a:t>Hypotonic solution</a:t>
            </a:r>
          </a:p>
        </p:txBody>
      </p:sp>
      <p:pic>
        <p:nvPicPr>
          <p:cNvPr id="106504" name="Picture 14" descr="A sketch of beaker containing water and a red disk that represents red blood cell; the arrow  indicates  the water molecules entering into the cell. In a hypotonic solution, more water moves&#10;into the cell than diffuses out, so the cell swells and eventually it can rupture (hemolysis)."/>
          <p:cNvPicPr>
            <a:picLocks noChangeAspect="1" noChangeArrowheads="1"/>
          </p:cNvPicPr>
          <p:nvPr/>
        </p:nvPicPr>
        <p:blipFill>
          <a:blip r:embed="rId3">
            <a:extLst>
              <a:ext uri="{28A0092B-C50C-407E-A947-70E740481C1C}">
                <a14:useLocalDpi xmlns:a14="http://schemas.microsoft.com/office/drawing/2010/main" val="0"/>
              </a:ext>
            </a:extLst>
          </a:blip>
          <a:srcRect b="15941"/>
          <a:stretch>
            <a:fillRect/>
          </a:stretch>
        </p:blipFill>
        <p:spPr bwMode="auto">
          <a:xfrm>
            <a:off x="5692775" y="2133600"/>
            <a:ext cx="27670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89" y="282769"/>
            <a:ext cx="6183022" cy="533219"/>
          </a:xfrm>
        </p:spPr>
        <p:txBody>
          <a:bodyPr/>
          <a:lstStyle/>
          <a:p>
            <a:r>
              <a:rPr lang="en-US" altLang="en-US" sz="3200" b="1" dirty="0">
                <a:solidFill>
                  <a:srgbClr val="000000"/>
                </a:solidFill>
                <a:ea typeface="MS PGothic" charset="-128"/>
                <a:cs typeface="ＭＳ Ｐゴシック" charset="-128"/>
              </a:rPr>
              <a:t>8.9 	Osmosis and Dialysis (5)</a:t>
            </a:r>
            <a:endParaRPr lang="en-US" dirty="0"/>
          </a:p>
        </p:txBody>
      </p:sp>
      <p:sp>
        <p:nvSpPr>
          <p:cNvPr id="4" name="Content Placeholder 3"/>
          <p:cNvSpPr>
            <a:spLocks noGrp="1"/>
          </p:cNvSpPr>
          <p:nvPr>
            <p:ph sz="quarter" idx="15"/>
          </p:nvPr>
        </p:nvSpPr>
        <p:spPr>
          <a:xfrm>
            <a:off x="1064136" y="745728"/>
            <a:ext cx="7652589" cy="527805"/>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Focus on the Human Body—Osmosis</a:t>
            </a:r>
            <a:endParaRPr lang="en-US" dirty="0"/>
          </a:p>
        </p:txBody>
      </p:sp>
      <p:sp>
        <p:nvSpPr>
          <p:cNvPr id="9" name="Content Placeholder 8"/>
          <p:cNvSpPr>
            <a:spLocks noGrp="1"/>
          </p:cNvSpPr>
          <p:nvPr>
            <p:ph sz="quarter" idx="20"/>
          </p:nvPr>
        </p:nvSpPr>
        <p:spPr>
          <a:xfrm>
            <a:off x="612432" y="1439139"/>
            <a:ext cx="7920381" cy="75617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hypertonic </a:t>
            </a:r>
            <a:r>
              <a:rPr lang="en-US" altLang="en-US" sz="2400" b="1" kern="1200" dirty="0">
                <a:solidFill>
                  <a:prstClr val="black"/>
                </a:solidFill>
                <a:latin typeface="Arial" charset="0"/>
                <a:ea typeface="MS PGothic" charset="-128"/>
                <a:cs typeface="+mn-cs"/>
              </a:rPr>
              <a:t>solution has a </a:t>
            </a:r>
            <a:r>
              <a:rPr lang="en-US" altLang="en-US" sz="2400" b="1" kern="1200" dirty="0">
                <a:solidFill>
                  <a:srgbClr val="3366FF"/>
                </a:solidFill>
                <a:latin typeface="Arial" charset="0"/>
                <a:ea typeface="MS PGothic" charset="-128"/>
                <a:cs typeface="+mn-cs"/>
              </a:rPr>
              <a:t>higher </a:t>
            </a:r>
            <a:r>
              <a:rPr lang="en-US" altLang="en-US" sz="2400" b="1" kern="1200" dirty="0">
                <a:solidFill>
                  <a:prstClr val="black"/>
                </a:solidFill>
                <a:latin typeface="Arial" charset="0"/>
                <a:ea typeface="MS PGothic" charset="-128"/>
                <a:cs typeface="+mn-cs"/>
              </a:rPr>
              <a:t>osmotic pressure</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than body fluids.</a:t>
            </a:r>
          </a:p>
        </p:txBody>
      </p:sp>
      <p:sp>
        <p:nvSpPr>
          <p:cNvPr id="2" name="Content Placeholder 1"/>
          <p:cNvSpPr>
            <a:spLocks noGrp="1"/>
          </p:cNvSpPr>
          <p:nvPr>
            <p:ph sz="quarter" idx="13"/>
          </p:nvPr>
        </p:nvSpPr>
        <p:spPr>
          <a:xfrm>
            <a:off x="723492" y="2371760"/>
            <a:ext cx="4784612" cy="3528913"/>
          </a:xfrm>
        </p:spPr>
        <p:txBody>
          <a:bodyPr/>
          <a:lstStyle/>
          <a:p>
            <a:pPr marL="223838" indent="-223838" eaLnBrk="1" hangingPunct="1">
              <a:spcBef>
                <a:spcPct val="0"/>
              </a:spcBef>
              <a:spcAft>
                <a:spcPts val="1600"/>
              </a:spcAft>
            </a:pPr>
            <a:r>
              <a:rPr lang="en-US" altLang="en-US" sz="2400" b="1" kern="1200" dirty="0">
                <a:solidFill>
                  <a:prstClr val="black"/>
                </a:solidFill>
                <a:latin typeface="Arial" charset="0"/>
                <a:ea typeface="MS PGothic" charset="-128"/>
                <a:cs typeface="+mn-cs"/>
              </a:rPr>
              <a:t>The concentration of particles </a:t>
            </a:r>
            <a:r>
              <a:rPr lang="en-US" altLang="en-US" sz="2400" b="1" kern="1200" dirty="0">
                <a:solidFill>
                  <a:srgbClr val="3366FF"/>
                </a:solidFill>
                <a:latin typeface="Arial" charset="0"/>
                <a:ea typeface="MS PGothic" charset="-128"/>
                <a:cs typeface="+mn-cs"/>
              </a:rPr>
              <a:t>outside</a:t>
            </a:r>
            <a:r>
              <a:rPr lang="en-US" altLang="en-US" sz="2400" b="1" kern="1200" dirty="0">
                <a:solidFill>
                  <a:prstClr val="black"/>
                </a:solidFill>
                <a:latin typeface="Arial" charset="0"/>
                <a:ea typeface="MS PGothic" charset="-128"/>
                <a:cs typeface="+mn-cs"/>
              </a:rPr>
              <a:t> the cell is </a:t>
            </a:r>
            <a:r>
              <a:rPr lang="en-US" altLang="en-US" sz="2400" b="1" kern="1200" dirty="0">
                <a:solidFill>
                  <a:srgbClr val="3366FF"/>
                </a:solidFill>
                <a:latin typeface="Arial" charset="0"/>
                <a:ea typeface="MS PGothic" charset="-128"/>
                <a:cs typeface="+mn-cs"/>
              </a:rPr>
              <a:t>higher </a:t>
            </a:r>
            <a:r>
              <a:rPr lang="en-US" altLang="en-US" sz="2400" b="1" kern="1200" dirty="0">
                <a:solidFill>
                  <a:prstClr val="black"/>
                </a:solidFill>
                <a:latin typeface="Arial" charset="0"/>
                <a:ea typeface="MS PGothic" charset="-128"/>
                <a:cs typeface="+mn-cs"/>
              </a:rPr>
              <a:t>than the concentration of particles inside the cell.</a:t>
            </a:r>
          </a:p>
          <a:p>
            <a:pPr marL="223838" indent="-223838" eaLnBrk="1" hangingPunct="1">
              <a:spcBef>
                <a:spcPct val="0"/>
              </a:spcBef>
              <a:spcAft>
                <a:spcPts val="1900"/>
              </a:spcAft>
              <a:buClr>
                <a:prstClr val="black"/>
              </a:buClr>
            </a:pPr>
            <a:r>
              <a:rPr lang="en-US" altLang="en-US" sz="2400" b="1" kern="1200" dirty="0">
                <a:solidFill>
                  <a:srgbClr val="3366FF"/>
                </a:solidFill>
                <a:latin typeface="Arial" charset="0"/>
                <a:ea typeface="MS PGothic" charset="-128"/>
                <a:cs typeface="+mn-cs"/>
              </a:rPr>
              <a:t>Water diffuses out of cell</a:t>
            </a:r>
            <a:r>
              <a:rPr lang="en-US" altLang="en-US" sz="2400" b="1" kern="1200" dirty="0">
                <a:solidFill>
                  <a:prstClr val="black"/>
                </a:solidFill>
                <a:latin typeface="Arial" charset="0"/>
                <a:ea typeface="MS PGothic" charset="-128"/>
                <a:cs typeface="+mn-cs"/>
              </a:rPr>
              <a:t>, so the cell </a:t>
            </a:r>
            <a:r>
              <a:rPr lang="en-US" altLang="en-US" sz="2400" b="1" kern="1200" dirty="0">
                <a:solidFill>
                  <a:srgbClr val="3366FF"/>
                </a:solidFill>
                <a:latin typeface="Arial" charset="0"/>
                <a:ea typeface="MS PGothic" charset="-128"/>
                <a:cs typeface="+mn-cs"/>
              </a:rPr>
              <a:t>shrinks</a:t>
            </a:r>
            <a:r>
              <a:rPr lang="en-US" altLang="en-US" sz="2400" b="1" kern="1200" dirty="0">
                <a:solidFill>
                  <a:prstClr val="black"/>
                </a:solidFill>
                <a:latin typeface="Arial" charset="0"/>
                <a:ea typeface="MS PGothic" charset="-128"/>
                <a:cs typeface="+mn-cs"/>
              </a:rPr>
              <a:t>.</a:t>
            </a:r>
          </a:p>
          <a:p>
            <a:pPr marL="223838" indent="-223838" eaLnBrk="1" hangingPunct="1">
              <a:spcBef>
                <a:spcPct val="0"/>
              </a:spcBef>
              <a:spcAft>
                <a:spcPts val="1500"/>
              </a:spcAft>
            </a:pPr>
            <a:r>
              <a:rPr lang="en-US" altLang="en-US" sz="2400" b="1" kern="1200" dirty="0">
                <a:solidFill>
                  <a:prstClr val="black"/>
                </a:solidFill>
                <a:latin typeface="Arial" charset="0"/>
                <a:ea typeface="MS PGothic" charset="-128"/>
                <a:cs typeface="+mn-cs"/>
              </a:rPr>
              <a:t>This process is called </a:t>
            </a:r>
            <a:r>
              <a:rPr lang="en-US" altLang="en-US" sz="2400" b="1" kern="1200" dirty="0">
                <a:solidFill>
                  <a:srgbClr val="3366FF"/>
                </a:solidFill>
                <a:latin typeface="Arial" charset="0"/>
                <a:ea typeface="MS PGothic" charset="-128"/>
                <a:cs typeface="+mn-cs"/>
              </a:rPr>
              <a:t>crenation</a:t>
            </a:r>
            <a:r>
              <a:rPr lang="en-US" altLang="en-US" sz="2400" b="1" kern="1200" dirty="0">
                <a:solidFill>
                  <a:prstClr val="black"/>
                </a:solidFill>
                <a:latin typeface="Arial" charset="0"/>
                <a:ea typeface="MS PGothic" charset="-128"/>
                <a:cs typeface="+mn-cs"/>
              </a:rPr>
              <a:t>.</a:t>
            </a:r>
          </a:p>
        </p:txBody>
      </p:sp>
      <p:sp>
        <p:nvSpPr>
          <p:cNvPr id="5" name="Content Placeholder 4"/>
          <p:cNvSpPr>
            <a:spLocks noGrp="1"/>
          </p:cNvSpPr>
          <p:nvPr>
            <p:ph sz="quarter" idx="16"/>
          </p:nvPr>
        </p:nvSpPr>
        <p:spPr>
          <a:xfrm>
            <a:off x="6222437" y="5637544"/>
            <a:ext cx="1832841" cy="792799"/>
          </a:xfrm>
        </p:spPr>
        <p:txBody>
          <a:bodyPr/>
          <a:lstStyle/>
          <a:p>
            <a:pPr marL="0" lvl="0" indent="0" algn="ctr" eaLnBrk="1" hangingPunct="1">
              <a:spcBef>
                <a:spcPct val="0"/>
              </a:spcBef>
              <a:buNone/>
            </a:pPr>
            <a:r>
              <a:rPr lang="en-US" altLang="en-US" sz="2400" b="1" kern="1200" dirty="0">
                <a:solidFill>
                  <a:srgbClr val="3366FF"/>
                </a:solidFill>
                <a:latin typeface="Arial" charset="0"/>
                <a:ea typeface="MS PGothic" charset="-128"/>
                <a:cs typeface="+mn-cs"/>
              </a:rPr>
              <a:t>Hypertonic solution</a:t>
            </a:r>
          </a:p>
        </p:txBody>
      </p:sp>
      <p:pic>
        <p:nvPicPr>
          <p:cNvPr id="108552" name="Picture 16" descr="A sketch of beaker containing water and an object to represent red blood cell; the arrow indicates the water molecules leaving the cell. In this hypertonic solution, more water moves out of the cell than diffuses in, so the cell shrivels (crenation)."/>
          <p:cNvPicPr>
            <a:picLocks noChangeAspect="1" noChangeArrowheads="1"/>
          </p:cNvPicPr>
          <p:nvPr/>
        </p:nvPicPr>
        <p:blipFill>
          <a:blip r:embed="rId3">
            <a:extLst>
              <a:ext uri="{28A0092B-C50C-407E-A947-70E740481C1C}">
                <a14:useLocalDpi xmlns:a14="http://schemas.microsoft.com/office/drawing/2010/main" val="0"/>
              </a:ext>
            </a:extLst>
          </a:blip>
          <a:srcRect b="14903"/>
          <a:stretch>
            <a:fillRect/>
          </a:stretch>
        </p:blipFill>
        <p:spPr bwMode="auto">
          <a:xfrm>
            <a:off x="5757863" y="2060575"/>
            <a:ext cx="277495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90" y="274095"/>
            <a:ext cx="6183021" cy="586541"/>
          </a:xfrm>
        </p:spPr>
        <p:txBody>
          <a:bodyPr/>
          <a:lstStyle/>
          <a:p>
            <a:r>
              <a:rPr lang="en-US" altLang="en-US" sz="3200" b="1" dirty="0">
                <a:solidFill>
                  <a:srgbClr val="000000"/>
                </a:solidFill>
                <a:ea typeface="MS PGothic" charset="-128"/>
                <a:cs typeface="ＭＳ Ｐゴシック" charset="-128"/>
              </a:rPr>
              <a:t>8.9	Colligative Properties (1)</a:t>
            </a:r>
            <a:endParaRPr lang="en-US" dirty="0"/>
          </a:p>
        </p:txBody>
      </p:sp>
      <p:sp>
        <p:nvSpPr>
          <p:cNvPr id="2" name="Content Placeholder 1"/>
          <p:cNvSpPr>
            <a:spLocks noGrp="1"/>
          </p:cNvSpPr>
          <p:nvPr>
            <p:ph sz="quarter" idx="13"/>
          </p:nvPr>
        </p:nvSpPr>
        <p:spPr>
          <a:xfrm>
            <a:off x="1092623" y="763044"/>
            <a:ext cx="7670016" cy="447155"/>
          </a:xfrm>
        </p:spPr>
        <p:txBody>
          <a:bodyPr/>
          <a:lstStyle/>
          <a:p>
            <a:pPr marL="457200" indent="-457200">
              <a:buFont typeface="+mj-lt"/>
              <a:buAutoNum type="alphaUcPeriod" startAt="3"/>
            </a:pPr>
            <a:r>
              <a:rPr lang="en-US" altLang="en-US" sz="2800" b="1" dirty="0">
                <a:solidFill>
                  <a:srgbClr val="000000"/>
                </a:solidFill>
                <a:ea typeface="MS PGothic" charset="-128"/>
                <a:cs typeface="ＭＳ Ｐゴシック" charset="-128"/>
              </a:rPr>
              <a:t>Focus on Health &amp; Medicine: Dialysis</a:t>
            </a:r>
            <a:endParaRPr lang="en-US" dirty="0"/>
          </a:p>
        </p:txBody>
      </p:sp>
      <p:sp>
        <p:nvSpPr>
          <p:cNvPr id="9" name="Content Placeholder 8"/>
          <p:cNvSpPr>
            <a:spLocks noGrp="1"/>
          </p:cNvSpPr>
          <p:nvPr>
            <p:ph sz="quarter" idx="20"/>
          </p:nvPr>
        </p:nvSpPr>
        <p:spPr>
          <a:xfrm>
            <a:off x="1066391" y="1403373"/>
            <a:ext cx="7334199" cy="4473899"/>
          </a:xfrm>
        </p:spPr>
        <p:txBody>
          <a:bodyPr/>
          <a:lstStyle/>
          <a:p>
            <a:pPr marL="0" lvl="0" indent="0" eaLnBrk="1" hangingPunct="1">
              <a:spcBef>
                <a:spcPct val="0"/>
              </a:spcBef>
              <a:spcAft>
                <a:spcPts val="4200"/>
              </a:spcAft>
              <a:buNone/>
            </a:pPr>
            <a:r>
              <a:rPr lang="en-US" altLang="en-US" sz="2400" b="1" kern="1200" dirty="0">
                <a:solidFill>
                  <a:prstClr val="black"/>
                </a:solidFill>
                <a:latin typeface="Arial" charset="0"/>
                <a:ea typeface="MS PGothic" charset="-128"/>
                <a:cs typeface="+mn-cs"/>
              </a:rPr>
              <a:t>In the human body, </a:t>
            </a:r>
            <a:r>
              <a:rPr lang="en-US" altLang="en-US" sz="2400" b="1" kern="1200" dirty="0">
                <a:solidFill>
                  <a:srgbClr val="3366FF"/>
                </a:solidFill>
                <a:latin typeface="Arial" charset="0"/>
                <a:ea typeface="MS PGothic" charset="-128"/>
                <a:cs typeface="+mn-cs"/>
              </a:rPr>
              <a:t>blood is filtered </a:t>
            </a:r>
            <a:r>
              <a:rPr lang="en-US" altLang="en-US" sz="2400" b="1" kern="1200" dirty="0">
                <a:solidFill>
                  <a:prstClr val="black"/>
                </a:solidFill>
                <a:latin typeface="Arial" charset="0"/>
                <a:ea typeface="MS PGothic" charset="-128"/>
                <a:cs typeface="+mn-cs"/>
              </a:rPr>
              <a:t>through the kidneys by the process of </a:t>
            </a:r>
            <a:r>
              <a:rPr lang="en-US" altLang="en-US" sz="2400" b="1" kern="1200" dirty="0">
                <a:solidFill>
                  <a:srgbClr val="3366FF"/>
                </a:solidFill>
                <a:latin typeface="Arial" charset="0"/>
                <a:ea typeface="MS PGothic" charset="-128"/>
                <a:cs typeface="+mn-cs"/>
              </a:rPr>
              <a:t>dialysis</a:t>
            </a:r>
            <a:r>
              <a:rPr lang="en-US" altLang="en-US" sz="2400" b="1" kern="1200" dirty="0">
                <a:solidFill>
                  <a:prstClr val="black"/>
                </a:solidFill>
                <a:latin typeface="Arial" charset="0"/>
                <a:ea typeface="MS PGothic" charset="-128"/>
                <a:cs typeface="+mn-cs"/>
              </a:rPr>
              <a:t>.</a:t>
            </a:r>
            <a:endParaRPr lang="en-US" altLang="en-US" dirty="0">
              <a:cs typeface="+mn-cs"/>
            </a:endParaRPr>
          </a:p>
          <a:p>
            <a:pPr marL="0" lvl="0" indent="0" eaLnBrk="1" hangingPunct="1">
              <a:spcBef>
                <a:spcPct val="0"/>
              </a:spcBef>
              <a:spcAft>
                <a:spcPts val="4400"/>
              </a:spcAft>
              <a:buNone/>
            </a:pPr>
            <a:r>
              <a:rPr lang="en-US" altLang="en-US" sz="2400" b="1" kern="1200" dirty="0">
                <a:solidFill>
                  <a:prstClr val="black"/>
                </a:solidFill>
                <a:latin typeface="Arial" charset="0"/>
                <a:ea typeface="MS PGothic" charset="-128"/>
                <a:cs typeface="+mn-cs"/>
              </a:rPr>
              <a:t>In dialysis, </a:t>
            </a:r>
            <a:r>
              <a:rPr lang="en-US" altLang="en-US" sz="2400" b="1" kern="1200" dirty="0">
                <a:solidFill>
                  <a:srgbClr val="3366FF"/>
                </a:solidFill>
                <a:latin typeface="Arial" charset="0"/>
                <a:ea typeface="MS PGothic" charset="-128"/>
                <a:cs typeface="+mn-cs"/>
              </a:rPr>
              <a:t>water</a:t>
            </a:r>
            <a:r>
              <a:rPr lang="en-US" altLang="en-US" sz="2400" b="1" kern="1200" dirty="0">
                <a:solidFill>
                  <a:prstClr val="black"/>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small molecules</a:t>
            </a:r>
            <a:r>
              <a:rPr lang="en-US" altLang="en-US" sz="2400" b="1" kern="1200" dirty="0">
                <a:solidFill>
                  <a:prstClr val="black"/>
                </a:solidFill>
                <a:latin typeface="Arial" charset="0"/>
                <a:ea typeface="MS PGothic" charset="-128"/>
                <a:cs typeface="+mn-cs"/>
              </a:rPr>
              <a:t>, and </a:t>
            </a:r>
            <a:r>
              <a:rPr lang="en-US" altLang="en-US" sz="2400" b="1" kern="1200" dirty="0">
                <a:solidFill>
                  <a:srgbClr val="3366FF"/>
                </a:solidFill>
                <a:latin typeface="Arial" charset="0"/>
                <a:ea typeface="MS PGothic" charset="-128"/>
                <a:cs typeface="+mn-cs"/>
              </a:rPr>
              <a:t>ions</a:t>
            </a:r>
            <a:r>
              <a:rPr lang="en-US" altLang="en-US" sz="2400" b="1" kern="1200" dirty="0">
                <a:solidFill>
                  <a:prstClr val="black"/>
                </a:solidFill>
                <a:latin typeface="Arial" charset="0"/>
                <a:ea typeface="MS PGothic" charset="-128"/>
                <a:cs typeface="+mn-cs"/>
              </a:rPr>
              <a:t> can </a:t>
            </a:r>
            <a:r>
              <a:rPr lang="en-US" altLang="en-US" sz="2400" b="1" kern="1200" dirty="0">
                <a:solidFill>
                  <a:srgbClr val="3366FF"/>
                </a:solidFill>
                <a:latin typeface="Arial" charset="0"/>
                <a:ea typeface="MS PGothic" charset="-128"/>
                <a:cs typeface="+mn-cs"/>
              </a:rPr>
              <a:t>pass through </a:t>
            </a:r>
            <a:r>
              <a:rPr lang="en-US" altLang="en-US" sz="2400" b="1" kern="1200" dirty="0">
                <a:solidFill>
                  <a:prstClr val="black"/>
                </a:solidFill>
                <a:latin typeface="Arial" charset="0"/>
                <a:ea typeface="MS PGothic" charset="-128"/>
                <a:cs typeface="+mn-cs"/>
              </a:rPr>
              <a:t>the semipermeable (dialyzing) membrane; only </a:t>
            </a:r>
            <a:r>
              <a:rPr lang="en-US" altLang="en-US" sz="2400" b="1" kern="1200" dirty="0">
                <a:solidFill>
                  <a:srgbClr val="3366FF"/>
                </a:solidFill>
                <a:latin typeface="Arial" charset="0"/>
                <a:ea typeface="MS PGothic" charset="-128"/>
                <a:cs typeface="+mn-cs"/>
              </a:rPr>
              <a:t>large biological molecules </a:t>
            </a:r>
            <a:r>
              <a:rPr lang="en-US" altLang="en-US" sz="2400" b="1" kern="1200" dirty="0">
                <a:solidFill>
                  <a:prstClr val="black"/>
                </a:solidFill>
                <a:latin typeface="Arial" charset="0"/>
                <a:ea typeface="MS PGothic" charset="-128"/>
                <a:cs typeface="+mn-cs"/>
              </a:rPr>
              <a:t>like proteins and starch molecules </a:t>
            </a:r>
            <a:r>
              <a:rPr lang="en-US" altLang="en-US" sz="2400" b="1" kern="1200" dirty="0">
                <a:solidFill>
                  <a:srgbClr val="3366FF"/>
                </a:solidFill>
                <a:latin typeface="Arial" charset="0"/>
                <a:ea typeface="MS PGothic" charset="-128"/>
                <a:cs typeface="+mn-cs"/>
              </a:rPr>
              <a:t>cannot</a:t>
            </a:r>
            <a:r>
              <a:rPr lang="en-US" altLang="en-US" sz="2400" b="1" kern="1200" dirty="0">
                <a:solidFill>
                  <a:prstClr val="black"/>
                </a:solidFill>
                <a:latin typeface="Arial" charset="0"/>
                <a:ea typeface="MS PGothic" charset="-128"/>
                <a:cs typeface="+mn-cs"/>
              </a:rPr>
              <a:t>.</a:t>
            </a:r>
          </a:p>
          <a:p>
            <a:pPr marL="0" lvl="0" indent="0" eaLnBrk="1" hangingPunct="1">
              <a:spcBef>
                <a:spcPct val="0"/>
              </a:spcBef>
              <a:spcAft>
                <a:spcPts val="4200"/>
              </a:spcAft>
              <a:buNone/>
            </a:pPr>
            <a:r>
              <a:rPr lang="en-US" altLang="en-US" sz="2400" b="1" kern="1200" dirty="0">
                <a:solidFill>
                  <a:prstClr val="black"/>
                </a:solidFill>
                <a:latin typeface="Arial" charset="0"/>
                <a:ea typeface="MS PGothic" charset="-128"/>
                <a:cs typeface="+mn-cs"/>
              </a:rPr>
              <a:t>This allows </a:t>
            </a:r>
            <a:r>
              <a:rPr lang="en-US" altLang="en-US" sz="2400" b="1" kern="1200" dirty="0">
                <a:solidFill>
                  <a:srgbClr val="3366FF"/>
                </a:solidFill>
                <a:latin typeface="Arial" charset="0"/>
                <a:ea typeface="MS PGothic" charset="-128"/>
                <a:cs typeface="+mn-cs"/>
              </a:rPr>
              <a:t>waste products </a:t>
            </a:r>
            <a:r>
              <a:rPr lang="en-US" altLang="en-US" sz="2400" b="1" kern="1200" dirty="0">
                <a:solidFill>
                  <a:prstClr val="black"/>
                </a:solidFill>
                <a:latin typeface="Arial" charset="0"/>
                <a:ea typeface="MS PGothic" charset="-128"/>
                <a:cs typeface="+mn-cs"/>
              </a:rPr>
              <a:t>like urea to be </a:t>
            </a:r>
            <a:r>
              <a:rPr lang="en-US" altLang="en-US" sz="2400" b="1" kern="1200" dirty="0">
                <a:solidFill>
                  <a:srgbClr val="3366FF"/>
                </a:solidFill>
                <a:latin typeface="Arial" charset="0"/>
                <a:ea typeface="MS PGothic" charset="-128"/>
                <a:cs typeface="+mn-cs"/>
              </a:rPr>
              <a:t>removed from the bloodstream</a:t>
            </a:r>
            <a:r>
              <a:rPr lang="en-US" altLang="en-US" sz="2400" b="1" kern="1200" dirty="0">
                <a:solidFill>
                  <a:prstClr val="black"/>
                </a:solidFill>
                <a:latin typeface="Arial" charset="0"/>
                <a:ea typeface="MS PGothic" charset="-128"/>
                <a:cs typeface="+mn-cs"/>
              </a:rPr>
              <a:t> and eliminated in the urine.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89" y="285010"/>
            <a:ext cx="6183022" cy="553414"/>
          </a:xfrm>
        </p:spPr>
        <p:txBody>
          <a:bodyPr/>
          <a:lstStyle/>
          <a:p>
            <a:r>
              <a:rPr lang="en-US" altLang="en-US" sz="3200" b="1" dirty="0">
                <a:solidFill>
                  <a:srgbClr val="000000"/>
                </a:solidFill>
                <a:ea typeface="MS PGothic" charset="-128"/>
                <a:cs typeface="ＭＳ Ｐゴシック" charset="-128"/>
              </a:rPr>
              <a:t>8.9	Colligative Properties (2)</a:t>
            </a:r>
            <a:endParaRPr lang="en-US" dirty="0"/>
          </a:p>
        </p:txBody>
      </p:sp>
      <p:sp>
        <p:nvSpPr>
          <p:cNvPr id="9" name="Content Placeholder 8"/>
          <p:cNvSpPr>
            <a:spLocks noGrp="1"/>
          </p:cNvSpPr>
          <p:nvPr>
            <p:ph sz="quarter" idx="20"/>
          </p:nvPr>
        </p:nvSpPr>
        <p:spPr>
          <a:xfrm rot="10800000" flipV="1">
            <a:off x="1093147" y="764026"/>
            <a:ext cx="7119593" cy="524304"/>
          </a:xfrm>
        </p:spPr>
        <p:txBody>
          <a:bodyPr/>
          <a:lstStyle/>
          <a:p>
            <a:pPr marL="457200" indent="-457200">
              <a:buFont typeface="+mj-lt"/>
              <a:buAutoNum type="alphaUcPeriod" startAt="3"/>
            </a:pPr>
            <a:r>
              <a:rPr lang="en-US" altLang="en-US" sz="2800" b="1" dirty="0">
                <a:solidFill>
                  <a:srgbClr val="000000"/>
                </a:solidFill>
                <a:ea typeface="MS PGothic" charset="-128"/>
                <a:cs typeface="ＭＳ Ｐゴシック" charset="-128"/>
              </a:rPr>
              <a:t>Focus on Health &amp; Medicine: Dialysis</a:t>
            </a:r>
            <a:endParaRPr lang="en-US" dirty="0"/>
          </a:p>
        </p:txBody>
      </p:sp>
      <p:sp>
        <p:nvSpPr>
          <p:cNvPr id="5" name="Content Placeholder 4"/>
          <p:cNvSpPr>
            <a:spLocks noGrp="1"/>
          </p:cNvSpPr>
          <p:nvPr>
            <p:ph sz="quarter" idx="16"/>
          </p:nvPr>
        </p:nvSpPr>
        <p:spPr>
          <a:xfrm>
            <a:off x="1007065" y="1472043"/>
            <a:ext cx="6301239" cy="116487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When a person’s</a:t>
            </a:r>
            <a:r>
              <a:rPr lang="en-US" altLang="ja-JP" sz="2400" b="1" kern="1200" dirty="0">
                <a:solidFill>
                  <a:prstClr val="black"/>
                </a:solidFill>
                <a:latin typeface="Arial" charset="0"/>
                <a:ea typeface="MS PGothic" charset="-128"/>
                <a:cs typeface="+mn-cs"/>
              </a:rPr>
              <a:t> kidneys are incapable of removing waste products from the blood, </a:t>
            </a:r>
            <a:r>
              <a:rPr lang="en-US" altLang="ja-JP" sz="2400" b="1" kern="1200" dirty="0">
                <a:solidFill>
                  <a:srgbClr val="3366FF"/>
                </a:solidFill>
                <a:latin typeface="Arial" charset="0"/>
                <a:ea typeface="MS PGothic" charset="-128"/>
                <a:cs typeface="+mn-cs"/>
              </a:rPr>
              <a:t>hemodialysis </a:t>
            </a:r>
            <a:r>
              <a:rPr lang="en-US" altLang="ja-JP" sz="2400" b="1" kern="1200" dirty="0">
                <a:solidFill>
                  <a:prstClr val="black"/>
                </a:solidFill>
                <a:latin typeface="Arial" charset="0"/>
                <a:ea typeface="MS PGothic" charset="-128"/>
                <a:cs typeface="+mn-cs"/>
              </a:rPr>
              <a:t>is used.</a:t>
            </a:r>
            <a:endParaRPr lang="en-US" altLang="en-US" sz="2400" b="1" kern="1200" dirty="0">
              <a:solidFill>
                <a:prstClr val="black"/>
              </a:solidFill>
              <a:latin typeface="Arial" charset="0"/>
              <a:ea typeface="MS PGothic" charset="-128"/>
              <a:cs typeface="+mn-cs"/>
            </a:endParaRPr>
          </a:p>
        </p:txBody>
      </p:sp>
      <p:pic>
        <p:nvPicPr>
          <p:cNvPr id="112644" name="Picture 8" descr="A schematic sketch to illustrate hemodialysis. Blood is passed through a dialyzer, which contains a membrane that allows small molecules to pass through, thus acting as an artificial kid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2832100"/>
            <a:ext cx="663892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9302" y="256880"/>
            <a:ext cx="4645397" cy="586541"/>
          </a:xfrm>
        </p:spPr>
        <p:txBody>
          <a:bodyPr/>
          <a:lstStyle/>
          <a:p>
            <a:r>
              <a:rPr lang="en-US" altLang="en-US" sz="3200" b="1" dirty="0">
                <a:solidFill>
                  <a:srgbClr val="000000"/>
                </a:solidFill>
                <a:ea typeface="MS PGothic" charset="-128"/>
                <a:cs typeface="ＭＳ Ｐゴシック" charset="-128"/>
              </a:rPr>
              <a:t>8.1	 Mixtures (4)</a:t>
            </a:r>
            <a:endParaRPr lang="en-US" dirty="0"/>
          </a:p>
        </p:txBody>
      </p:sp>
      <p:sp>
        <p:nvSpPr>
          <p:cNvPr id="3" name="Content Placeholder 2"/>
          <p:cNvSpPr>
            <a:spLocks noGrp="1"/>
          </p:cNvSpPr>
          <p:nvPr>
            <p:ph sz="quarter" idx="14"/>
          </p:nvPr>
        </p:nvSpPr>
        <p:spPr>
          <a:xfrm>
            <a:off x="2020656" y="735269"/>
            <a:ext cx="5485362" cy="470268"/>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Colloids and Suspensions</a:t>
            </a:r>
            <a:endParaRPr lang="en-US" dirty="0"/>
          </a:p>
        </p:txBody>
      </p:sp>
      <p:sp>
        <p:nvSpPr>
          <p:cNvPr id="2" name="Content Placeholder 1"/>
          <p:cNvSpPr>
            <a:spLocks noGrp="1"/>
          </p:cNvSpPr>
          <p:nvPr>
            <p:ph sz="quarter" idx="13"/>
          </p:nvPr>
        </p:nvSpPr>
        <p:spPr>
          <a:xfrm>
            <a:off x="1067086" y="1402689"/>
            <a:ext cx="7776914" cy="2088231"/>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colloid </a:t>
            </a:r>
            <a:r>
              <a:rPr lang="en-US" altLang="en-US" sz="2400" b="1" kern="1200" dirty="0">
                <a:solidFill>
                  <a:prstClr val="black"/>
                </a:solidFill>
                <a:latin typeface="Arial" charset="0"/>
                <a:ea typeface="MS PGothic" charset="-128"/>
                <a:cs typeface="+mn-cs"/>
              </a:rPr>
              <a:t>is a homogeneous mixture with </a:t>
            </a:r>
            <a:r>
              <a:rPr lang="en-US" altLang="en-US" sz="2400" b="1" kern="1200" dirty="0">
                <a:solidFill>
                  <a:srgbClr val="3366FF"/>
                </a:solidFill>
                <a:latin typeface="Arial" charset="0"/>
                <a:ea typeface="MS PGothic" charset="-128"/>
                <a:cs typeface="+mn-cs"/>
              </a:rPr>
              <a:t>larger</a:t>
            </a:r>
            <a:br>
              <a:rPr lang="en-US" altLang="en-US" sz="2400" b="1" kern="1200" dirty="0">
                <a:solidFill>
                  <a:srgbClr val="3366FF"/>
                </a:solidFill>
                <a:latin typeface="Arial" charset="0"/>
                <a:ea typeface="MS PGothic" charset="-128"/>
                <a:cs typeface="+mn-cs"/>
              </a:rPr>
            </a:br>
            <a:r>
              <a:rPr lang="en-US" altLang="en-US" sz="2400" b="1" kern="1200" dirty="0">
                <a:solidFill>
                  <a:srgbClr val="3366FF"/>
                </a:solidFill>
                <a:latin typeface="Arial" charset="0"/>
                <a:ea typeface="MS PGothic" charset="-128"/>
                <a:cs typeface="+mn-cs"/>
              </a:rPr>
              <a:t>particles</a:t>
            </a:r>
            <a:r>
              <a:rPr lang="en-US" altLang="en-US" sz="2400" b="1" kern="1200" dirty="0">
                <a:solidFill>
                  <a:prstClr val="black"/>
                </a:solidFill>
                <a:latin typeface="Arial" charset="0"/>
                <a:ea typeface="MS PGothic" charset="-128"/>
                <a:cs typeface="+mn-cs"/>
              </a:rPr>
              <a:t>, often having an </a:t>
            </a:r>
            <a:r>
              <a:rPr lang="en-US" altLang="en-US" sz="2400" b="1" kern="1200" dirty="0">
                <a:solidFill>
                  <a:srgbClr val="3366FF"/>
                </a:solidFill>
                <a:latin typeface="Arial" charset="0"/>
                <a:ea typeface="MS PGothic" charset="-128"/>
                <a:cs typeface="+mn-cs"/>
              </a:rPr>
              <a:t>opaque</a:t>
            </a:r>
            <a:r>
              <a:rPr lang="en-US" altLang="en-US" sz="2400" b="1" kern="1200" dirty="0">
                <a:solidFill>
                  <a:prstClr val="black"/>
                </a:solidFill>
                <a:latin typeface="Arial" charset="0"/>
                <a:ea typeface="MS PGothic" charset="-128"/>
                <a:cs typeface="+mn-cs"/>
              </a:rPr>
              <a:t> appearance.</a:t>
            </a:r>
          </a:p>
          <a:p>
            <a:pPr marL="231775" lvl="1" indent="-231775" eaLnBrk="1" hangingPunct="1">
              <a:spcBef>
                <a:spcPts val="1200"/>
              </a:spcBef>
              <a:buFont typeface="Arial" charset="0"/>
              <a:buChar char="•"/>
            </a:pPr>
            <a:r>
              <a:rPr lang="en-US" altLang="en-US" sz="2400" b="1" kern="1200" dirty="0">
                <a:latin typeface="Arial" charset="0"/>
                <a:ea typeface="MS PGothic" charset="-128"/>
                <a:cs typeface="+mn-cs"/>
              </a:rPr>
              <a:t>Particles in a colloid cannot be filtered from its other components.</a:t>
            </a:r>
          </a:p>
          <a:p>
            <a:pPr marL="231775" lvl="1" indent="-231775" eaLnBrk="1" hangingPunct="1">
              <a:spcBef>
                <a:spcPct val="0"/>
              </a:spcBef>
              <a:buFont typeface="Arial" charset="0"/>
              <a:buChar char="•"/>
            </a:pPr>
            <a:r>
              <a:rPr lang="en-US" altLang="en-US" sz="2400" b="1" kern="1200" dirty="0">
                <a:latin typeface="Arial" charset="0"/>
                <a:ea typeface="MS PGothic" charset="-128"/>
                <a:cs typeface="+mn-cs"/>
              </a:rPr>
              <a:t>They do not settle out.</a:t>
            </a:r>
          </a:p>
        </p:txBody>
      </p:sp>
      <p:sp>
        <p:nvSpPr>
          <p:cNvPr id="4" name="Content Placeholder 3"/>
          <p:cNvSpPr>
            <a:spLocks noGrp="1"/>
          </p:cNvSpPr>
          <p:nvPr>
            <p:ph sz="quarter" idx="15"/>
          </p:nvPr>
        </p:nvSpPr>
        <p:spPr>
          <a:xfrm>
            <a:off x="1067086" y="3761330"/>
            <a:ext cx="7465354" cy="2475982"/>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suspension</a:t>
            </a:r>
            <a:r>
              <a:rPr lang="en-US" altLang="en-US" sz="2400" b="1" kern="1200" dirty="0">
                <a:solidFill>
                  <a:prstClr val="black"/>
                </a:solidFill>
                <a:latin typeface="Arial" charset="0"/>
                <a:ea typeface="MS PGothic" charset="-128"/>
                <a:cs typeface="+mn-cs"/>
              </a:rPr>
              <a:t> is a heterogeneous mixture that contains large particles suspended in a liquid.</a:t>
            </a:r>
          </a:p>
          <a:p>
            <a:pPr marL="231775" lvl="1" indent="-231775" eaLnBrk="1" hangingPunct="1">
              <a:spcBef>
                <a:spcPts val="0"/>
              </a:spcBef>
              <a:buFont typeface="Arial" charset="0"/>
              <a:buChar char="•"/>
            </a:pPr>
            <a:r>
              <a:rPr lang="en-US" altLang="en-US" sz="2400" b="1" kern="1200" dirty="0">
                <a:latin typeface="Arial" charset="0"/>
                <a:ea typeface="MS PGothic" charset="-128"/>
                <a:cs typeface="+mn-cs"/>
              </a:rPr>
              <a:t>Particles are so large that they do not dissolve in a liquid.</a:t>
            </a:r>
          </a:p>
          <a:p>
            <a:pPr marL="231775" lvl="1" indent="-231775" eaLnBrk="1" hangingPunct="1">
              <a:spcBef>
                <a:spcPct val="0"/>
              </a:spcBef>
              <a:buFont typeface="Arial" charset="0"/>
              <a:buChar char="•"/>
            </a:pPr>
            <a:r>
              <a:rPr lang="en-US" altLang="en-US" sz="2400" b="1" kern="1200" dirty="0">
                <a:latin typeface="Arial" charset="0"/>
                <a:ea typeface="MS PGothic" charset="-128"/>
                <a:cs typeface="+mn-cs"/>
              </a:rPr>
              <a:t>They can be filtered away from the liquid or separated using a centrifuge.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52416" y="188640"/>
            <a:ext cx="3839169" cy="709714"/>
          </a:xfrm>
        </p:spPr>
        <p:txBody>
          <a:bodyPr/>
          <a:lstStyle/>
          <a:p>
            <a:r>
              <a:rPr lang="en-US" altLang="en-US" sz="3200" b="1" dirty="0">
                <a:solidFill>
                  <a:srgbClr val="000000"/>
                </a:solidFill>
                <a:ea typeface="MS PGothic" charset="-128"/>
                <a:cs typeface="ＭＳ Ｐゴシック" charset="-128"/>
              </a:rPr>
              <a:t>8.1	 Mixtures (5)</a:t>
            </a:r>
            <a:endParaRPr lang="en-US" dirty="0"/>
          </a:p>
        </p:txBody>
      </p:sp>
      <p:sp>
        <p:nvSpPr>
          <p:cNvPr id="4" name="Content Placeholder 3"/>
          <p:cNvSpPr>
            <a:spLocks noGrp="1"/>
          </p:cNvSpPr>
          <p:nvPr>
            <p:ph sz="quarter" idx="15"/>
          </p:nvPr>
        </p:nvSpPr>
        <p:spPr>
          <a:xfrm>
            <a:off x="2020656" y="737201"/>
            <a:ext cx="5484092" cy="580585"/>
          </a:xfrm>
        </p:spPr>
        <p:txBody>
          <a:bodyPr/>
          <a:lstStyle/>
          <a:p>
            <a:pPr marL="463550" indent="-463550">
              <a:buFont typeface="+mj-lt"/>
              <a:buAutoNum type="alphaUcPeriod" startAt="2"/>
            </a:pPr>
            <a:r>
              <a:rPr lang="en-US" altLang="en-US" sz="2800" b="1" dirty="0">
                <a:solidFill>
                  <a:srgbClr val="000000"/>
                </a:solidFill>
                <a:ea typeface="MS PGothic" charset="-128"/>
                <a:cs typeface="ＭＳ Ｐゴシック" charset="-128"/>
              </a:rPr>
              <a:t>Colloids and Suspensions</a:t>
            </a:r>
            <a:endParaRPr lang="en-US" dirty="0"/>
          </a:p>
        </p:txBody>
      </p:sp>
      <p:sp>
        <p:nvSpPr>
          <p:cNvPr id="2" name="Content Placeholder 1"/>
          <p:cNvSpPr>
            <a:spLocks noGrp="1"/>
          </p:cNvSpPr>
          <p:nvPr>
            <p:ph sz="quarter" idx="13"/>
          </p:nvPr>
        </p:nvSpPr>
        <p:spPr>
          <a:xfrm>
            <a:off x="1084502" y="2532450"/>
            <a:ext cx="4248522" cy="305414"/>
          </a:xfrm>
        </p:spPr>
        <p:txBody>
          <a:bodyPr/>
          <a:lstStyle/>
          <a:p>
            <a:pPr marL="0" indent="0">
              <a:buNone/>
            </a:pPr>
            <a:r>
              <a:rPr lang="en-US" sz="1500" dirty="0"/>
              <a:t>Table 8.1 Solutions, Colloids, and Suspensions</a:t>
            </a:r>
          </a:p>
        </p:txBody>
      </p:sp>
      <p:graphicFrame>
        <p:nvGraphicFramePr>
          <p:cNvPr id="10" name="Table Placeholder 9"/>
          <p:cNvGraphicFramePr>
            <a:graphicFrameLocks noGrp="1"/>
          </p:cNvGraphicFramePr>
          <p:nvPr>
            <p:ph type="tbl" sz="quarter" idx="18"/>
            <p:extLst>
              <p:ext uri="{D42A27DB-BD31-4B8C-83A1-F6EECF244321}">
                <p14:modId xmlns:p14="http://schemas.microsoft.com/office/powerpoint/2010/main" val="3349922575"/>
              </p:ext>
            </p:extLst>
          </p:nvPr>
        </p:nvGraphicFramePr>
        <p:xfrm>
          <a:off x="1152524" y="2872480"/>
          <a:ext cx="6743413" cy="2199776"/>
        </p:xfrm>
        <a:graphic>
          <a:graphicData uri="http://schemas.openxmlformats.org/drawingml/2006/table">
            <a:tbl>
              <a:tblPr firstRow="1" bandRow="1">
                <a:tableStyleId>{5940675A-B579-460E-94D1-54222C63F5DA}</a:tableStyleId>
              </a:tblPr>
              <a:tblGrid>
                <a:gridCol w="1403252">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167851">
                  <a:extLst>
                    <a:ext uri="{9D8B030D-6E8A-4147-A177-3AD203B41FA5}">
                      <a16:colId xmlns:a16="http://schemas.microsoft.com/office/drawing/2014/main" val="20002"/>
                    </a:ext>
                  </a:extLst>
                </a:gridCol>
                <a:gridCol w="2228094">
                  <a:extLst>
                    <a:ext uri="{9D8B030D-6E8A-4147-A177-3AD203B41FA5}">
                      <a16:colId xmlns:a16="http://schemas.microsoft.com/office/drawing/2014/main" val="20003"/>
                    </a:ext>
                  </a:extLst>
                </a:gridCol>
              </a:tblGrid>
              <a:tr h="340496">
                <a:tc>
                  <a:txBody>
                    <a:bodyPr/>
                    <a:lstStyle/>
                    <a:p>
                      <a:r>
                        <a:rPr lang="en-US" sz="1300" b="1" dirty="0">
                          <a:latin typeface="+mn-lt"/>
                        </a:rPr>
                        <a:t>Mixture</a:t>
                      </a:r>
                    </a:p>
                  </a:txBody>
                  <a:tcPr/>
                </a:tc>
                <a:tc>
                  <a:txBody>
                    <a:bodyPr/>
                    <a:lstStyle/>
                    <a:p>
                      <a:r>
                        <a:rPr lang="en-US" sz="1300" b="1" dirty="0">
                          <a:latin typeface="+mn-lt"/>
                        </a:rPr>
                        <a:t>Particle</a:t>
                      </a:r>
                      <a:r>
                        <a:rPr lang="en-US" sz="1300" b="1" baseline="0" dirty="0">
                          <a:latin typeface="+mn-lt"/>
                        </a:rPr>
                        <a:t> </a:t>
                      </a:r>
                      <a:r>
                        <a:rPr lang="en-US" sz="1300" b="1" dirty="0">
                          <a:latin typeface="+mn-lt"/>
                        </a:rPr>
                        <a:t>Size</a:t>
                      </a:r>
                    </a:p>
                  </a:txBody>
                  <a:tcPr/>
                </a:tc>
                <a:tc>
                  <a:txBody>
                    <a:bodyPr/>
                    <a:lstStyle/>
                    <a:p>
                      <a:r>
                        <a:rPr lang="en-US" sz="1300" b="1" dirty="0">
                          <a:latin typeface="+mn-lt"/>
                        </a:rPr>
                        <a:t>Settling</a:t>
                      </a:r>
                    </a:p>
                  </a:txBody>
                  <a:tcPr/>
                </a:tc>
                <a:tc>
                  <a:txBody>
                    <a:bodyPr/>
                    <a:lstStyle/>
                    <a:p>
                      <a:r>
                        <a:rPr lang="en-US" sz="1300" b="1" dirty="0">
                          <a:latin typeface="+mn-lt"/>
                        </a:rPr>
                        <a:t>Separation</a:t>
                      </a:r>
                    </a:p>
                  </a:txBody>
                  <a:tcPr/>
                </a:tc>
                <a:extLst>
                  <a:ext uri="{0D108BD9-81ED-4DB2-BD59-A6C34878D82A}">
                    <a16:rowId xmlns:a16="http://schemas.microsoft.com/office/drawing/2014/main" val="10000"/>
                  </a:ext>
                </a:extLst>
              </a:tr>
              <a:tr h="465173">
                <a:tc>
                  <a:txBody>
                    <a:bodyPr/>
                    <a:lstStyle/>
                    <a:p>
                      <a:r>
                        <a:rPr lang="en-US" sz="1300" dirty="0">
                          <a:latin typeface="+mn-lt"/>
                        </a:rPr>
                        <a:t>Solution</a:t>
                      </a:r>
                    </a:p>
                  </a:txBody>
                  <a:tcPr/>
                </a:tc>
                <a:tc>
                  <a:txBody>
                    <a:bodyPr/>
                    <a:lstStyle/>
                    <a:p>
                      <a:r>
                        <a:rPr lang="en-US" sz="1300" dirty="0">
                          <a:latin typeface="+mn-lt"/>
                        </a:rPr>
                        <a:t>Small, &lt; 1 nm</a:t>
                      </a:r>
                    </a:p>
                  </a:txBody>
                  <a:tcPr/>
                </a:tc>
                <a:tc>
                  <a:txBody>
                    <a:bodyPr/>
                    <a:lstStyle/>
                    <a:p>
                      <a:r>
                        <a:rPr lang="en-US" sz="1300" dirty="0">
                          <a:latin typeface="+mn-lt"/>
                        </a:rPr>
                        <a:t>No</a:t>
                      </a:r>
                    </a:p>
                  </a:txBody>
                  <a:tcPr/>
                </a:tc>
                <a:tc>
                  <a:txBody>
                    <a:bodyPr/>
                    <a:lstStyle/>
                    <a:p>
                      <a:r>
                        <a:rPr lang="en-US" sz="1300" dirty="0">
                          <a:latin typeface="+mn-lt"/>
                        </a:rPr>
                        <a:t>The</a:t>
                      </a:r>
                      <a:r>
                        <a:rPr lang="en-US" sz="1300" baseline="0" dirty="0">
                          <a:latin typeface="+mn-lt"/>
                        </a:rPr>
                        <a:t> components cannot be separated by filtration.</a:t>
                      </a:r>
                      <a:endParaRPr lang="en-US" sz="1300" dirty="0">
                        <a:latin typeface="+mn-lt"/>
                      </a:endParaRPr>
                    </a:p>
                  </a:txBody>
                  <a:tcPr/>
                </a:tc>
                <a:extLst>
                  <a:ext uri="{0D108BD9-81ED-4DB2-BD59-A6C34878D82A}">
                    <a16:rowId xmlns:a16="http://schemas.microsoft.com/office/drawing/2014/main" val="10001"/>
                  </a:ext>
                </a:extLst>
              </a:tr>
              <a:tr h="579211">
                <a:tc>
                  <a:txBody>
                    <a:bodyPr/>
                    <a:lstStyle/>
                    <a:p>
                      <a:r>
                        <a:rPr lang="en-US" sz="1300" dirty="0">
                          <a:latin typeface="+mn-lt"/>
                        </a:rPr>
                        <a:t>Colloid</a:t>
                      </a:r>
                    </a:p>
                  </a:txBody>
                  <a:tcPr/>
                </a:tc>
                <a:tc>
                  <a:txBody>
                    <a:bodyPr/>
                    <a:lstStyle/>
                    <a:p>
                      <a:r>
                        <a:rPr lang="en-US" sz="1300" dirty="0">
                          <a:latin typeface="+mn-lt"/>
                        </a:rPr>
                        <a:t>Larger, </a:t>
                      </a:r>
                      <a:r>
                        <a:rPr lang="en-US" sz="1300" i="0" dirty="0">
                          <a:latin typeface="+mn-lt"/>
                        </a:rPr>
                        <a:t>1</a:t>
                      </a:r>
                      <a:r>
                        <a:rPr lang="en-US" sz="1300" i="0" baseline="0" dirty="0">
                          <a:latin typeface="+mn-lt"/>
                        </a:rPr>
                        <a:t> </a:t>
                      </a:r>
                      <a:r>
                        <a:rPr lang="en-US" sz="1300" i="0" dirty="0">
                          <a:latin typeface="+mn-lt"/>
                        </a:rPr>
                        <a:t>nm</a:t>
                      </a:r>
                      <a:r>
                        <a:rPr lang="en-US" sz="1300" b="0" i="0" dirty="0">
                          <a:latin typeface="+mn-lt"/>
                        </a:rPr>
                        <a:t> − </a:t>
                      </a:r>
                      <a:r>
                        <a:rPr lang="en-US" sz="1300" i="0" dirty="0">
                          <a:latin typeface="+mn-lt"/>
                        </a:rPr>
                        <a:t>1</a:t>
                      </a:r>
                      <a:r>
                        <a:rPr lang="en-US" sz="1300" b="0" i="0" dirty="0">
                          <a:latin typeface="+mn-lt"/>
                        </a:rPr>
                        <a:t> µm</a:t>
                      </a:r>
                      <a:endParaRPr lang="en-US" sz="1300" i="0" dirty="0">
                        <a:latin typeface="+mn-lt"/>
                      </a:endParaRPr>
                    </a:p>
                  </a:txBody>
                  <a:tcPr/>
                </a:tc>
                <a:tc>
                  <a:txBody>
                    <a:bodyPr/>
                    <a:lstStyle/>
                    <a:p>
                      <a:r>
                        <a:rPr lang="en-US" sz="1300" dirty="0">
                          <a:latin typeface="+mn-lt"/>
                        </a:rPr>
                        <a:t>No</a:t>
                      </a:r>
                    </a:p>
                  </a:txBody>
                  <a:tcPr/>
                </a:tc>
                <a:tc>
                  <a:txBody>
                    <a:bodyPr/>
                    <a:lstStyle/>
                    <a:p>
                      <a:r>
                        <a:rPr lang="en-US" sz="1300" dirty="0">
                          <a:latin typeface="+mn-lt"/>
                        </a:rPr>
                        <a:t>The components</a:t>
                      </a:r>
                      <a:r>
                        <a:rPr lang="en-US" sz="1300" baseline="0" dirty="0">
                          <a:latin typeface="+mn-lt"/>
                        </a:rPr>
                        <a:t> cannot be separated by common filtration techniques.</a:t>
                      </a:r>
                      <a:endParaRPr lang="en-US" sz="1300" dirty="0">
                        <a:latin typeface="+mn-lt"/>
                      </a:endParaRPr>
                    </a:p>
                  </a:txBody>
                  <a:tcPr/>
                </a:tc>
                <a:extLst>
                  <a:ext uri="{0D108BD9-81ED-4DB2-BD59-A6C34878D82A}">
                    <a16:rowId xmlns:a16="http://schemas.microsoft.com/office/drawing/2014/main" val="10002"/>
                  </a:ext>
                </a:extLst>
              </a:tr>
              <a:tr h="654149">
                <a:tc>
                  <a:txBody>
                    <a:bodyPr/>
                    <a:lstStyle/>
                    <a:p>
                      <a:r>
                        <a:rPr lang="en-US" sz="1300" dirty="0">
                          <a:latin typeface="+mn-lt"/>
                        </a:rPr>
                        <a:t>Suspension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Large, &gt; 1 </a:t>
                      </a:r>
                      <a:r>
                        <a:rPr lang="en-US" sz="1300" b="0" i="0" dirty="0">
                          <a:latin typeface="+mn-lt"/>
                        </a:rPr>
                        <a:t>µm</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US" sz="1300" dirty="0">
                          <a:latin typeface="+mn-lt"/>
                        </a:rPr>
                        <a:t>Yes</a:t>
                      </a:r>
                    </a:p>
                  </a:txBody>
                  <a:tcPr/>
                </a:tc>
                <a:tc>
                  <a:txBody>
                    <a:bodyPr/>
                    <a:lstStyle/>
                    <a:p>
                      <a:r>
                        <a:rPr lang="en-US" sz="1300" dirty="0">
                          <a:latin typeface="+mn-lt"/>
                        </a:rPr>
                        <a:t>The components</a:t>
                      </a:r>
                      <a:r>
                        <a:rPr lang="en-US" sz="1300" baseline="0" dirty="0">
                          <a:latin typeface="+mn-lt"/>
                        </a:rPr>
                        <a:t> can be separated by filtration or centrifugation.</a:t>
                      </a:r>
                      <a:endParaRPr lang="en-US" sz="1300" dirty="0">
                        <a:latin typeface="+mn-lt"/>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 y="260648"/>
            <a:ext cx="9052561" cy="586541"/>
          </a:xfrm>
        </p:spPr>
        <p:txBody>
          <a:bodyPr/>
          <a:lstStyle/>
          <a:p>
            <a:r>
              <a:rPr lang="en-US" altLang="en-US" sz="3200" b="1" dirty="0">
                <a:solidFill>
                  <a:srgbClr val="000000"/>
                </a:solidFill>
                <a:ea typeface="MS PGothic" charset="-128"/>
                <a:cs typeface="ＭＳ Ｐゴシック" charset="-128"/>
              </a:rPr>
              <a:t>8.2	 Electrolytes and Nonelectrolytes (1)</a:t>
            </a:r>
            <a:endParaRPr lang="en-US" dirty="0"/>
          </a:p>
        </p:txBody>
      </p:sp>
      <p:sp>
        <p:nvSpPr>
          <p:cNvPr id="2" name="Content Placeholder 1"/>
          <p:cNvSpPr>
            <a:spLocks noGrp="1"/>
          </p:cNvSpPr>
          <p:nvPr>
            <p:ph sz="quarter" idx="13"/>
          </p:nvPr>
        </p:nvSpPr>
        <p:spPr>
          <a:xfrm>
            <a:off x="3087128" y="750849"/>
            <a:ext cx="3024336" cy="491872"/>
          </a:xfrm>
        </p:spPr>
        <p:txBody>
          <a:bodyPr/>
          <a:lstStyle/>
          <a:p>
            <a:pPr marL="463550" indent="-463550">
              <a:buFont typeface="+mj-lt"/>
              <a:buAutoNum type="alphaUcPeriod"/>
            </a:pPr>
            <a:r>
              <a:rPr lang="en-US" altLang="en-US" sz="2800" b="1" dirty="0">
                <a:solidFill>
                  <a:srgbClr val="000000"/>
                </a:solidFill>
                <a:ea typeface="MS PGothic" charset="-128"/>
                <a:cs typeface="ＭＳ Ｐゴシック" charset="-128"/>
              </a:rPr>
              <a:t>Classification</a:t>
            </a:r>
            <a:endParaRPr lang="en-US" dirty="0"/>
          </a:p>
        </p:txBody>
      </p:sp>
      <p:sp>
        <p:nvSpPr>
          <p:cNvPr id="4" name="Content Placeholder 3"/>
          <p:cNvSpPr>
            <a:spLocks noGrp="1"/>
          </p:cNvSpPr>
          <p:nvPr>
            <p:ph sz="quarter" idx="15"/>
          </p:nvPr>
        </p:nvSpPr>
        <p:spPr>
          <a:xfrm>
            <a:off x="412932" y="1313477"/>
            <a:ext cx="4088946" cy="119286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 substance that conducts an electric current in water is called an </a:t>
            </a:r>
            <a:r>
              <a:rPr lang="en-US" altLang="en-US" sz="2400" b="1" kern="1200" dirty="0">
                <a:solidFill>
                  <a:srgbClr val="3366FF"/>
                </a:solidFill>
                <a:latin typeface="Arial" charset="0"/>
                <a:ea typeface="MS PGothic" charset="-128"/>
                <a:cs typeface="+mn-cs"/>
              </a:rPr>
              <a:t>electrolyte</a:t>
            </a:r>
            <a:r>
              <a:rPr lang="en-US" altLang="en-US" sz="2400" b="1" kern="1200" dirty="0">
                <a:solidFill>
                  <a:prstClr val="black"/>
                </a:solidFill>
                <a:latin typeface="Arial" charset="0"/>
                <a:ea typeface="MS PGothic" charset="-128"/>
                <a:cs typeface="+mn-cs"/>
              </a:rPr>
              <a:t>.</a:t>
            </a:r>
          </a:p>
        </p:txBody>
      </p:sp>
      <p:sp>
        <p:nvSpPr>
          <p:cNvPr id="5" name="Content Placeholder 4"/>
          <p:cNvSpPr>
            <a:spLocks noGrp="1"/>
          </p:cNvSpPr>
          <p:nvPr>
            <p:ph sz="quarter" idx="16"/>
          </p:nvPr>
        </p:nvSpPr>
        <p:spPr>
          <a:xfrm>
            <a:off x="5013417" y="1164154"/>
            <a:ext cx="3575676" cy="151209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 substance that does not conduct an electric current in water is called a </a:t>
            </a:r>
            <a:r>
              <a:rPr lang="en-US" altLang="en-US" sz="2400" b="1" kern="1200" dirty="0">
                <a:solidFill>
                  <a:srgbClr val="3366FF"/>
                </a:solidFill>
                <a:latin typeface="Arial" charset="0"/>
                <a:ea typeface="MS PGothic" charset="-128"/>
                <a:cs typeface="+mn-cs"/>
              </a:rPr>
              <a:t>nonelectrolyte</a:t>
            </a:r>
            <a:r>
              <a:rPr lang="en-US" altLang="en-US" sz="2400" b="1" kern="1200" dirty="0">
                <a:solidFill>
                  <a:prstClr val="black"/>
                </a:solidFill>
                <a:latin typeface="Arial" charset="0"/>
                <a:ea typeface="MS PGothic" charset="-128"/>
                <a:cs typeface="+mn-cs"/>
              </a:rPr>
              <a:t>.</a:t>
            </a:r>
          </a:p>
        </p:txBody>
      </p:sp>
      <p:pic>
        <p:nvPicPr>
          <p:cNvPr id="26625" name="Picture 11" descr="From left to right : Atomic level view of sodium and chloride ions in water; hydrogen peroxide molecules present in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708275"/>
            <a:ext cx="8024812"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7"/>
          </p:nvPr>
        </p:nvSpPr>
        <p:spPr>
          <a:xfrm>
            <a:off x="697216" y="5229200"/>
            <a:ext cx="4248472" cy="851477"/>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NaCl(</a:t>
            </a:r>
            <a:r>
              <a:rPr lang="en-US" altLang="en-US" sz="2400" b="1" i="1" kern="1200" dirty="0" err="1">
                <a:solidFill>
                  <a:prstClr val="black"/>
                </a:solidFill>
                <a:latin typeface="Arial" charset="0"/>
                <a:ea typeface="MS PGothic" charset="-128"/>
                <a:cs typeface="+mn-cs"/>
              </a:rPr>
              <a:t>aq</a:t>
            </a:r>
            <a:r>
              <a:rPr lang="en-US" altLang="en-US" sz="2400" b="1" kern="1200" dirty="0">
                <a:solidFill>
                  <a:prstClr val="black"/>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dissociates</a:t>
            </a:r>
            <a:r>
              <a:rPr lang="en-US" altLang="en-US" sz="2400" b="1" kern="1200" dirty="0">
                <a:solidFill>
                  <a:prstClr val="black"/>
                </a:solidFill>
                <a:latin typeface="Arial" charset="0"/>
                <a:ea typeface="MS PGothic" charset="-128"/>
                <a:cs typeface="+mn-cs"/>
              </a:rPr>
              <a:t> into </a:t>
            </a:r>
          </a:p>
        </p:txBody>
      </p:sp>
      <p:graphicFrame>
        <p:nvGraphicFramePr>
          <p:cNvPr id="7" name="Object 6">
            <a:extLst>
              <a:ext uri="{FF2B5EF4-FFF2-40B4-BE49-F238E27FC236}">
                <a16:creationId xmlns:a16="http://schemas.microsoft.com/office/drawing/2014/main" id="{02A9C2A7-CDFC-49C6-A6CA-1BD0A75C2EF6}"/>
              </a:ext>
            </a:extLst>
          </p:cNvPr>
          <p:cNvGraphicFramePr>
            <a:graphicFrameLocks noChangeAspect="1"/>
          </p:cNvGraphicFramePr>
          <p:nvPr>
            <p:extLst>
              <p:ext uri="{D42A27DB-BD31-4B8C-83A1-F6EECF244321}">
                <p14:modId xmlns:p14="http://schemas.microsoft.com/office/powerpoint/2010/main" val="2811306284"/>
              </p:ext>
            </p:extLst>
          </p:nvPr>
        </p:nvGraphicFramePr>
        <p:xfrm>
          <a:off x="1318033" y="5635888"/>
          <a:ext cx="1130300" cy="444500"/>
        </p:xfrm>
        <a:graphic>
          <a:graphicData uri="http://schemas.openxmlformats.org/presentationml/2006/ole">
            <mc:AlternateContent xmlns:mc="http://schemas.openxmlformats.org/markup-compatibility/2006">
              <mc:Choice xmlns:v="urn:schemas-microsoft-com:vml" Requires="v">
                <p:oleObj spid="_x0000_s1590" name="Equation" r:id="rId5" imgW="1130040" imgH="444240" progId="Equation.DSMT4">
                  <p:embed/>
                </p:oleObj>
              </mc:Choice>
              <mc:Fallback>
                <p:oleObj name="Equation" r:id="rId5" imgW="1130040" imgH="444240" progId="Equation.DSMT4">
                  <p:embed/>
                  <p:pic>
                    <p:nvPicPr>
                      <p:cNvPr id="0" name=""/>
                      <p:cNvPicPr/>
                      <p:nvPr/>
                    </p:nvPicPr>
                    <p:blipFill>
                      <a:blip r:embed="rId6"/>
                      <a:stretch>
                        <a:fillRect/>
                      </a:stretch>
                    </p:blipFill>
                    <p:spPr>
                      <a:xfrm>
                        <a:off x="1318033" y="5635888"/>
                        <a:ext cx="1130300" cy="444500"/>
                      </a:xfrm>
                      <a:prstGeom prst="rect">
                        <a:avLst/>
                      </a:prstGeom>
                    </p:spPr>
                  </p:pic>
                </p:oleObj>
              </mc:Fallback>
            </mc:AlternateContent>
          </a:graphicData>
        </a:graphic>
      </p:graphicFrame>
      <p:sp>
        <p:nvSpPr>
          <p:cNvPr id="19" name="Text Placeholder 9">
            <a:extLst>
              <a:ext uri="{FF2B5EF4-FFF2-40B4-BE49-F238E27FC236}">
                <a16:creationId xmlns:a16="http://schemas.microsoft.com/office/drawing/2014/main" id="{6C63EC6B-2B61-4B9D-82B5-0D993799174E}"/>
              </a:ext>
            </a:extLst>
          </p:cNvPr>
          <p:cNvSpPr>
            <a:spLocks noGrp="1"/>
          </p:cNvSpPr>
          <p:nvPr>
            <p:ph type="body" sz="quarter" idx="22"/>
          </p:nvPr>
        </p:nvSpPr>
        <p:spPr>
          <a:xfrm>
            <a:off x="2511832" y="5587244"/>
            <a:ext cx="863724" cy="467519"/>
          </a:xfrm>
        </p:spPr>
        <p:txBody>
          <a:bodyPr/>
          <a:lstStyle/>
          <a:p>
            <a:pPr marL="0" lvl="0" indent="0">
              <a:buNone/>
            </a:pPr>
            <a:r>
              <a:rPr lang="en-US" sz="2400" b="1" dirty="0"/>
              <a:t>and </a:t>
            </a:r>
          </a:p>
        </p:txBody>
      </p:sp>
      <p:graphicFrame>
        <p:nvGraphicFramePr>
          <p:cNvPr id="8" name="Object 7">
            <a:extLst>
              <a:ext uri="{FF2B5EF4-FFF2-40B4-BE49-F238E27FC236}">
                <a16:creationId xmlns:a16="http://schemas.microsoft.com/office/drawing/2014/main" id="{3D6C9DDF-317D-4576-AAE6-894FB6F5FB9E}"/>
              </a:ext>
            </a:extLst>
          </p:cNvPr>
          <p:cNvGraphicFramePr>
            <a:graphicFrameLocks noChangeAspect="1"/>
          </p:cNvGraphicFramePr>
          <p:nvPr>
            <p:extLst>
              <p:ext uri="{D42A27DB-BD31-4B8C-83A1-F6EECF244321}">
                <p14:modId xmlns:p14="http://schemas.microsoft.com/office/powerpoint/2010/main" val="1843799142"/>
              </p:ext>
            </p:extLst>
          </p:nvPr>
        </p:nvGraphicFramePr>
        <p:xfrm>
          <a:off x="3208338" y="5635625"/>
          <a:ext cx="1054100" cy="444500"/>
        </p:xfrm>
        <a:graphic>
          <a:graphicData uri="http://schemas.openxmlformats.org/presentationml/2006/ole">
            <mc:AlternateContent xmlns:mc="http://schemas.openxmlformats.org/markup-compatibility/2006">
              <mc:Choice xmlns:v="urn:schemas-microsoft-com:vml" Requires="v">
                <p:oleObj spid="_x0000_s1591" name="Equation" r:id="rId7" imgW="1054080" imgH="444240" progId="Equation.DSMT4">
                  <p:embed/>
                </p:oleObj>
              </mc:Choice>
              <mc:Fallback>
                <p:oleObj name="Equation" r:id="rId7" imgW="1054080" imgH="444240" progId="Equation.DSMT4">
                  <p:embed/>
                  <p:pic>
                    <p:nvPicPr>
                      <p:cNvPr id="0" name=""/>
                      <p:cNvPicPr/>
                      <p:nvPr/>
                    </p:nvPicPr>
                    <p:blipFill>
                      <a:blip r:embed="rId8"/>
                      <a:stretch>
                        <a:fillRect/>
                      </a:stretch>
                    </p:blipFill>
                    <p:spPr>
                      <a:xfrm>
                        <a:off x="3208338" y="5635625"/>
                        <a:ext cx="1054100" cy="444500"/>
                      </a:xfrm>
                      <a:prstGeom prst="rect">
                        <a:avLst/>
                      </a:prstGeom>
                    </p:spPr>
                  </p:pic>
                </p:oleObj>
              </mc:Fallback>
            </mc:AlternateContent>
          </a:graphicData>
        </a:graphic>
      </p:graphicFrame>
      <p:sp>
        <p:nvSpPr>
          <p:cNvPr id="3" name="Content Placeholder 2"/>
          <p:cNvSpPr>
            <a:spLocks noGrp="1"/>
          </p:cNvSpPr>
          <p:nvPr>
            <p:ph sz="quarter" idx="14"/>
          </p:nvPr>
        </p:nvSpPr>
        <p:spPr>
          <a:xfrm>
            <a:off x="5158046" y="5236736"/>
            <a:ext cx="2230544" cy="805327"/>
          </a:xfrm>
        </p:spPr>
        <p:txBody>
          <a:bodyPr/>
          <a:lstStyle/>
          <a:p>
            <a:pPr marL="0" lvl="0" indent="0" algn="ctr" eaLnBrk="1" hangingPunct="1">
              <a:spcBef>
                <a:spcPct val="0"/>
              </a:spcBef>
              <a:buNone/>
            </a:pP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does not dissociate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 y="307255"/>
            <a:ext cx="9052561" cy="484745"/>
          </a:xfrm>
        </p:spPr>
        <p:txBody>
          <a:bodyPr/>
          <a:lstStyle/>
          <a:p>
            <a:r>
              <a:rPr lang="en-US" altLang="en-US" sz="3200" b="1" dirty="0">
                <a:solidFill>
                  <a:srgbClr val="000000"/>
                </a:solidFill>
                <a:ea typeface="MS PGothic" charset="-128"/>
                <a:cs typeface="ＭＳ Ｐゴシック" charset="-128"/>
              </a:rPr>
              <a:t>8.2	 Electrolytes and Nonelectrolytes (2)</a:t>
            </a:r>
            <a:endParaRPr lang="en-US" dirty="0"/>
          </a:p>
        </p:txBody>
      </p:sp>
      <p:sp>
        <p:nvSpPr>
          <p:cNvPr id="9" name="Content Placeholder 8"/>
          <p:cNvSpPr>
            <a:spLocks noGrp="1"/>
          </p:cNvSpPr>
          <p:nvPr>
            <p:ph sz="quarter" idx="15"/>
          </p:nvPr>
        </p:nvSpPr>
        <p:spPr>
          <a:xfrm>
            <a:off x="3086525" y="748555"/>
            <a:ext cx="3285474" cy="479823"/>
          </a:xfrm>
        </p:spPr>
        <p:txBody>
          <a:bodyPr/>
          <a:lstStyle/>
          <a:p>
            <a:pPr marL="463550" indent="-463550">
              <a:buFont typeface="+mj-lt"/>
              <a:buAutoNum type="alphaUcPeriod"/>
            </a:pPr>
            <a:r>
              <a:rPr lang="en-US" altLang="en-US" sz="2800" b="1" dirty="0">
                <a:solidFill>
                  <a:srgbClr val="000000"/>
                </a:solidFill>
                <a:ea typeface="MS PGothic" charset="-128"/>
                <a:cs typeface="ＭＳ Ｐゴシック" charset="-128"/>
              </a:rPr>
              <a:t>Classification</a:t>
            </a:r>
            <a:endParaRPr lang="en-US" dirty="0"/>
          </a:p>
        </p:txBody>
      </p:sp>
      <p:sp>
        <p:nvSpPr>
          <p:cNvPr id="3" name="Content Placeholder 2"/>
          <p:cNvSpPr>
            <a:spLocks noGrp="1"/>
          </p:cNvSpPr>
          <p:nvPr>
            <p:ph sz="quarter" idx="14"/>
          </p:nvPr>
        </p:nvSpPr>
        <p:spPr>
          <a:xfrm>
            <a:off x="1050275" y="1363761"/>
            <a:ext cx="7698438" cy="2281263"/>
          </a:xfrm>
        </p:spPr>
        <p:txBody>
          <a:bodyPr/>
          <a:lstStyle/>
          <a:p>
            <a:pPr marL="0" lvl="0" indent="0" eaLnBrk="1" hangingPunct="1">
              <a:spcBef>
                <a:spcPct val="0"/>
              </a:spcBef>
              <a:spcAft>
                <a:spcPts val="1800"/>
              </a:spcAft>
              <a:buClr>
                <a:prstClr val="black"/>
              </a:buClr>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strong electrolyte </a:t>
            </a:r>
            <a:r>
              <a:rPr lang="en-US" altLang="en-US" sz="2400" b="1" kern="1200" dirty="0">
                <a:solidFill>
                  <a:prstClr val="black"/>
                </a:solidFill>
                <a:latin typeface="Arial" charset="0"/>
                <a:ea typeface="MS PGothic" charset="-128"/>
                <a:cs typeface="+mn-cs"/>
              </a:rPr>
              <a:t>dissociates completely in water to form ions.</a:t>
            </a:r>
          </a:p>
          <a:p>
            <a:pPr marL="0" lvl="0" indent="0" eaLnBrk="1" hangingPunct="1">
              <a:spcBef>
                <a:spcPts val="0"/>
              </a:spcBef>
              <a:spcAft>
                <a:spcPts val="1500"/>
              </a:spcAft>
              <a:buClr>
                <a:prstClr val="black"/>
              </a:buClr>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weak electrolyte </a:t>
            </a:r>
            <a:r>
              <a:rPr lang="en-US" altLang="en-US" sz="2400" b="1" kern="1200" dirty="0">
                <a:solidFill>
                  <a:prstClr val="black"/>
                </a:solidFill>
                <a:latin typeface="Arial" charset="0"/>
                <a:ea typeface="MS PGothic" charset="-128"/>
                <a:cs typeface="+mn-cs"/>
              </a:rPr>
              <a:t>dissociates partially in water to form some ions, leaving mostly uncharged molecules.</a:t>
            </a:r>
          </a:p>
        </p:txBody>
      </p:sp>
      <p:sp>
        <p:nvSpPr>
          <p:cNvPr id="2" name="Content Placeholder 1"/>
          <p:cNvSpPr>
            <a:spLocks noGrp="1"/>
          </p:cNvSpPr>
          <p:nvPr>
            <p:ph sz="quarter" idx="13"/>
          </p:nvPr>
        </p:nvSpPr>
        <p:spPr>
          <a:xfrm>
            <a:off x="1232738" y="4238401"/>
            <a:ext cx="6427202" cy="277649"/>
          </a:xfrm>
        </p:spPr>
        <p:txBody>
          <a:bodyPr/>
          <a:lstStyle/>
          <a:p>
            <a:pPr marL="0" indent="0">
              <a:buNone/>
            </a:pPr>
            <a:r>
              <a:rPr lang="en-US" sz="1450" dirty="0"/>
              <a:t>Table 8.2 Strong Electrolytes, Weak Electrolytes, and Nonelectrolytes </a:t>
            </a:r>
          </a:p>
        </p:txBody>
      </p:sp>
      <p:graphicFrame>
        <p:nvGraphicFramePr>
          <p:cNvPr id="8" name="Table Placeholder 7"/>
          <p:cNvGraphicFramePr>
            <a:graphicFrameLocks noGrp="1"/>
          </p:cNvGraphicFramePr>
          <p:nvPr>
            <p:ph type="tbl" sz="quarter" idx="18"/>
            <p:extLst>
              <p:ext uri="{D42A27DB-BD31-4B8C-83A1-F6EECF244321}">
                <p14:modId xmlns:p14="http://schemas.microsoft.com/office/powerpoint/2010/main" val="4147842077"/>
              </p:ext>
            </p:extLst>
          </p:nvPr>
        </p:nvGraphicFramePr>
        <p:xfrm>
          <a:off x="1305767" y="4562712"/>
          <a:ext cx="6573828" cy="1683240"/>
        </p:xfrm>
        <a:graphic>
          <a:graphicData uri="http://schemas.openxmlformats.org/drawingml/2006/table">
            <a:tbl>
              <a:tblPr firstRow="1" bandRow="1">
                <a:tableStyleId>{5940675A-B579-460E-94D1-54222C63F5DA}</a:tableStyleId>
              </a:tblPr>
              <a:tblGrid>
                <a:gridCol w="1466033">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579403">
                  <a:extLst>
                    <a:ext uri="{9D8B030D-6E8A-4147-A177-3AD203B41FA5}">
                      <a16:colId xmlns:a16="http://schemas.microsoft.com/office/drawing/2014/main" val="20003"/>
                    </a:ext>
                  </a:extLst>
                </a:gridCol>
              </a:tblGrid>
              <a:tr h="306448">
                <a:tc>
                  <a:txBody>
                    <a:bodyPr/>
                    <a:lstStyle/>
                    <a:p>
                      <a:r>
                        <a:rPr lang="en-US" sz="1200" b="1" dirty="0"/>
                        <a:t>Solute</a:t>
                      </a:r>
                    </a:p>
                  </a:txBody>
                  <a:tcPr/>
                </a:tc>
                <a:tc>
                  <a:txBody>
                    <a:bodyPr/>
                    <a:lstStyle/>
                    <a:p>
                      <a:r>
                        <a:rPr lang="en-US" sz="1200" b="1" dirty="0"/>
                        <a:t>Species in Solution</a:t>
                      </a:r>
                    </a:p>
                  </a:txBody>
                  <a:tcPr/>
                </a:tc>
                <a:tc>
                  <a:txBody>
                    <a:bodyPr/>
                    <a:lstStyle/>
                    <a:p>
                      <a:r>
                        <a:rPr lang="en-US" sz="1200" b="1" dirty="0"/>
                        <a:t>Conductivity</a:t>
                      </a:r>
                    </a:p>
                  </a:txBody>
                  <a:tcPr/>
                </a:tc>
                <a:tc>
                  <a:txBody>
                    <a:bodyPr/>
                    <a:lstStyle/>
                    <a:p>
                      <a:r>
                        <a:rPr lang="en-US" sz="1200" b="1" dirty="0"/>
                        <a:t>Examples</a:t>
                      </a:r>
                    </a:p>
                  </a:txBody>
                  <a:tcPr/>
                </a:tc>
                <a:extLst>
                  <a:ext uri="{0D108BD9-81ED-4DB2-BD59-A6C34878D82A}">
                    <a16:rowId xmlns:a16="http://schemas.microsoft.com/office/drawing/2014/main" val="10000"/>
                  </a:ext>
                </a:extLst>
              </a:tr>
              <a:tr h="370840">
                <a:tc>
                  <a:txBody>
                    <a:bodyPr/>
                    <a:lstStyle/>
                    <a:p>
                      <a:r>
                        <a:rPr lang="en-US" sz="1200" dirty="0"/>
                        <a:t>Strong electrolyte</a:t>
                      </a:r>
                    </a:p>
                  </a:txBody>
                  <a:tcPr/>
                </a:tc>
                <a:tc>
                  <a:txBody>
                    <a:bodyPr/>
                    <a:lstStyle/>
                    <a:p>
                      <a:r>
                        <a:rPr lang="en-US" sz="1200" dirty="0"/>
                        <a:t>Ions</a:t>
                      </a:r>
                    </a:p>
                  </a:txBody>
                  <a:tcPr/>
                </a:tc>
                <a:tc>
                  <a:txBody>
                    <a:bodyPr/>
                    <a:lstStyle/>
                    <a:p>
                      <a:r>
                        <a:rPr lang="en-US" sz="1200" dirty="0"/>
                        <a:t>Conducts</a:t>
                      </a:r>
                      <a:r>
                        <a:rPr lang="en-US" sz="1200" baseline="0" dirty="0"/>
                        <a:t> an electric current</a:t>
                      </a:r>
                      <a:endParaRPr lang="en-US" sz="1200" dirty="0"/>
                    </a:p>
                  </a:txBody>
                  <a:tcPr/>
                </a:tc>
                <a:tc>
                  <a:txBody>
                    <a:bodyPr/>
                    <a:lstStyle/>
                    <a:p>
                      <a:r>
                        <a:rPr lang="en-US" sz="1200" dirty="0" err="1"/>
                        <a:t>NaCl</a:t>
                      </a:r>
                      <a:r>
                        <a:rPr lang="en-US" sz="1200" dirty="0"/>
                        <a:t>, KOH,</a:t>
                      </a:r>
                      <a:r>
                        <a:rPr lang="en-US" sz="1200" baseline="0" dirty="0"/>
                        <a:t> </a:t>
                      </a:r>
                      <a:r>
                        <a:rPr lang="en-US" sz="1200" baseline="0" dirty="0" err="1"/>
                        <a:t>HCl</a:t>
                      </a:r>
                      <a:r>
                        <a:rPr lang="en-US" sz="1200" baseline="0" dirty="0"/>
                        <a:t>, </a:t>
                      </a:r>
                      <a:r>
                        <a:rPr lang="en-US" sz="1200" baseline="0" dirty="0" err="1"/>
                        <a:t>KBr</a:t>
                      </a:r>
                      <a:r>
                        <a:rPr lang="en-US" sz="1200" baseline="0" dirty="0"/>
                        <a:t> </a:t>
                      </a:r>
                      <a:endParaRPr lang="en-US" sz="1200" dirty="0"/>
                    </a:p>
                  </a:txBody>
                  <a:tcPr/>
                </a:tc>
                <a:extLst>
                  <a:ext uri="{0D108BD9-81ED-4DB2-BD59-A6C34878D82A}">
                    <a16:rowId xmlns:a16="http://schemas.microsoft.com/office/drawing/2014/main" val="10001"/>
                  </a:ext>
                </a:extLst>
              </a:tr>
              <a:tr h="370840">
                <a:tc>
                  <a:txBody>
                    <a:bodyPr/>
                    <a:lstStyle/>
                    <a:p>
                      <a:r>
                        <a:rPr lang="en-US" sz="1200" dirty="0"/>
                        <a:t>Weak electrolyte </a:t>
                      </a:r>
                    </a:p>
                  </a:txBody>
                  <a:tcPr/>
                </a:tc>
                <a:tc>
                  <a:txBody>
                    <a:bodyPr/>
                    <a:lstStyle/>
                    <a:p>
                      <a:r>
                        <a:rPr lang="en-US" sz="1200" dirty="0"/>
                        <a:t>Molecules with a few 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Conducts</a:t>
                      </a:r>
                      <a:r>
                        <a:rPr lang="en-US" sz="1200" baseline="0" dirty="0"/>
                        <a:t> an electric current</a:t>
                      </a:r>
                      <a:endParaRPr lang="en-US" sz="1200" dirty="0"/>
                    </a:p>
                  </a:txBody>
                  <a:tcPr/>
                </a:tc>
                <a:tc>
                  <a:txBody>
                    <a:bodyPr/>
                    <a:lstStyle/>
                    <a:p>
                      <a:r>
                        <a:rPr lang="en-US" sz="1200" b="0" i="0" dirty="0">
                          <a:latin typeface="+mn-lt"/>
                        </a:rPr>
                        <a:t>NH</a:t>
                      </a:r>
                      <a:r>
                        <a:rPr lang="en-US" sz="1200" b="0" i="0" baseline="-25000" dirty="0">
                          <a:latin typeface="+mn-lt"/>
                        </a:rPr>
                        <a:t>3</a:t>
                      </a:r>
                      <a:r>
                        <a:rPr lang="en-US" sz="1200" i="0" dirty="0">
                          <a:latin typeface="+mn-lt"/>
                        </a:rPr>
                        <a:t>, </a:t>
                      </a:r>
                      <a:r>
                        <a:rPr lang="en-US" sz="1200" b="0" i="0" dirty="0">
                          <a:latin typeface="+mn-lt"/>
                        </a:rPr>
                        <a:t>CH</a:t>
                      </a:r>
                      <a:r>
                        <a:rPr lang="en-US" sz="1200" b="0" i="0" baseline="-25000" dirty="0">
                          <a:latin typeface="+mn-lt"/>
                        </a:rPr>
                        <a:t>3</a:t>
                      </a:r>
                      <a:r>
                        <a:rPr lang="en-US" sz="1200" b="0" i="0" dirty="0">
                          <a:latin typeface="+mn-lt"/>
                        </a:rPr>
                        <a:t>CO</a:t>
                      </a:r>
                      <a:r>
                        <a:rPr lang="en-US" sz="1200" b="0" i="0" baseline="-25000" dirty="0">
                          <a:latin typeface="+mn-lt"/>
                        </a:rPr>
                        <a:t>2</a:t>
                      </a:r>
                      <a:r>
                        <a:rPr lang="en-US" sz="1200" b="0" i="0" dirty="0">
                          <a:latin typeface="+mn-lt"/>
                        </a:rPr>
                        <a:t>H</a:t>
                      </a:r>
                      <a:r>
                        <a:rPr lang="en-US" sz="1200" i="0" dirty="0">
                          <a:latin typeface="+mn-lt"/>
                        </a:rPr>
                        <a:t>, HF</a:t>
                      </a:r>
                    </a:p>
                  </a:txBody>
                  <a:tcPr/>
                </a:tc>
                <a:extLst>
                  <a:ext uri="{0D108BD9-81ED-4DB2-BD59-A6C34878D82A}">
                    <a16:rowId xmlns:a16="http://schemas.microsoft.com/office/drawing/2014/main" val="10002"/>
                  </a:ext>
                </a:extLst>
              </a:tr>
              <a:tr h="462392">
                <a:tc>
                  <a:txBody>
                    <a:bodyPr/>
                    <a:lstStyle/>
                    <a:p>
                      <a:r>
                        <a:rPr lang="en-US" sz="1200" dirty="0"/>
                        <a:t>Nonelectrolyte</a:t>
                      </a:r>
                    </a:p>
                  </a:txBody>
                  <a:tcPr/>
                </a:tc>
                <a:tc>
                  <a:txBody>
                    <a:bodyPr/>
                    <a:lstStyle/>
                    <a:p>
                      <a:r>
                        <a:rPr lang="en-US" sz="1200" dirty="0"/>
                        <a:t>Molecules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Does not conduct</a:t>
                      </a:r>
                      <a:r>
                        <a:rPr lang="en-US" sz="1200" baseline="0" dirty="0"/>
                        <a:t> an electric current</a:t>
                      </a:r>
                      <a:endParaRPr lang="en-US" sz="1200" dirty="0"/>
                    </a:p>
                  </a:txBody>
                  <a:tcPr/>
                </a:tc>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CH</a:t>
                      </a:r>
                      <a:r>
                        <a:rPr kumimoji="0" lang="en-US" sz="1200" b="0" i="0" u="none" strike="noStrike" kern="1200" cap="none" spc="0" normalizeH="0" baseline="-25000" noProof="0" dirty="0">
                          <a:ln>
                            <a:noFill/>
                          </a:ln>
                          <a:solidFill>
                            <a:prstClr val="black"/>
                          </a:solidFill>
                          <a:effectLst/>
                          <a:uLnTx/>
                          <a:uFillTx/>
                          <a:latin typeface="+mn-lt"/>
                          <a:ea typeface="+mn-ea"/>
                          <a:cs typeface="+mn-cs"/>
                        </a:rPr>
                        <a:t>3</a:t>
                      </a:r>
                      <a:r>
                        <a:rPr kumimoji="0" lang="en-US" sz="1200" b="0" i="0" u="none" strike="noStrike" kern="1200" cap="none" spc="0" normalizeH="0" baseline="0" noProof="0" dirty="0">
                          <a:ln>
                            <a:noFill/>
                          </a:ln>
                          <a:solidFill>
                            <a:prstClr val="black"/>
                          </a:solidFill>
                          <a:effectLst/>
                          <a:uLnTx/>
                          <a:uFillTx/>
                          <a:latin typeface="+mn-lt"/>
                          <a:ea typeface="+mn-ea"/>
                          <a:cs typeface="+mn-cs"/>
                        </a:rPr>
                        <a:t>CH</a:t>
                      </a:r>
                      <a:r>
                        <a:rPr kumimoji="0" lang="en-US" sz="1200" b="0" i="0" u="none" strike="noStrike" kern="1200" cap="none" spc="0" normalizeH="0" baseline="-25000" noProof="0" dirty="0">
                          <a:ln>
                            <a:noFill/>
                          </a:ln>
                          <a:solidFill>
                            <a:prstClr val="black"/>
                          </a:solidFill>
                          <a:effectLst/>
                          <a:uLnTx/>
                          <a:uFillTx/>
                          <a:latin typeface="+mn-lt"/>
                          <a:ea typeface="+mn-ea"/>
                          <a:cs typeface="+mn-cs"/>
                        </a:rPr>
                        <a:t>2</a:t>
                      </a:r>
                      <a:r>
                        <a:rPr kumimoji="0" lang="en-US" sz="1200" b="0" i="0" u="none" strike="noStrike" kern="1200" cap="none" spc="0" normalizeH="0" baseline="0" noProof="0" dirty="0">
                          <a:ln>
                            <a:noFill/>
                          </a:ln>
                          <a:solidFill>
                            <a:prstClr val="black"/>
                          </a:solidFill>
                          <a:effectLst/>
                          <a:uLnTx/>
                          <a:uFillTx/>
                          <a:latin typeface="+mn-lt"/>
                          <a:ea typeface="+mn-ea"/>
                          <a:cs typeface="+mn-cs"/>
                        </a:rPr>
                        <a:t>OH</a:t>
                      </a:r>
                      <a:r>
                        <a:rPr lang="en-US" sz="1200" i="0" dirty="0">
                          <a:latin typeface="+mn-lt"/>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H</a:t>
                      </a:r>
                      <a:r>
                        <a:rPr kumimoji="0" lang="en-US" sz="1200" b="0" i="0" u="none" strike="noStrike" kern="1200" cap="none" spc="0" normalizeH="0" baseline="-25000" noProof="0" dirty="0">
                          <a:ln>
                            <a:noFill/>
                          </a:ln>
                          <a:solidFill>
                            <a:prstClr val="black"/>
                          </a:solidFill>
                          <a:effectLst/>
                          <a:uLnTx/>
                          <a:uFillTx/>
                          <a:latin typeface="+mn-lt"/>
                          <a:ea typeface="+mn-ea"/>
                          <a:cs typeface="+mn-cs"/>
                        </a:rPr>
                        <a:t>2</a:t>
                      </a:r>
                      <a:r>
                        <a:rPr kumimoji="0" lang="en-US" sz="1200" b="0" i="0" u="none" strike="noStrike" kern="1200" cap="none" spc="0" normalizeH="0" baseline="0" noProof="0" dirty="0">
                          <a:ln>
                            <a:noFill/>
                          </a:ln>
                          <a:solidFill>
                            <a:prstClr val="black"/>
                          </a:solidFill>
                          <a:effectLst/>
                          <a:uLnTx/>
                          <a:uFillTx/>
                          <a:latin typeface="+mn-lt"/>
                          <a:ea typeface="+mn-ea"/>
                          <a:cs typeface="+mn-cs"/>
                        </a:rPr>
                        <a:t>O</a:t>
                      </a:r>
                      <a:r>
                        <a:rPr kumimoji="0" lang="en-US" sz="1200" b="0" i="0" u="none" strike="noStrike" kern="1200" cap="none" spc="0" normalizeH="0" baseline="-25000" noProof="0" dirty="0">
                          <a:ln>
                            <a:noFill/>
                          </a:ln>
                          <a:solidFill>
                            <a:prstClr val="black"/>
                          </a:solidFill>
                          <a:effectLst/>
                          <a:uLnTx/>
                          <a:uFillTx/>
                          <a:latin typeface="+mn-lt"/>
                          <a:ea typeface="+mn-ea"/>
                          <a:cs typeface="+mn-cs"/>
                        </a:rPr>
                        <a:t>2</a:t>
                      </a:r>
                      <a:endParaRPr lang="en-US" sz="1200" i="0" baseline="-25000" dirty="0">
                        <a:latin typeface="+mn-lt"/>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50822"/>
            <a:ext cx="8229600" cy="581022"/>
          </a:xfrm>
        </p:spPr>
        <p:txBody>
          <a:bodyPr/>
          <a:lstStyle/>
          <a:p>
            <a:r>
              <a:rPr lang="en-US" altLang="en-US" sz="3200" b="1" dirty="0">
                <a:solidFill>
                  <a:srgbClr val="000000"/>
                </a:solidFill>
                <a:ea typeface="MS PGothic" charset="-128"/>
                <a:cs typeface="ＭＳ Ｐゴシック" charset="-128"/>
              </a:rPr>
              <a:t>8.2	 Electrolytes and Nonelectrolytes (3)</a:t>
            </a:r>
            <a:endParaRPr lang="en-US" dirty="0"/>
          </a:p>
        </p:txBody>
      </p:sp>
      <p:sp>
        <p:nvSpPr>
          <p:cNvPr id="4" name="Content Placeholder 3"/>
          <p:cNvSpPr>
            <a:spLocks noGrp="1"/>
          </p:cNvSpPr>
          <p:nvPr>
            <p:ph sz="quarter" idx="15"/>
          </p:nvPr>
        </p:nvSpPr>
        <p:spPr>
          <a:xfrm>
            <a:off x="3270169" y="731497"/>
            <a:ext cx="2814206" cy="497851"/>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Equivalents</a:t>
            </a:r>
            <a:endParaRPr lang="en-US" dirty="0"/>
          </a:p>
        </p:txBody>
      </p:sp>
      <p:sp>
        <p:nvSpPr>
          <p:cNvPr id="3" name="Content Placeholder 2"/>
          <p:cNvSpPr>
            <a:spLocks noGrp="1"/>
          </p:cNvSpPr>
          <p:nvPr>
            <p:ph sz="quarter" idx="14"/>
          </p:nvPr>
        </p:nvSpPr>
        <p:spPr>
          <a:xfrm>
            <a:off x="1057244" y="1367718"/>
            <a:ext cx="7715366" cy="2160240"/>
          </a:xfrm>
        </p:spPr>
        <p:txBody>
          <a:bodyPr/>
          <a:lstStyle/>
          <a:p>
            <a:pPr marL="0" lvl="0" indent="0" eaLnBrk="1" hangingPunct="1">
              <a:spcBef>
                <a:spcPct val="0"/>
              </a:spcBef>
              <a:spcAft>
                <a:spcPts val="1500"/>
              </a:spcAft>
              <a:buClr>
                <a:prstClr val="black"/>
              </a:buClr>
              <a:buNone/>
            </a:pPr>
            <a:r>
              <a:rPr lang="en-US" altLang="en-US" sz="2400" b="1" kern="1200" dirty="0">
                <a:solidFill>
                  <a:prstClr val="black"/>
                </a:solidFill>
                <a:latin typeface="Arial" charset="0"/>
                <a:ea typeface="MS PGothic" charset="-128"/>
                <a:cs typeface="+mn-cs"/>
              </a:rPr>
              <a:t>An </a:t>
            </a:r>
            <a:r>
              <a:rPr lang="en-US" altLang="en-US" sz="2400" b="1" kern="1200" dirty="0">
                <a:solidFill>
                  <a:srgbClr val="3366FF"/>
                </a:solidFill>
                <a:latin typeface="Arial" charset="0"/>
                <a:ea typeface="MS PGothic" charset="-128"/>
                <a:cs typeface="+mn-cs"/>
              </a:rPr>
              <a:t>equivalent (Eq) </a:t>
            </a:r>
            <a:r>
              <a:rPr lang="en-US" altLang="en-US" sz="2400" b="1" kern="1200" dirty="0">
                <a:solidFill>
                  <a:prstClr val="black"/>
                </a:solidFill>
                <a:latin typeface="Arial" charset="0"/>
                <a:ea typeface="MS PGothic" charset="-128"/>
                <a:cs typeface="+mn-cs"/>
              </a:rPr>
              <a:t>is the number of moles of charge that a mole of ions contributes to a solution.</a:t>
            </a:r>
          </a:p>
          <a:p>
            <a:pPr marL="285750" lvl="1" eaLnBrk="1" hangingPunct="1">
              <a:spcBef>
                <a:spcPts val="1200"/>
              </a:spcBef>
              <a:buClr>
                <a:prstClr val="black"/>
              </a:buClr>
              <a:buFont typeface="Arial" panose="020B0604020202020204" pitchFamily="34" charset="0"/>
              <a:buChar char="•"/>
            </a:pPr>
            <a:r>
              <a:rPr lang="en-US" altLang="en-US" sz="2400" b="1" kern="1200" dirty="0">
                <a:solidFill>
                  <a:prstClr val="black"/>
                </a:solidFill>
                <a:latin typeface="Arial" charset="0"/>
                <a:ea typeface="MS PGothic" charset="-128"/>
                <a:cs typeface="+mn-cs"/>
              </a:rPr>
              <a:t>The number of equivalents per mole of an ion equals the charge on the ion.</a:t>
            </a:r>
          </a:p>
        </p:txBody>
      </p:sp>
      <p:sp>
        <p:nvSpPr>
          <p:cNvPr id="2" name="Content Placeholder 1"/>
          <p:cNvSpPr>
            <a:spLocks noGrp="1"/>
          </p:cNvSpPr>
          <p:nvPr>
            <p:ph sz="quarter" idx="13"/>
          </p:nvPr>
        </p:nvSpPr>
        <p:spPr>
          <a:xfrm>
            <a:off x="1045791" y="3452610"/>
            <a:ext cx="7488882" cy="1296665"/>
          </a:xfrm>
        </p:spPr>
        <p:txBody>
          <a:bodyPr/>
          <a:lstStyle/>
          <a:p>
            <a:pPr marL="0" lvl="0" indent="0" eaLnBrk="1" hangingPunct="1">
              <a:spcBef>
                <a:spcPts val="1200"/>
              </a:spcBef>
              <a:buClr>
                <a:prstClr val="black"/>
              </a:buClr>
              <a:buNone/>
            </a:pPr>
            <a:r>
              <a:rPr lang="en-US" altLang="en-US" sz="2400" b="1" kern="1200" dirty="0">
                <a:solidFill>
                  <a:prstClr val="black"/>
                </a:solidFill>
                <a:latin typeface="Arial" charset="0"/>
                <a:ea typeface="MS PGothic" charset="-128"/>
                <a:cs typeface="+mn-cs"/>
              </a:rPr>
              <a:t>In solutions that contain ions, there must be a balance between total positive and total negative charge.</a:t>
            </a:r>
          </a:p>
        </p:txBody>
      </p:sp>
      <p:sp>
        <p:nvSpPr>
          <p:cNvPr id="6" name="Content Placeholder 5"/>
          <p:cNvSpPr>
            <a:spLocks noGrp="1"/>
          </p:cNvSpPr>
          <p:nvPr>
            <p:ph sz="quarter" idx="17"/>
          </p:nvPr>
        </p:nvSpPr>
        <p:spPr>
          <a:xfrm>
            <a:off x="2650070" y="4952090"/>
            <a:ext cx="3881957" cy="468313"/>
          </a:xfrm>
        </p:spPr>
        <p:txBody>
          <a:bodyPr/>
          <a:lstStyle/>
          <a:p>
            <a:pPr marL="0" indent="0" algn="ctr">
              <a:buNone/>
            </a:pPr>
            <a:r>
              <a:rPr lang="en-US" sz="1500" dirty="0"/>
              <a:t>Table 8.3 Moles and Equivalents</a:t>
            </a:r>
          </a:p>
        </p:txBody>
      </p:sp>
      <p:sp>
        <p:nvSpPr>
          <p:cNvPr id="5" name="Content Placeholder 4">
            <a:extLst>
              <a:ext uri="{FF2B5EF4-FFF2-40B4-BE49-F238E27FC236}">
                <a16:creationId xmlns:a16="http://schemas.microsoft.com/office/drawing/2014/main" id="{639A8016-CD76-4CC5-863D-8F9BA79CA812}"/>
              </a:ext>
            </a:extLst>
          </p:cNvPr>
          <p:cNvSpPr>
            <a:spLocks noGrp="1"/>
          </p:cNvSpPr>
          <p:nvPr>
            <p:ph sz="quarter" idx="16"/>
          </p:nvPr>
        </p:nvSpPr>
        <p:spPr>
          <a:xfrm>
            <a:off x="3234912" y="5312420"/>
            <a:ext cx="615354" cy="254350"/>
          </a:xfrm>
        </p:spPr>
        <p:txBody>
          <a:bodyPr/>
          <a:lstStyle/>
          <a:p>
            <a:pPr marL="0" indent="0">
              <a:buNone/>
            </a:pPr>
            <a:r>
              <a:rPr lang="en-GB" sz="1200" b="1" dirty="0"/>
              <a:t>Ion</a:t>
            </a:r>
          </a:p>
        </p:txBody>
      </p:sp>
      <p:sp>
        <p:nvSpPr>
          <p:cNvPr id="7" name="Content Placeholder 6">
            <a:extLst>
              <a:ext uri="{FF2B5EF4-FFF2-40B4-BE49-F238E27FC236}">
                <a16:creationId xmlns:a16="http://schemas.microsoft.com/office/drawing/2014/main" id="{B79E23FA-8F26-4927-9897-209CF7D995A7}"/>
              </a:ext>
            </a:extLst>
          </p:cNvPr>
          <p:cNvSpPr>
            <a:spLocks noGrp="1"/>
          </p:cNvSpPr>
          <p:nvPr>
            <p:ph sz="quarter" idx="19"/>
          </p:nvPr>
        </p:nvSpPr>
        <p:spPr>
          <a:xfrm>
            <a:off x="4573811" y="5303393"/>
            <a:ext cx="1078309" cy="261412"/>
          </a:xfrm>
        </p:spPr>
        <p:txBody>
          <a:bodyPr/>
          <a:lstStyle/>
          <a:p>
            <a:pPr marL="0" indent="0">
              <a:buNone/>
              <a:tabLst>
                <a:tab pos="31750" algn="l"/>
              </a:tabLst>
            </a:pPr>
            <a:r>
              <a:rPr lang="en-GB" sz="1200" b="1" dirty="0"/>
              <a:t>Equivalents</a:t>
            </a:r>
          </a:p>
        </p:txBody>
      </p:sp>
      <p:graphicFrame>
        <p:nvGraphicFramePr>
          <p:cNvPr id="64" name="Object 63">
            <a:extLst>
              <a:ext uri="{FF2B5EF4-FFF2-40B4-BE49-F238E27FC236}">
                <a16:creationId xmlns:a16="http://schemas.microsoft.com/office/drawing/2014/main" id="{0E3CAEE7-7122-4E02-B895-E0215042336E}"/>
              </a:ext>
            </a:extLst>
          </p:cNvPr>
          <p:cNvGraphicFramePr>
            <a:graphicFrameLocks noChangeAspect="1"/>
          </p:cNvGraphicFramePr>
          <p:nvPr>
            <p:extLst>
              <p:ext uri="{D42A27DB-BD31-4B8C-83A1-F6EECF244321}">
                <p14:modId xmlns:p14="http://schemas.microsoft.com/office/powerpoint/2010/main" val="3932108888"/>
              </p:ext>
            </p:extLst>
          </p:nvPr>
        </p:nvGraphicFramePr>
        <p:xfrm>
          <a:off x="3302000" y="5605463"/>
          <a:ext cx="647700" cy="203200"/>
        </p:xfrm>
        <a:graphic>
          <a:graphicData uri="http://schemas.openxmlformats.org/presentationml/2006/ole">
            <mc:AlternateContent xmlns:mc="http://schemas.openxmlformats.org/markup-compatibility/2006">
              <mc:Choice xmlns:v="urn:schemas-microsoft-com:vml" Requires="v">
                <p:oleObj spid="_x0000_s25209" name="Equation" r:id="rId4" imgW="647640" imgH="203040" progId="Equation.DSMT4">
                  <p:embed/>
                </p:oleObj>
              </mc:Choice>
              <mc:Fallback>
                <p:oleObj name="Equation" r:id="rId4" imgW="647640" imgH="203040" progId="Equation.DSMT4">
                  <p:embed/>
                  <p:pic>
                    <p:nvPicPr>
                      <p:cNvPr id="0" name=""/>
                      <p:cNvPicPr/>
                      <p:nvPr/>
                    </p:nvPicPr>
                    <p:blipFill>
                      <a:blip r:embed="rId5"/>
                      <a:stretch>
                        <a:fillRect/>
                      </a:stretch>
                    </p:blipFill>
                    <p:spPr>
                      <a:xfrm>
                        <a:off x="3302000" y="5605463"/>
                        <a:ext cx="647700" cy="203200"/>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815226D3-D39D-44C8-B708-79A84A4B8CAC}"/>
              </a:ext>
            </a:extLst>
          </p:cNvPr>
          <p:cNvGraphicFramePr>
            <a:graphicFrameLocks noChangeAspect="1"/>
          </p:cNvGraphicFramePr>
          <p:nvPr>
            <p:extLst>
              <p:ext uri="{D42A27DB-BD31-4B8C-83A1-F6EECF244321}">
                <p14:modId xmlns:p14="http://schemas.microsoft.com/office/powerpoint/2010/main" val="1770907005"/>
              </p:ext>
            </p:extLst>
          </p:nvPr>
        </p:nvGraphicFramePr>
        <p:xfrm>
          <a:off x="4645548" y="5600700"/>
          <a:ext cx="596900" cy="228600"/>
        </p:xfrm>
        <a:graphic>
          <a:graphicData uri="http://schemas.openxmlformats.org/presentationml/2006/ole">
            <mc:AlternateContent xmlns:mc="http://schemas.openxmlformats.org/markup-compatibility/2006">
              <mc:Choice xmlns:v="urn:schemas-microsoft-com:vml" Requires="v">
                <p:oleObj spid="_x0000_s25210" name="Equation" r:id="rId6" imgW="596880" imgH="228600" progId="Equation.DSMT4">
                  <p:embed/>
                </p:oleObj>
              </mc:Choice>
              <mc:Fallback>
                <p:oleObj name="Equation" r:id="rId6" imgW="596880" imgH="228600" progId="Equation.DSMT4">
                  <p:embed/>
                  <p:pic>
                    <p:nvPicPr>
                      <p:cNvPr id="0" name=""/>
                      <p:cNvPicPr/>
                      <p:nvPr/>
                    </p:nvPicPr>
                    <p:blipFill>
                      <a:blip r:embed="rId7"/>
                      <a:stretch>
                        <a:fillRect/>
                      </a:stretch>
                    </p:blipFill>
                    <p:spPr>
                      <a:xfrm>
                        <a:off x="4645548" y="5600700"/>
                        <a:ext cx="596900" cy="228600"/>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A64C3713-11A7-4817-9EF4-9AE9FE99E3D1}"/>
              </a:ext>
            </a:extLst>
          </p:cNvPr>
          <p:cNvGraphicFramePr>
            <a:graphicFrameLocks noChangeAspect="1"/>
          </p:cNvGraphicFramePr>
          <p:nvPr>
            <p:extLst>
              <p:ext uri="{D42A27DB-BD31-4B8C-83A1-F6EECF244321}">
                <p14:modId xmlns:p14="http://schemas.microsoft.com/office/powerpoint/2010/main" val="3722761350"/>
              </p:ext>
            </p:extLst>
          </p:nvPr>
        </p:nvGraphicFramePr>
        <p:xfrm>
          <a:off x="3298976" y="5899305"/>
          <a:ext cx="698500" cy="228600"/>
        </p:xfrm>
        <a:graphic>
          <a:graphicData uri="http://schemas.openxmlformats.org/presentationml/2006/ole">
            <mc:AlternateContent xmlns:mc="http://schemas.openxmlformats.org/markup-compatibility/2006">
              <mc:Choice xmlns:v="urn:schemas-microsoft-com:vml" Requires="v">
                <p:oleObj spid="_x0000_s25211" name="Equation" r:id="rId8" imgW="698400" imgH="228600" progId="Equation.DSMT4">
                  <p:embed/>
                </p:oleObj>
              </mc:Choice>
              <mc:Fallback>
                <p:oleObj name="Equation" r:id="rId8" imgW="698400" imgH="228600" progId="Equation.DSMT4">
                  <p:embed/>
                  <p:pic>
                    <p:nvPicPr>
                      <p:cNvPr id="0" name=""/>
                      <p:cNvPicPr/>
                      <p:nvPr/>
                    </p:nvPicPr>
                    <p:blipFill>
                      <a:blip r:embed="rId9"/>
                      <a:stretch>
                        <a:fillRect/>
                      </a:stretch>
                    </p:blipFill>
                    <p:spPr>
                      <a:xfrm>
                        <a:off x="3298976" y="5899305"/>
                        <a:ext cx="698500" cy="228600"/>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id="{79058AB5-6A67-4BF8-9FC2-CF6F037DC954}"/>
              </a:ext>
            </a:extLst>
          </p:cNvPr>
          <p:cNvGraphicFramePr>
            <a:graphicFrameLocks noChangeAspect="1"/>
          </p:cNvGraphicFramePr>
          <p:nvPr>
            <p:extLst>
              <p:ext uri="{D42A27DB-BD31-4B8C-83A1-F6EECF244321}">
                <p14:modId xmlns:p14="http://schemas.microsoft.com/office/powerpoint/2010/main" val="3910817920"/>
              </p:ext>
            </p:extLst>
          </p:nvPr>
        </p:nvGraphicFramePr>
        <p:xfrm>
          <a:off x="4646613" y="5892800"/>
          <a:ext cx="647700" cy="228600"/>
        </p:xfrm>
        <a:graphic>
          <a:graphicData uri="http://schemas.openxmlformats.org/presentationml/2006/ole">
            <mc:AlternateContent xmlns:mc="http://schemas.openxmlformats.org/markup-compatibility/2006">
              <mc:Choice xmlns:v="urn:schemas-microsoft-com:vml" Requires="v">
                <p:oleObj spid="_x0000_s25212" name="Equation" r:id="rId10" imgW="647640" imgH="228600" progId="Equation.DSMT4">
                  <p:embed/>
                </p:oleObj>
              </mc:Choice>
              <mc:Fallback>
                <p:oleObj name="Equation" r:id="rId10" imgW="647640" imgH="228600" progId="Equation.DSMT4">
                  <p:embed/>
                  <p:pic>
                    <p:nvPicPr>
                      <p:cNvPr id="0" name=""/>
                      <p:cNvPicPr/>
                      <p:nvPr/>
                    </p:nvPicPr>
                    <p:blipFill>
                      <a:blip r:embed="rId11"/>
                      <a:stretch>
                        <a:fillRect/>
                      </a:stretch>
                    </p:blipFill>
                    <p:spPr>
                      <a:xfrm>
                        <a:off x="4646613" y="5892800"/>
                        <a:ext cx="647700" cy="228600"/>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F7B3D27C-F81E-4ACF-AB76-F91D7DFA52AC}"/>
              </a:ext>
            </a:extLst>
          </p:cNvPr>
          <p:cNvGraphicFramePr>
            <a:graphicFrameLocks noChangeAspect="1"/>
          </p:cNvGraphicFramePr>
          <p:nvPr>
            <p:extLst>
              <p:ext uri="{D42A27DB-BD31-4B8C-83A1-F6EECF244321}">
                <p14:modId xmlns:p14="http://schemas.microsoft.com/office/powerpoint/2010/main" val="2521518202"/>
              </p:ext>
            </p:extLst>
          </p:nvPr>
        </p:nvGraphicFramePr>
        <p:xfrm>
          <a:off x="3290888" y="6162675"/>
          <a:ext cx="787400" cy="241300"/>
        </p:xfrm>
        <a:graphic>
          <a:graphicData uri="http://schemas.openxmlformats.org/presentationml/2006/ole">
            <mc:AlternateContent xmlns:mc="http://schemas.openxmlformats.org/markup-compatibility/2006">
              <mc:Choice xmlns:v="urn:schemas-microsoft-com:vml" Requires="v">
                <p:oleObj spid="_x0000_s25213" name="Equation" r:id="rId12" imgW="787320" imgH="241200" progId="Equation.DSMT4">
                  <p:embed/>
                </p:oleObj>
              </mc:Choice>
              <mc:Fallback>
                <p:oleObj name="Equation" r:id="rId12" imgW="787320" imgH="241200" progId="Equation.DSMT4">
                  <p:embed/>
                  <p:pic>
                    <p:nvPicPr>
                      <p:cNvPr id="0" name=""/>
                      <p:cNvPicPr/>
                      <p:nvPr/>
                    </p:nvPicPr>
                    <p:blipFill>
                      <a:blip r:embed="rId13"/>
                      <a:stretch>
                        <a:fillRect/>
                      </a:stretch>
                    </p:blipFill>
                    <p:spPr>
                      <a:xfrm>
                        <a:off x="3290888" y="6162675"/>
                        <a:ext cx="787400" cy="241300"/>
                      </a:xfrm>
                      <a:prstGeom prst="rect">
                        <a:avLst/>
                      </a:prstGeom>
                    </p:spPr>
                  </p:pic>
                </p:oleObj>
              </mc:Fallback>
            </mc:AlternateContent>
          </a:graphicData>
        </a:graphic>
      </p:graphicFrame>
      <p:graphicFrame>
        <p:nvGraphicFramePr>
          <p:cNvPr id="69" name="Object 68">
            <a:extLst>
              <a:ext uri="{FF2B5EF4-FFF2-40B4-BE49-F238E27FC236}">
                <a16:creationId xmlns:a16="http://schemas.microsoft.com/office/drawing/2014/main" id="{7E7A2380-BBA8-4622-B1E7-391E280E1772}"/>
              </a:ext>
            </a:extLst>
          </p:cNvPr>
          <p:cNvGraphicFramePr>
            <a:graphicFrameLocks noChangeAspect="1"/>
          </p:cNvGraphicFramePr>
          <p:nvPr>
            <p:extLst>
              <p:ext uri="{D42A27DB-BD31-4B8C-83A1-F6EECF244321}">
                <p14:modId xmlns:p14="http://schemas.microsoft.com/office/powerpoint/2010/main" val="1501612391"/>
              </p:ext>
            </p:extLst>
          </p:nvPr>
        </p:nvGraphicFramePr>
        <p:xfrm>
          <a:off x="4636023" y="6157295"/>
          <a:ext cx="723900" cy="241300"/>
        </p:xfrm>
        <a:graphic>
          <a:graphicData uri="http://schemas.openxmlformats.org/presentationml/2006/ole">
            <mc:AlternateContent xmlns:mc="http://schemas.openxmlformats.org/markup-compatibility/2006">
              <mc:Choice xmlns:v="urn:schemas-microsoft-com:vml" Requires="v">
                <p:oleObj spid="_x0000_s25214" name="Equation" r:id="rId14" imgW="723600" imgH="241200" progId="Equation.DSMT4">
                  <p:embed/>
                </p:oleObj>
              </mc:Choice>
              <mc:Fallback>
                <p:oleObj name="Equation" r:id="rId14" imgW="723600" imgH="241200" progId="Equation.DSMT4">
                  <p:embed/>
                  <p:pic>
                    <p:nvPicPr>
                      <p:cNvPr id="0" name=""/>
                      <p:cNvPicPr/>
                      <p:nvPr/>
                    </p:nvPicPr>
                    <p:blipFill>
                      <a:blip r:embed="rId15"/>
                      <a:stretch>
                        <a:fillRect/>
                      </a:stretch>
                    </p:blipFill>
                    <p:spPr>
                      <a:xfrm>
                        <a:off x="4636023" y="6157295"/>
                        <a:ext cx="723900" cy="241300"/>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902C6672-C022-40A2-9E53-1A457D36FC9F}"/>
              </a:ext>
            </a:extLst>
          </p:cNvPr>
          <p:cNvGraphicFramePr>
            <a:graphicFrameLocks noChangeAspect="1"/>
          </p:cNvGraphicFramePr>
          <p:nvPr>
            <p:extLst>
              <p:ext uri="{D42A27DB-BD31-4B8C-83A1-F6EECF244321}">
                <p14:modId xmlns:p14="http://schemas.microsoft.com/office/powerpoint/2010/main" val="3179208558"/>
              </p:ext>
            </p:extLst>
          </p:nvPr>
        </p:nvGraphicFramePr>
        <p:xfrm>
          <a:off x="3295013" y="6443508"/>
          <a:ext cx="711200" cy="241300"/>
        </p:xfrm>
        <a:graphic>
          <a:graphicData uri="http://schemas.openxmlformats.org/presentationml/2006/ole">
            <mc:AlternateContent xmlns:mc="http://schemas.openxmlformats.org/markup-compatibility/2006">
              <mc:Choice xmlns:v="urn:schemas-microsoft-com:vml" Requires="v">
                <p:oleObj spid="_x0000_s25215" name="Equation" r:id="rId16" imgW="711000" imgH="241200" progId="Equation.DSMT4">
                  <p:embed/>
                </p:oleObj>
              </mc:Choice>
              <mc:Fallback>
                <p:oleObj name="Equation" r:id="rId16" imgW="711000" imgH="241200" progId="Equation.DSMT4">
                  <p:embed/>
                  <p:pic>
                    <p:nvPicPr>
                      <p:cNvPr id="0" name=""/>
                      <p:cNvPicPr/>
                      <p:nvPr/>
                    </p:nvPicPr>
                    <p:blipFill>
                      <a:blip r:embed="rId17"/>
                      <a:stretch>
                        <a:fillRect/>
                      </a:stretch>
                    </p:blipFill>
                    <p:spPr>
                      <a:xfrm>
                        <a:off x="3295013" y="6443508"/>
                        <a:ext cx="711200" cy="241300"/>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DB25B7E6-362A-4136-A0DD-F7F5C75ABBC2}"/>
              </a:ext>
            </a:extLst>
          </p:cNvPr>
          <p:cNvGraphicFramePr>
            <a:graphicFrameLocks noChangeAspect="1"/>
          </p:cNvGraphicFramePr>
          <p:nvPr>
            <p:extLst>
              <p:ext uri="{D42A27DB-BD31-4B8C-83A1-F6EECF244321}">
                <p14:modId xmlns:p14="http://schemas.microsoft.com/office/powerpoint/2010/main" val="4087653793"/>
              </p:ext>
            </p:extLst>
          </p:nvPr>
        </p:nvGraphicFramePr>
        <p:xfrm>
          <a:off x="4636843" y="6441921"/>
          <a:ext cx="660400" cy="241300"/>
        </p:xfrm>
        <a:graphic>
          <a:graphicData uri="http://schemas.openxmlformats.org/presentationml/2006/ole">
            <mc:AlternateContent xmlns:mc="http://schemas.openxmlformats.org/markup-compatibility/2006">
              <mc:Choice xmlns:v="urn:schemas-microsoft-com:vml" Requires="v">
                <p:oleObj spid="_x0000_s25216" name="Equation" r:id="rId18" imgW="660240" imgH="241200" progId="Equation.DSMT4">
                  <p:embed/>
                </p:oleObj>
              </mc:Choice>
              <mc:Fallback>
                <p:oleObj name="Equation" r:id="rId18" imgW="660240" imgH="241200" progId="Equation.DSMT4">
                  <p:embed/>
                  <p:pic>
                    <p:nvPicPr>
                      <p:cNvPr id="0" name=""/>
                      <p:cNvPicPr/>
                      <p:nvPr/>
                    </p:nvPicPr>
                    <p:blipFill>
                      <a:blip r:embed="rId19"/>
                      <a:stretch>
                        <a:fillRect/>
                      </a:stretch>
                    </p:blipFill>
                    <p:spPr>
                      <a:xfrm>
                        <a:off x="4636843" y="6441921"/>
                        <a:ext cx="660400" cy="241300"/>
                      </a:xfrm>
                      <a:prstGeom prst="rect">
                        <a:avLst/>
                      </a:prstGeom>
                    </p:spPr>
                  </p:pic>
                </p:oleObj>
              </mc:Fallback>
            </mc:AlternateContent>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6.0&quot;&gt;&lt;object type=&quot;1&quot; unique_id=&quot;10001&quot;&gt;&lt;object type=&quot;8&quot; unique_id=&quot;11986&quot;&gt;&lt;/object&gt;&lt;object type=&quot;2&quot; unique_id=&quot;11987&quot;&gt;&lt;object type=&quot;3&quot; unique_id=&quot;11988&quot;&gt;&lt;property id=&quot;20148&quot; value=&quot;5&quot;/&gt;&lt;property id=&quot;20300&quot; value=&quot;Slide 1&quot;/&gt;&lt;property id=&quot;20307&quot; value=&quot;297&quot;/&gt;&lt;/object&gt;&lt;object type=&quot;3&quot; unique_id=&quot;11989&quot;&gt;&lt;property id=&quot;20148&quot; value=&quot;5&quot;/&gt;&lt;property id=&quot;20300&quot; value=&quot;Slide 2 - &amp;quot;Solutions&amp;#x0D;&amp;#x0A;Introduction&amp;quot;&quot;/&gt;&lt;property id=&quot;20307&quot; value=&quot;257&quot;/&gt;&lt;/object&gt;&lt;object type=&quot;3&quot; unique_id=&quot;11990&quot;&gt;&lt;property id=&quot;20148&quot; value=&quot;5&quot;/&gt;&lt;property id=&quot;20300&quot; value=&quot;Slide 3 - &amp;quot;Solutions&amp;#x0D;&amp;#x0A;Introduction&amp;quot;&quot;/&gt;&lt;property id=&quot;20307&quot; value=&quot;258&quot;/&gt;&lt;/object&gt;&lt;object type=&quot;3&quot; unique_id=&quot;11991&quot;&gt;&lt;property id=&quot;20148&quot; value=&quot;5&quot;/&gt;&lt;property id=&quot;20300&quot; value=&quot;Slide 4 - &amp;quot;Solutions&amp;#x0D;&amp;#x0A;Introduction&amp;quot;&quot;/&gt;&lt;property id=&quot;20307&quot; value=&quot;259&quot;/&gt;&lt;/object&gt;&lt;object type=&quot;3&quot; unique_id=&quot;11992&quot;&gt;&lt;property id=&quot;20148&quot; value=&quot;5&quot;/&gt;&lt;property id=&quot;20300&quot; value=&quot;Slide 5 - &amp;quot;Solutions&amp;#x0D;&amp;#x0A;Introduction&amp;quot;&quot;/&gt;&lt;property id=&quot;20307&quot; value=&quot;260&quot;/&gt;&lt;/object&gt;&lt;object type=&quot;3&quot; unique_id=&quot;11993&quot;&gt;&lt;property id=&quot;20148&quot; value=&quot;5&quot;/&gt;&lt;property id=&quot;20300&quot; value=&quot;Slide 6 - &amp;quot;Solubility&amp;#x0D;&amp;#x0A;General Features&amp;quot;&quot;/&gt;&lt;property id=&quot;20307&quot; value=&quot;261&quot;/&gt;&lt;/object&gt;&lt;object type=&quot;3&quot; unique_id=&quot;11994&quot;&gt;&lt;property id=&quot;20148&quot; value=&quot;5&quot;/&gt;&lt;property id=&quot;20300&quot; value=&quot;Slide 7 - &amp;quot;Solubility&amp;#x0D;&amp;#x0A;Basic Principles&amp;quot;&quot;/&gt;&lt;property id=&quot;20307&quot; value=&quot;262&quot;/&gt;&lt;/object&gt;&lt;object type=&quot;3&quot; unique_id=&quot;11995&quot;&gt;&lt;property id=&quot;20148&quot; value=&quot;5&quot;/&gt;&lt;property id=&quot;20300&quot; value=&quot;Slide 8 - &amp;quot;Solubility&amp;#x0D;&amp;#x0A;Basic Principles&amp;quot;&quot;/&gt;&lt;property id=&quot;20307&quot; value=&quot;263&quot;/&gt;&lt;/object&gt;&lt;object type=&quot;3&quot; unique_id=&quot;11996&quot;&gt;&lt;property id=&quot;20148&quot; value=&quot;5&quot;/&gt;&lt;property id=&quot;20300&quot; value=&quot;Slide 9 - &amp;quot;Solubility&amp;#x0D;&amp;#x0A;Basic Principles&amp;quot;&quot;/&gt;&lt;property id=&quot;20307&quot; value=&quot;264&quot;/&gt;&lt;/object&gt;&lt;object type=&quot;3&quot; unique_id=&quot;11997&quot;&gt;&lt;property id=&quot;20148&quot; value=&quot;5&quot;/&gt;&lt;property id=&quot;20300&quot; value=&quot;Slide 10 - &amp;quot;Solubility&amp;#x0D;&amp;#x0A;Basic Principles&amp;quot;&quot;/&gt;&lt;property id=&quot;20307&quot; value=&quot;265&quot;/&gt;&lt;/object&gt;&lt;object type=&quot;3&quot; unique_id=&quot;11998&quot;&gt;&lt;property id=&quot;20148&quot; value=&quot;5&quot;/&gt;&lt;property id=&quot;20300&quot; value=&quot;Slide 11 - &amp;quot;Solubility&amp;#x0D;&amp;#x0A;Ionic Compounds—Additional Principles&amp;quot;&quot;/&gt;&lt;property id=&quot;20307&quot; value=&quot;266&quot;/&gt;&lt;/object&gt;&lt;object type=&quot;3&quot; unique_id=&quot;11999&quot;&gt;&lt;property id=&quot;20148&quot; value=&quot;5&quot;/&gt;&lt;property id=&quot;20300&quot; value=&quot;Slide 12 - &amp;quot;Solubility&amp;#x0D;&amp;#x0A;Ionic Compounds—Additional Principles&amp;quot;&quot;/&gt;&lt;property id=&quot;20307&quot; value=&quot;267&quot;/&gt;&lt;/object&gt;&lt;object type=&quot;3&quot; unique_id=&quot;12000&quot;&gt;&lt;property id=&quot;20148&quot; value=&quot;5&quot;/&gt;&lt;property id=&quot;20300&quot; value=&quot;Slide 13 - &amp;quot;Solubility&amp;#x0D;&amp;#x0A;Temperature Effects&amp;quot;&quot;/&gt;&lt;property id=&quot;20307&quot; value=&quot;268&quot;/&gt;&lt;/object&gt;&lt;object type=&quot;3&quot; unique_id=&quot;12001&quot;&gt;&lt;property id=&quot;20148&quot; value=&quot;5&quot;/&gt;&lt;property id=&quot;20300&quot; value=&quot;Slide 14 - &amp;quot;Solubility&amp;#x0D;&amp;#x0A;Pressure Effects&amp;quot;&quot;/&gt;&lt;property id=&quot;20307&quot; value=&quot;269&quot;/&gt;&lt;/object&gt;&lt;object type=&quot;3&quot; unique_id=&quot;12002&quot;&gt;&lt;property id=&quot;20148&quot; value=&quot;5&quot;/&gt;&lt;property id=&quot;20300&quot; value=&quot;Slide 15 - &amp;quot;Concentration Units&amp;#x0D;&amp;#x0A;Weight/Volume Percent Concentration&amp;quot;&quot;/&gt;&lt;property id=&quot;20307&quot; value=&quot;270&quot;/&gt;&lt;/object&gt;&lt;object type=&quot;3&quot; unique_id=&quot;12003&quot;&gt;&lt;property id=&quot;20148&quot; value=&quot;5&quot;/&gt;&lt;property id=&quot;20300&quot; value=&quot;Slide 16 - &amp;quot;Concentration Units&amp;#x0D;&amp;#x0A;Weight/Volume Percent Concentration&amp;quot;&quot;/&gt;&lt;property id=&quot;20307&quot; value=&quot;294&quot;/&gt;&lt;/object&gt;&lt;object type=&quot;3&quot; unique_id=&quot;12004&quot;&gt;&lt;property id=&quot;20148&quot; value=&quot;5&quot;/&gt;&lt;property id=&quot;20300&quot; value=&quot;Slide 17 - &amp;quot;Concentration Units&amp;#x0D;&amp;#x0A;Volume/Volume Percent Concentration&amp;quot;&quot;/&gt;&lt;property id=&quot;20307&quot; value=&quot;271&quot;/&gt;&lt;/object&gt;&lt;object type=&quot;3&quot; unique_id=&quot;12005&quot;&gt;&lt;property id=&quot;20148&quot; value=&quot;5&quot;/&gt;&lt;property id=&quot;20300&quot; value=&quot;Slide 18 - &amp;quot;Concentration Units&amp;#x0D;&amp;#x0A;Using a Percent Concentration as a Conversion Factor&amp;quot;&quot;/&gt;&lt;property id=&quot;20307&quot; value=&quot;272&quot;/&gt;&lt;/object&gt;&lt;object type=&quot;3&quot; unique_id=&quot;12006&quot;&gt;&lt;property id=&quot;20148&quot; value=&quot;5&quot;/&gt;&lt;property id=&quot;20300&quot; value=&quot;Slide 19 - &amp;quot;Concentration Units&amp;#x0D;&amp;#x0A;Using a Percent Concentration as a Conversion Factor&amp;quot;&quot;/&gt;&lt;property id=&quot;20307&quot; value=&quot;273&quot;/&gt;&lt;/object&gt;&lt;object type=&quot;3&quot; unique_id=&quot;12007&quot;&gt;&lt;property id=&quot;20148&quot; value=&quot;5&quot;/&gt;&lt;property id=&quot;20300&quot; value=&quot;Slide 20 - &amp;quot;Concentration Units&amp;#x0D;&amp;#x0A;Parts Per Million&amp;quot;&quot;/&gt;&lt;property id=&quot;20307&quot; value=&quot;274&quot;/&gt;&lt;/object&gt;&lt;object type=&quot;3&quot; unique_id=&quot;12008&quot;&gt;&lt;property id=&quot;20148&quot; value=&quot;5&quot;/&gt;&lt;property id=&quot;20300&quot; value=&quot;Slide 21 - &amp;quot;Concentration Units&amp;#x0D;&amp;#x0A;Molarity&amp;quot;&quot;/&gt;&lt;property id=&quot;20307&quot; value=&quot;275&quot;/&gt;&lt;/object&gt;&lt;object type=&quot;3&quot; unique_id=&quot;12009&quot;&gt;&lt;property id=&quot;20148&quot; value=&quot;5&quot;/&gt;&lt;property id=&quot;20300&quot; value=&quot;Slide 22 - &amp;quot;Concentration Units&amp;#x0D;&amp;#x0A;Molarity&amp;quot;&quot;/&gt;&lt;property id=&quot;20307&quot; value=&quot;276&quot;/&gt;&lt;/object&gt;&lt;object type=&quot;3&quot; unique_id=&quot;12010&quot;&gt;&lt;property id=&quot;20148&quot; value=&quot;5&quot;/&gt;&lt;property id=&quot;20300&quot; value=&quot;Slide 23 - &amp;quot;Concentration Units&amp;#x0D;&amp;#x0A;Molarity&amp;quot;&quot;/&gt;&lt;property id=&quot;20307&quot; value=&quot;277&quot;/&gt;&lt;/object&gt;&lt;object type=&quot;3&quot; unique_id=&quot;12011&quot;&gt;&lt;property id=&quot;20148&quot; value=&quot;5&quot;/&gt;&lt;property id=&quot;20300&quot; value=&quot;Slide 24 - &amp;quot;Concentration Units&amp;#x0D;&amp;#x0A;Molarity&amp;quot;&quot;/&gt;&lt;property id=&quot;20307&quot; value=&quot;278&quot;/&gt;&lt;/object&gt;&lt;object type=&quot;3&quot; unique_id=&quot;12012&quot;&gt;&lt;property id=&quot;20148&quot; value=&quot;5&quot;/&gt;&lt;property id=&quot;20300&quot; value=&quot;Slide 25 - &amp;quot;Concentration Units&amp;#x0D;&amp;#x0A;Molarity&amp;quot;&quot;/&gt;&lt;property id=&quot;20307&quot; value=&quot;279&quot;/&gt;&lt;/object&gt;&lt;object type=&quot;3&quot; unique_id=&quot;12013&quot;&gt;&lt;property id=&quot;20148&quot; value=&quot;5&quot;/&gt;&lt;property id=&quot;20300&quot; value=&quot;Slide 26 - &amp;quot;Concentration Units&amp;#x0D;&amp;#x0A;Molarity&amp;quot;&quot;/&gt;&lt;property id=&quot;20307&quot; value=&quot;280&quot;/&gt;&lt;/object&gt;&lt;object type=&quot;3&quot; unique_id=&quot;12014&quot;&gt;&lt;property id=&quot;20148&quot; value=&quot;5&quot;/&gt;&lt;property id=&quot;20300&quot; value=&quot;Slide 27 - &amp;quot;Concentration Units&amp;#x0D;&amp;#x0A;Molarity&amp;quot;&quot;/&gt;&lt;property id=&quot;20307&quot; value=&quot;281&quot;/&gt;&lt;/object&gt;&lt;object type=&quot;3&quot; unique_id=&quot;12015&quot;&gt;&lt;property id=&quot;20148&quot; value=&quot;5&quot;/&gt;&lt;property id=&quot;20300&quot; value=&quot;Slide 28 - &amp;quot;Concentration Units&amp;#x0D;&amp;#x0A;Molarity&amp;quot;&quot;/&gt;&lt;property id=&quot;20307&quot; value=&quot;282&quot;/&gt;&lt;/object&gt;&lt;object type=&quot;3&quot; unique_id=&quot;12016&quot;&gt;&lt;property id=&quot;20148&quot; value=&quot;5&quot;/&gt;&lt;property id=&quot;20300&quot; value=&quot;Slide 29 - &amp;quot;Concentration Units&amp;#x0D;&amp;#x0A;Molarity&amp;quot;&quot;/&gt;&lt;property id=&quot;20307&quot; value=&quot;283&quot;/&gt;&lt;/object&gt;&lt;object type=&quot;3&quot; unique_id=&quot;12017&quot;&gt;&lt;property id=&quot;20148&quot; value=&quot;5&quot;/&gt;&lt;property id=&quot;20300&quot; value=&quot;Slide 30 - &amp;quot;Dilution&amp;quot;&quot;/&gt;&lt;property id=&quot;20307&quot; value=&quot;295&quot;/&gt;&lt;/object&gt;&lt;object type=&quot;3&quot; unique_id=&quot;12018&quot;&gt;&lt;property id=&quot;20148&quot; value=&quot;5&quot;/&gt;&lt;property id=&quot;20300&quot; value=&quot;Slide 31 - &amp;quot;Colligative Properties&amp;#x0D;&amp;#x0A;Introduction&amp;quot;&quot;/&gt;&lt;property id=&quot;20307&quot; value=&quot;285&quot;/&gt;&lt;/object&gt;&lt;object type=&quot;3&quot; unique_id=&quot;12019&quot;&gt;&lt;property id=&quot;20148&quot; value=&quot;5&quot;/&gt;&lt;property id=&quot;20300&quot; value=&quot;Slide 32 - &amp;quot;Colligative Properties&amp;#x0D;&amp;#x0A;Boiling Point Elevation&amp;quot;&quot;/&gt;&lt;property id=&quot;20307&quot; value=&quot;286&quot;/&gt;&lt;/object&gt;&lt;object type=&quot;3&quot; unique_id=&quot;12020&quot;&gt;&lt;property id=&quot;20148&quot; value=&quot;5&quot;/&gt;&lt;property id=&quot;20300&quot; value=&quot;Slide 33 - &amp;quot;Colligative Properties&amp;#x0D;&amp;#x0A;Boiling Point Elevation&amp;quot;&quot;/&gt;&lt;property id=&quot;20307&quot; value=&quot;296&quot;/&gt;&lt;/object&gt;&lt;object type=&quot;3&quot; unique_id=&quot;12021&quot;&gt;&lt;property id=&quot;20148&quot; value=&quot;5&quot;/&gt;&lt;property id=&quot;20300&quot; value=&quot;Slide 34 - &amp;quot;Colligative Properties&amp;#x0D;&amp;#x0A;Freezing Point Depression&amp;quot;&quot;/&gt;&lt;property id=&quot;20307&quot; value=&quot;287&quot;/&gt;&lt;/object&gt;&lt;object type=&quot;3&quot; unique_id=&quot;12022&quot;&gt;&lt;property id=&quot;20148&quot; value=&quot;5&quot;/&gt;&lt;property id=&quot;20300&quot; value=&quot;Slide 35 - &amp;quot;Colligative Properties&amp;#x0D;&amp;#x0A;Osmosis&amp;quot;&quot;/&gt;&lt;property id=&quot;20307&quot; value=&quot;288&quot;/&gt;&lt;/object&gt;&lt;object type=&quot;3&quot; unique_id=&quot;12023&quot;&gt;&lt;property id=&quot;20148&quot; value=&quot;5&quot;/&gt;&lt;property id=&quot;20300&quot; value=&quot;Slide 36 - &amp;quot;Colligative Properties&amp;#x0D;&amp;#x0A;Osmosis&amp;quot;&quot;/&gt;&lt;property id=&quot;20307&quot; value=&quot;289&quot;/&gt;&lt;/object&gt;&lt;object type=&quot;3&quot; unique_id=&quot;12024&quot;&gt;&lt;property id=&quot;20148&quot; value=&quot;5&quot;/&gt;&lt;property id=&quot;20300&quot; value=&quot;Slide 37 - &amp;quot;Colligative Properties&amp;#x0D;&amp;#x0A;Focus on the Human Body—Osmosis&amp;quot;&quot;/&gt;&lt;property id=&quot;20307&quot; value=&quot;290&quot;/&gt;&lt;/object&gt;&lt;object type=&quot;3&quot; unique_id=&quot;12025&quot;&gt;&lt;property id=&quot;20148&quot; value=&quot;5&quot;/&gt;&lt;property id=&quot;20300&quot; value=&quot;Slide 38 - &amp;quot;Colligative Properties&amp;#x0D;&amp;#x0A;Focus on the Human Body—Osmosis&amp;quot;&quot;/&gt;&lt;property id=&quot;20307&quot; value=&quot;291&quot;/&gt;&lt;/object&gt;&lt;object type=&quot;3&quot; unique_id=&quot;12026&quot;&gt;&lt;property id=&quot;20148&quot; value=&quot;5&quot;/&gt;&lt;property id=&quot;20300&quot; value=&quot;Slide 39 - &amp;quot;Colligative Properties&amp;#x0D;&amp;#x0A;Focus on the Human Body—Osmosis&amp;quot;&quot;/&gt;&lt;property id=&quot;20307&quot; value=&quot;292&quot;/&gt;&lt;/object&gt;&lt;object type=&quot;3&quot; unique_id=&quot;12027&quot;&gt;&lt;property id=&quot;20148&quot; value=&quot;5&quot;/&gt;&lt;property id=&quot;20300&quot; value=&quot;Slide 40 - &amp;quot;Colligative Properties&amp;#x0D;&amp;#x0A;Focus on Health Medicine—Dialysis&amp;quot;&quot;/&gt;&lt;property id=&quot;20307&quot; value=&quot;293&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McGraw.thmx</Template>
  <TotalTime>2611</TotalTime>
  <Words>2074</Words>
  <Application>Microsoft Office PowerPoint</Application>
  <PresentationFormat>On-screen Show (4:3)</PresentationFormat>
  <Paragraphs>410</Paragraphs>
  <Slides>49</Slides>
  <Notes>49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8" baseType="lpstr">
      <vt:lpstr>ＭＳ Ｐゴシック</vt:lpstr>
      <vt:lpstr>ＭＳ Ｐゴシック</vt:lpstr>
      <vt:lpstr>Arial</vt:lpstr>
      <vt:lpstr>Cambria Math</vt:lpstr>
      <vt:lpstr>Times New Roman</vt:lpstr>
      <vt:lpstr>McGraw</vt:lpstr>
      <vt:lpstr>1_McGraw</vt:lpstr>
      <vt:lpstr>Equation</vt:lpstr>
      <vt:lpstr>MathType 6.0 Equation</vt:lpstr>
      <vt:lpstr>Chapter 8</vt:lpstr>
      <vt:lpstr>8.1 Mixtures (1)</vt:lpstr>
      <vt:lpstr>8.1  Mixtures (2)</vt:lpstr>
      <vt:lpstr>8.1  Mixtures (3)</vt:lpstr>
      <vt:lpstr>8.1  Mixtures (4)</vt:lpstr>
      <vt:lpstr>8.1  Mixtures (5)</vt:lpstr>
      <vt:lpstr>8.2  Electrolytes and Nonelectrolytes (1)</vt:lpstr>
      <vt:lpstr>8.2  Electrolytes and Nonelectrolytes (2)</vt:lpstr>
      <vt:lpstr>8.2  Electrolytes and Nonelectrolytes (3)</vt:lpstr>
      <vt:lpstr>8.2  Electrolytes and Nonelectrolytes (4)</vt:lpstr>
      <vt:lpstr>8.2  Electrolytes and Nonelectrolytes (5)</vt:lpstr>
      <vt:lpstr>8.3 Solubility—General Features</vt:lpstr>
      <vt:lpstr>8.3 Solubility (1)</vt:lpstr>
      <vt:lpstr>8.3 Solubility (2)</vt:lpstr>
      <vt:lpstr>8.3 Solubility (3)</vt:lpstr>
      <vt:lpstr>8.3 Solubility (4)</vt:lpstr>
      <vt:lpstr>8.3 Solubility (5)</vt:lpstr>
      <vt:lpstr>8.4 Solubility-- Effects of T and P (1)</vt:lpstr>
      <vt:lpstr>8.4 Solubility—Effects of T and P (2)</vt:lpstr>
      <vt:lpstr>8.5 Concentration Units (1)</vt:lpstr>
      <vt:lpstr>8.5 Concentration Units (2)</vt:lpstr>
      <vt:lpstr>8.5 Concentration Units (3)</vt:lpstr>
      <vt:lpstr>8.5 Concentration Units (4)</vt:lpstr>
      <vt:lpstr>8.5 Concentration Units (5)</vt:lpstr>
      <vt:lpstr>8.5 Concentration Units (6)</vt:lpstr>
      <vt:lpstr>8.6 Concentration Units—Molarity (1)</vt:lpstr>
      <vt:lpstr>8.6 Concentration Units—Molarity (2)</vt:lpstr>
      <vt:lpstr>8.6 Concentration Units—Molarity (3)</vt:lpstr>
      <vt:lpstr>8.6 Concentration Units—Molarity (4)</vt:lpstr>
      <vt:lpstr>8.6 Concentration Units—Molarity (5)</vt:lpstr>
      <vt:lpstr>8.6 Concentration Units—Molarity (6)</vt:lpstr>
      <vt:lpstr>8.6 Concentration Units—Molarity (7)</vt:lpstr>
      <vt:lpstr>8.6 Concentration Units—Molarity (8)</vt:lpstr>
      <vt:lpstr>8.6 Concentration Units—Molarity (9)</vt:lpstr>
      <vt:lpstr>8.7 Dilution (1)</vt:lpstr>
      <vt:lpstr>8.7 Dilution (2)</vt:lpstr>
      <vt:lpstr>8.7 Dilution (3)</vt:lpstr>
      <vt:lpstr>8.7 Dilution (4)</vt:lpstr>
      <vt:lpstr>8.8 Colligative Properties (1)</vt:lpstr>
      <vt:lpstr>8.8 Colligative Properties (2)</vt:lpstr>
      <vt:lpstr>8.8 Colligative Properties (3)</vt:lpstr>
      <vt:lpstr>8.8 Colligative Properties (4)</vt:lpstr>
      <vt:lpstr>8.9 Osmosis and Dialysis (1)</vt:lpstr>
      <vt:lpstr>8.9 Osmosis and Dialysis (2)</vt:lpstr>
      <vt:lpstr>8.9  Osmosis and Dialysis (3)</vt:lpstr>
      <vt:lpstr>8.9  Osmosis and Dialysis (4)</vt:lpstr>
      <vt:lpstr>8.9  Osmosis and Dialysis (5)</vt:lpstr>
      <vt:lpstr>8.9 Colligative Properties (1)</vt:lpstr>
      <vt:lpstr>8.9 Colligative Properties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Microsoft Office User</dc:creator>
  <cp:lastModifiedBy>Shweta Rane</cp:lastModifiedBy>
  <cp:revision>395</cp:revision>
  <dcterms:created xsi:type="dcterms:W3CDTF">2017-05-06T01:30:12Z</dcterms:created>
  <dcterms:modified xsi:type="dcterms:W3CDTF">2018-07-30T15:11:08Z</dcterms:modified>
</cp:coreProperties>
</file>