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1/3/19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1/3/19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0745"/>
            <a:ext cx="7543800" cy="2857637"/>
          </a:xfrm>
        </p:spPr>
        <p:txBody>
          <a:bodyPr/>
          <a:lstStyle/>
          <a:p>
            <a:r>
              <a:rPr lang="en-US" dirty="0" smtClean="0"/>
              <a:t>Welcome to EWRT </a:t>
            </a:r>
            <a:r>
              <a:rPr lang="en-US" dirty="0" smtClean="0"/>
              <a:t>211</a:t>
            </a:r>
            <a:r>
              <a:rPr lang="en-US" dirty="0" smtClean="0"/>
              <a:t> Winter 2019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rowdche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60744"/>
            <a:ext cx="6934200" cy="357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3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Desk Name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Markers, make very large, use first name you would like to be called.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ame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49" y="2579812"/>
            <a:ext cx="6799851" cy="36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Attendance Sheet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aiseh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2196148"/>
            <a:ext cx="3416300" cy="32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2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your lifeline to the class!</a:t>
            </a:r>
          </a:p>
          <a:p>
            <a:r>
              <a:rPr lang="en-US" dirty="0" smtClean="0"/>
              <a:t>Everything you need to know about due dates, expectations, grading is on the syllabus.</a:t>
            </a:r>
          </a:p>
          <a:p>
            <a:r>
              <a:rPr lang="en-US" dirty="0" smtClean="0"/>
              <a:t>Before you have a question, check the syllabus first, it’s probably answered there.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yllab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8888" y="3677886"/>
            <a:ext cx="10122888" cy="3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see how much you remembered!</a:t>
            </a:r>
          </a:p>
          <a:p>
            <a:r>
              <a:rPr lang="en-US" dirty="0" smtClean="0"/>
              <a:t>Turn over syllabus</a:t>
            </a:r>
          </a:p>
          <a:p>
            <a:r>
              <a:rPr lang="en-US" dirty="0" smtClean="0"/>
              <a:t>I’ll ask a question, raise your hand to answer. If you are correct, I’ll chuck you some chocolate.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nd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4" y="3175153"/>
            <a:ext cx="7296736" cy="29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7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120541"/>
          </a:xfrm>
        </p:spPr>
        <p:txBody>
          <a:bodyPr>
            <a:noAutofit/>
          </a:bodyPr>
          <a:lstStyle/>
          <a:p>
            <a:r>
              <a:rPr lang="en-US" sz="2800" dirty="0" smtClean="0"/>
              <a:t>Let me know a bit about yourself</a:t>
            </a:r>
          </a:p>
          <a:p>
            <a:r>
              <a:rPr lang="en-US" sz="2800" dirty="0" smtClean="0"/>
              <a:t>- Name (nicknames, special pronunciations, etc.)</a:t>
            </a:r>
          </a:p>
          <a:p>
            <a:r>
              <a:rPr lang="en-US" sz="2800" dirty="0" smtClean="0"/>
              <a:t>- Contact Information – (e-mail, phone number)</a:t>
            </a:r>
          </a:p>
          <a:p>
            <a:r>
              <a:rPr lang="en-US" sz="2800" dirty="0" smtClean="0"/>
              <a:t>- Previous English Class (If at De Anza, give instructor’s name)</a:t>
            </a:r>
          </a:p>
          <a:p>
            <a:r>
              <a:rPr lang="en-US" sz="2800" dirty="0" smtClean="0"/>
              <a:t>- Strengths and Weaknesses in English</a:t>
            </a:r>
          </a:p>
          <a:p>
            <a:r>
              <a:rPr lang="en-US" sz="2800" dirty="0" smtClean="0"/>
              <a:t>- Education and Career Goals</a:t>
            </a:r>
          </a:p>
          <a:p>
            <a:r>
              <a:rPr lang="en-US" sz="2800" dirty="0" smtClean="0"/>
              <a:t>- Personal Interest/ Hobbies</a:t>
            </a:r>
          </a:p>
          <a:p>
            <a:r>
              <a:rPr lang="en-US" sz="2800" dirty="0" smtClean="0"/>
              <a:t>- Work/Family/School Obligations</a:t>
            </a:r>
          </a:p>
          <a:p>
            <a:r>
              <a:rPr lang="en-US" sz="2800" dirty="0" smtClean="0"/>
              <a:t>- Anything Else?</a:t>
            </a:r>
          </a:p>
        </p:txBody>
      </p:sp>
      <p:pic>
        <p:nvPicPr>
          <p:cNvPr id="4" name="Picture 3" descr="indexca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636" y="0"/>
            <a:ext cx="3876743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Breaker</a:t>
            </a:r>
            <a:endParaRPr lang="en-US" dirty="0"/>
          </a:p>
        </p:txBody>
      </p:sp>
      <p:pic>
        <p:nvPicPr>
          <p:cNvPr id="4" name="Content Placeholder 3" descr="icebreaker-clipart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8868"/>
          <a:stretch>
            <a:fillRect/>
          </a:stretch>
        </p:blipFill>
        <p:spPr>
          <a:xfrm>
            <a:off x="457200" y="1230372"/>
            <a:ext cx="7620000" cy="5170428"/>
          </a:xfrm>
        </p:spPr>
      </p:pic>
    </p:spTree>
    <p:extLst>
      <p:ext uri="{BB962C8B-B14F-4D97-AF65-F5344CB8AC3E}">
        <p14:creationId xmlns:p14="http://schemas.microsoft.com/office/powerpoint/2010/main" val="377109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20000" cy="2887286"/>
          </a:xfrm>
        </p:spPr>
        <p:txBody>
          <a:bodyPr/>
          <a:lstStyle/>
          <a:p>
            <a:r>
              <a:rPr lang="en-US" dirty="0" smtClean="0"/>
              <a:t>Theme for the Class</a:t>
            </a:r>
            <a:br>
              <a:rPr lang="en-US" dirty="0" smtClean="0"/>
            </a:br>
            <a:r>
              <a:rPr lang="en-US" sz="2800" dirty="0" smtClean="0"/>
              <a:t>Who said, “Early to bed, early to rise, makes a man healthy, wealthy, and wise”?</a:t>
            </a:r>
            <a:br>
              <a:rPr lang="en-US" sz="2800" dirty="0" smtClean="0"/>
            </a:br>
            <a:r>
              <a:rPr lang="en-US" sz="2800" dirty="0" smtClean="0"/>
              <a:t>- Is the famous saying correct? Should we be still following the advice of an old, dead, white guy from the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Century?</a:t>
            </a:r>
            <a:endParaRPr lang="en-US" sz="2800" dirty="0"/>
          </a:p>
        </p:txBody>
      </p:sp>
      <p:pic>
        <p:nvPicPr>
          <p:cNvPr id="4" name="Content Placeholder 3" descr="hundreddollarbil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4" b="3879"/>
          <a:stretch/>
        </p:blipFill>
        <p:spPr>
          <a:xfrm>
            <a:off x="457200" y="3531752"/>
            <a:ext cx="7770746" cy="3149600"/>
          </a:xfrm>
        </p:spPr>
      </p:pic>
    </p:spTree>
    <p:extLst>
      <p:ext uri="{BB962C8B-B14F-4D97-AF65-F5344CB8AC3E}">
        <p14:creationId xmlns:p14="http://schemas.microsoft.com/office/powerpoint/2010/main" val="338602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325562"/>
          </a:xfrm>
        </p:spPr>
        <p:txBody>
          <a:bodyPr/>
          <a:lstStyle/>
          <a:p>
            <a:pPr algn="ctr"/>
            <a:r>
              <a:rPr lang="en-US" dirty="0" smtClean="0"/>
              <a:t>Writing </a:t>
            </a:r>
            <a:r>
              <a:rPr lang="en-US" dirty="0" smtClean="0"/>
              <a:t>Diagnostic</a:t>
            </a:r>
            <a:br>
              <a:rPr lang="en-US" dirty="0" smtClean="0"/>
            </a:br>
            <a:r>
              <a:rPr lang="en-US" sz="4000" dirty="0" smtClean="0"/>
              <a:t>Health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Free Write!</a:t>
            </a:r>
          </a:p>
          <a:p>
            <a:r>
              <a:rPr lang="en-US" sz="2800" dirty="0" smtClean="0"/>
              <a:t>Directions: State whether you agree or disagree with the following statements. Then write a paragraph giving reasons, examples, and evidence why.</a:t>
            </a:r>
          </a:p>
          <a:p>
            <a:r>
              <a:rPr lang="en-US" sz="2800" dirty="0" smtClean="0"/>
              <a:t>1. I would only date a healthy person.</a:t>
            </a:r>
          </a:p>
          <a:p>
            <a:r>
              <a:rPr lang="en-US" sz="2800" dirty="0" smtClean="0"/>
              <a:t>2. Americans love fast food.</a:t>
            </a:r>
          </a:p>
          <a:p>
            <a:r>
              <a:rPr lang="en-US" sz="2800" dirty="0" smtClean="0"/>
              <a:t>3. The drinking age should be 18.</a:t>
            </a:r>
          </a:p>
          <a:p>
            <a:r>
              <a:rPr lang="en-US" sz="2800" dirty="0" smtClean="0"/>
              <a:t>4. Using a smart phone too much is unhealthy.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1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95</TotalTime>
  <Words>256</Words>
  <Application>Microsoft Macintosh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Welcome to EWRT 211 Winter 2019 </vt:lpstr>
      <vt:lpstr>Make a Desk Name Tag</vt:lpstr>
      <vt:lpstr>Who’s Here?</vt:lpstr>
      <vt:lpstr>Syllabus</vt:lpstr>
      <vt:lpstr>Candy Quiz</vt:lpstr>
      <vt:lpstr>Index Cards </vt:lpstr>
      <vt:lpstr>Ice Breaker</vt:lpstr>
      <vt:lpstr>Theme for the Class Who said, “Early to bed, early to rise, makes a man healthy, wealthy, and wise”? - Is the famous saying correct? Should we be still following the advice of an old, dead, white guy from the 18th Century?</vt:lpstr>
      <vt:lpstr>Writing Diagnostic Health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EWRT 1A Honors Fall 2017 </dc:title>
  <dc:creator>Julie  Pesano</dc:creator>
  <cp:lastModifiedBy>Julie  Pesano</cp:lastModifiedBy>
  <cp:revision>12</cp:revision>
  <dcterms:created xsi:type="dcterms:W3CDTF">2017-09-25T19:33:14Z</dcterms:created>
  <dcterms:modified xsi:type="dcterms:W3CDTF">2019-01-03T16:52:05Z</dcterms:modified>
</cp:coreProperties>
</file>