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96" d="100"/>
          <a:sy n="96" d="100"/>
        </p:scale>
        <p:origin x="-10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787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475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558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426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889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5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94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82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927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000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1741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9D9D6-94E0-4442-BAB1-137135FBC1C2}" type="datetimeFigureOut">
              <a:rPr lang="en-US" smtClean="0"/>
              <a:t>1/10/20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33026-26C7-8743-A285-60CBE64B32E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782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DESCRIPTION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Each week, we will learn one kind of essay otherwise known as “Rhetorical Strategy”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1679" y="364912"/>
            <a:ext cx="2438400" cy="22775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2418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 a Great Observer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A great writer notices things that no one else does.</a:t>
            </a:r>
          </a:p>
          <a:p>
            <a:r>
              <a:rPr lang="en-US" dirty="0" smtClean="0"/>
              <a:t>Practice! Go outside and describe a tree. Feel it, smell it, notice the details.</a:t>
            </a:r>
          </a:p>
          <a:p>
            <a:endParaRPr lang="en-US" dirty="0"/>
          </a:p>
        </p:txBody>
      </p:sp>
      <p:pic>
        <p:nvPicPr>
          <p:cNvPr id="4" name="Picture 3" descr="obser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8420" y="1283128"/>
            <a:ext cx="2124075" cy="2000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85711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Describe with Action and Dialogue</a:t>
            </a:r>
            <a:br>
              <a:rPr lang="en-US" dirty="0" smtClean="0"/>
            </a:br>
            <a:r>
              <a:rPr lang="en-US" dirty="0" smtClean="0"/>
              <a:t>Show! Don</a:t>
            </a:r>
            <a:r>
              <a:rPr lang="uk-UA" dirty="0" smtClean="0"/>
              <a:t>’</a:t>
            </a:r>
            <a:r>
              <a:rPr lang="en-US" dirty="0" smtClean="0"/>
              <a:t>t Tell!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One of the biggest mistakes in description is to just tell what a person, place, or thing is like with just adjectives. </a:t>
            </a:r>
          </a:p>
          <a:p>
            <a:r>
              <a:rPr lang="en-US" dirty="0" smtClean="0"/>
              <a:t>A better way to describe to make the reader experience the person, place, or thing is to show through speaking and moving.</a:t>
            </a:r>
          </a:p>
          <a:p>
            <a:r>
              <a:rPr lang="en-US" dirty="0" smtClean="0"/>
              <a:t>Practice: We are going to describe our friend Bob. Each group will get an adjective that describes Bob, but you can not say it. You must show through what he does </a:t>
            </a:r>
            <a:r>
              <a:rPr lang="en-US" smtClean="0"/>
              <a:t>and says.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7729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Think of practical applications for describing a person, place, or thing.</a:t>
            </a:r>
          </a:p>
          <a:p>
            <a:r>
              <a:rPr lang="en-US" dirty="0" smtClean="0"/>
              <a:t>When would we need it for work, at home, in the car, at school, with friends or family?</a:t>
            </a:r>
          </a:p>
          <a:p>
            <a:endParaRPr lang="en-US" dirty="0"/>
          </a:p>
        </p:txBody>
      </p:sp>
      <p:pic>
        <p:nvPicPr>
          <p:cNvPr id="13" name="Picture 12" descr="monkey-thinking-hd-wallpaper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3506" y="3835478"/>
            <a:ext cx="6876442" cy="24510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8652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“</a:t>
            </a:r>
            <a:r>
              <a:rPr lang="en-US" dirty="0" smtClean="0"/>
              <a:t>Border Story</a:t>
            </a:r>
            <a:r>
              <a:rPr lang="en-US" dirty="0" smtClean="0"/>
              <a:t>”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by </a:t>
            </a:r>
            <a:r>
              <a:rPr lang="en-US" dirty="0" smtClean="0"/>
              <a:t>Luis Alberto </a:t>
            </a:r>
            <a:r>
              <a:rPr lang="en-US" dirty="0" err="1" smtClean="0"/>
              <a:t>Urrea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of the best descriptive essays create a clear picture in the readers mind.</a:t>
            </a:r>
          </a:p>
          <a:p>
            <a:r>
              <a:rPr lang="en-US" dirty="0" smtClean="0"/>
              <a:t>In groups, draw a picture </a:t>
            </a:r>
            <a:r>
              <a:rPr lang="en-US" dirty="0" smtClean="0"/>
              <a:t>of Tijuana . </a:t>
            </a:r>
            <a:r>
              <a:rPr lang="en-US" dirty="0" smtClean="0"/>
              <a:t>What does </a:t>
            </a:r>
            <a:r>
              <a:rPr lang="en-US" dirty="0" smtClean="0"/>
              <a:t>it look like</a:t>
            </a:r>
            <a:r>
              <a:rPr lang="en-US" dirty="0" smtClean="0"/>
              <a:t>? </a:t>
            </a:r>
            <a:r>
              <a:rPr lang="en-US" dirty="0" smtClean="0"/>
              <a:t>What </a:t>
            </a:r>
            <a:r>
              <a:rPr lang="en-US" dirty="0" smtClean="0"/>
              <a:t>is happening</a:t>
            </a:r>
            <a:r>
              <a:rPr lang="en-US" dirty="0" smtClean="0"/>
              <a:t>? Who is there? You can try to draw literally or symbolically.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2779" y="4502517"/>
            <a:ext cx="2609088" cy="2127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553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Language of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SPECIFIC is TERRIFIC!!!!</a:t>
            </a:r>
          </a:p>
          <a:p>
            <a:pPr marL="0" indent="0">
              <a:buNone/>
            </a:pPr>
            <a:r>
              <a:rPr lang="en-US" dirty="0" smtClean="0"/>
              <a:t>1. Avoid using Vague Words: </a:t>
            </a:r>
          </a:p>
          <a:p>
            <a:pPr marL="0" indent="0">
              <a:buNone/>
            </a:pPr>
            <a:r>
              <a:rPr lang="en-US" dirty="0"/>
              <a:t>		</a:t>
            </a:r>
            <a:r>
              <a:rPr lang="en-US" dirty="0" smtClean="0"/>
              <a:t>example: Thing, Stuff</a:t>
            </a:r>
          </a:p>
          <a:p>
            <a:pPr marL="0" indent="0">
              <a:buNone/>
            </a:pPr>
            <a:r>
              <a:rPr lang="en-US" dirty="0" smtClean="0"/>
              <a:t>2. Use Specific verses General: 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Dog = </a:t>
            </a:r>
            <a:r>
              <a:rPr lang="en-US" dirty="0" err="1" smtClean="0"/>
              <a:t>Chihahua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	House= Shack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Walk = Stroll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Talk = Whisper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723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Denotation vs. Connotation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Denotation is the dictionary definition of the word. It is an objective, neutral meaning.</a:t>
            </a:r>
          </a:p>
          <a:p>
            <a:pPr marL="0" indent="0">
              <a:buNone/>
            </a:pPr>
            <a:r>
              <a:rPr lang="en-US" dirty="0" smtClean="0"/>
              <a:t>	example: House 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Connotation is a subjective definition of the word. It has feelings, emotions and </a:t>
            </a:r>
            <a:r>
              <a:rPr lang="en-US" dirty="0" smtClean="0"/>
              <a:t>judgments.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Example</a:t>
            </a:r>
            <a:r>
              <a:rPr lang="en-US" dirty="0" smtClean="0"/>
              <a:t>:  Home </a:t>
            </a:r>
            <a:endParaRPr lang="en-US" dirty="0"/>
          </a:p>
        </p:txBody>
      </p:sp>
      <p:pic>
        <p:nvPicPr>
          <p:cNvPr id="4" name="Picture 3" descr="cute-house-clipart-clipart-panda-free-clipart-images-KHVVbd-clipa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749" y="2411605"/>
            <a:ext cx="2065499" cy="1269940"/>
          </a:xfrm>
          <a:prstGeom prst="rect">
            <a:avLst/>
          </a:prstGeom>
        </p:spPr>
      </p:pic>
      <p:pic>
        <p:nvPicPr>
          <p:cNvPr id="5" name="Picture 4" descr="SimpsonsHouse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6851" y="5092590"/>
            <a:ext cx="3101892" cy="13625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64645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Play!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Neutral </a:t>
            </a:r>
            <a:r>
              <a:rPr lang="en-US" dirty="0" smtClean="0"/>
              <a:t>                </a:t>
            </a:r>
            <a:r>
              <a:rPr lang="en-US" u="sng" dirty="0" smtClean="0"/>
              <a:t>Positive</a:t>
            </a:r>
            <a:r>
              <a:rPr lang="en-US" dirty="0" smtClean="0"/>
              <a:t>                 </a:t>
            </a:r>
            <a:r>
              <a:rPr lang="en-US" u="sng" dirty="0" smtClean="0"/>
              <a:t>Negative</a:t>
            </a:r>
          </a:p>
          <a:p>
            <a:r>
              <a:rPr lang="en-US" dirty="0" smtClean="0"/>
              <a:t>Thin</a:t>
            </a:r>
          </a:p>
          <a:p>
            <a:r>
              <a:rPr lang="en-US" dirty="0" smtClean="0"/>
              <a:t>Big</a:t>
            </a:r>
          </a:p>
          <a:p>
            <a:r>
              <a:rPr lang="en-US" dirty="0" smtClean="0"/>
              <a:t>Smell</a:t>
            </a:r>
          </a:p>
          <a:p>
            <a:r>
              <a:rPr lang="en-US" dirty="0" smtClean="0"/>
              <a:t>Old</a:t>
            </a:r>
          </a:p>
          <a:p>
            <a:r>
              <a:rPr lang="en-US" dirty="0" smtClean="0"/>
              <a:t>Toilet</a:t>
            </a:r>
          </a:p>
          <a:p>
            <a:r>
              <a:rPr lang="en-US" dirty="0" smtClean="0"/>
              <a:t>Died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687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Turn to page </a:t>
            </a:r>
            <a:r>
              <a:rPr lang="en-US" dirty="0" smtClean="0"/>
              <a:t>154</a:t>
            </a:r>
            <a:r>
              <a:rPr lang="en-US" dirty="0" smtClean="0"/>
              <a:t> </a:t>
            </a:r>
            <a:r>
              <a:rPr lang="en-US" dirty="0" smtClean="0"/>
              <a:t>in the Sundance Writer and compare the 2 paragraphs in the “Writing Activity”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SundanceWrit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1700" y="3071426"/>
            <a:ext cx="2260600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19913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 All Your Senses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often only describe with Sight, but in order to make the reader feel like he/she is really experiencing the description, also use sound, taste, touch, and smell.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 descr="5senses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900" y="3630234"/>
            <a:ext cx="3619048" cy="2008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870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Vacation</a:t>
            </a:r>
          </a:p>
          <a:p>
            <a:pPr marL="0" indent="0">
              <a:buNone/>
            </a:pPr>
            <a:r>
              <a:rPr lang="en-US" dirty="0" smtClean="0"/>
              <a:t>Close your eyes. </a:t>
            </a:r>
          </a:p>
          <a:p>
            <a:pPr marL="0" indent="0">
              <a:buNone/>
            </a:pPr>
            <a:r>
              <a:rPr lang="en-US" dirty="0" smtClean="0"/>
              <a:t>I’ll describe a place using only smell, sound, taste, and touch (no sight), and you tell me where we are.</a:t>
            </a:r>
          </a:p>
          <a:p>
            <a:r>
              <a:rPr lang="en-US" dirty="0" smtClean="0"/>
              <a:t>Your turn:</a:t>
            </a:r>
          </a:p>
          <a:p>
            <a:pPr marL="0" indent="0">
              <a:buNone/>
            </a:pPr>
            <a:r>
              <a:rPr lang="en-US" dirty="0" smtClean="0"/>
              <a:t>Describe a place and don’t use any sight. We will try to guess.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148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1487</TotalTime>
  <Words>399</Words>
  <Application>Microsoft Macintosh PowerPoint</Application>
  <PresentationFormat>On-screen Show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DESCRIPTION</vt:lpstr>
      <vt:lpstr>Why Important?</vt:lpstr>
      <vt:lpstr>“Border Story”  by Luis Alberto Urrea</vt:lpstr>
      <vt:lpstr>Language of Description</vt:lpstr>
      <vt:lpstr>Denotation vs. Connotation</vt:lpstr>
      <vt:lpstr>Let’s Play!</vt:lpstr>
      <vt:lpstr>Practice</vt:lpstr>
      <vt:lpstr>Use All Your Senses</vt:lpstr>
      <vt:lpstr>Let’s Practice</vt:lpstr>
      <vt:lpstr>Be a Great Observer </vt:lpstr>
      <vt:lpstr>Describe with Action and Dialogue Show! Don’t Tell!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DESCRIPTION</dc:title>
  <dc:creator>Julie  Pesano</dc:creator>
  <cp:lastModifiedBy>Julie  Pesano</cp:lastModifiedBy>
  <cp:revision>8</cp:revision>
  <dcterms:created xsi:type="dcterms:W3CDTF">2016-10-02T20:29:05Z</dcterms:created>
  <dcterms:modified xsi:type="dcterms:W3CDTF">2020-01-11T23:43:25Z</dcterms:modified>
</cp:coreProperties>
</file>