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22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31208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899" cy="36458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599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199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399" cy="158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3 Ways to Respond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399" cy="701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They Say, I Say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Graff and Birkenstein</a:t>
            </a:r>
          </a:p>
        </p:txBody>
      </p:sp>
      <p:pic>
        <p:nvPicPr>
          <p:cNvPr id="61" name="Shape 61" descr="Image result for spaceship carto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80700" y="140875"/>
            <a:ext cx="1971149" cy="1852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Disagree – and Explain Why</a:t>
            </a:r>
          </a:p>
        </p:txBody>
      </p:sp>
      <p:sp>
        <p:nvSpPr>
          <p:cNvPr id="79" name="Shape 79"/>
          <p:cNvSpPr/>
          <p:nvPr/>
        </p:nvSpPr>
        <p:spPr>
          <a:xfrm>
            <a:off x="449775" y="1099425"/>
            <a:ext cx="8520599" cy="2537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You need to do more than simply assert that you agree or disagree with a particular view; you also have to offer persuasive reasons why you agree or disagree.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0" name="Shape 80" descr="Image result for agree disagre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8875" y="2667000"/>
            <a:ext cx="2180249" cy="2214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Disagreeing--With Reasons (X = Anderson)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I think Anderson mistaken about ___________ because he overlooks __________ .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Anderson’s claim that __________ rests upon the questionable assumption that ________ .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I disagree with X's view that ________ because, as recent research has shown ________ .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By focusing on _________ , X overlooks the deeper problem of ____________ .</a:t>
            </a:r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X claims __________ , but we don't need him to tell us that. Anyone familiar with ________ has long known that _____________ 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Agree--But with a Difference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I agree that ___________ because my experience ____________ confirms it.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X is surely right about __________ because, as she may not be aware, recent studies have shown that ____________.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X's theory of ___________ is extremely useful because it sheds insight on the difficult problem of ________.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I agree that _________ , a point that needs emphasizing since so many people believe ___________.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Stressing disagreement - NO, BUT ...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Although I agree with X up to a point, I cannot accept his overall that __________ because__________.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Stressing Agreement - YES, BUT ...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Although I disagree with much that X predicts, I fully endorse his final assumption that _____________ .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Though I concede that _________, I still insist that ____________ .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X is right that ____________, but she seems on more dubious ground when she claims that _________ .</a:t>
            </a:r>
          </a:p>
          <a:p>
            <a:pPr marL="457200" lvl="0" indent="-228600" rtl="0">
              <a:spcBef>
                <a:spcPts val="1000"/>
              </a:spcBef>
              <a:spcAft>
                <a:spcPts val="1000"/>
              </a:spcAft>
            </a:pPr>
            <a:r>
              <a:rPr lang="en"/>
              <a:t>While X is probably wrong when she claims that __________, she is right that _____________ .</a:t>
            </a:r>
          </a:p>
          <a:p>
            <a:pPr lvl="0">
              <a:spcBef>
                <a:spcPts val="100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599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Mixed Feelings - I’m OF TWO MINDS ...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I'm of two minds about X's claim that ________. On the one hand, I agree that ____________. On the other hand, I'm not sure if _____________.</a:t>
            </a:r>
          </a:p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spcAft>
                <a:spcPts val="1000"/>
              </a:spcAft>
            </a:pPr>
            <a:r>
              <a:rPr lang="en"/>
              <a:t>My feelings on the Issue are mixed. I do support X's position that _________, but I find Y's argument about ___________ and Z's research on _________ to be equally persuasive.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368</Words>
  <Application>Microsoft Macintosh PowerPoint</Application>
  <PresentationFormat>On-screen Show (16:9)</PresentationFormat>
  <Paragraphs>28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coral</vt:lpstr>
      <vt:lpstr>3 Ways to Respond</vt:lpstr>
      <vt:lpstr>Disagree – and Explain Why</vt:lpstr>
      <vt:lpstr>Disagreeing--With Reasons (X = Anderson)</vt:lpstr>
      <vt:lpstr>Agree--But with a Difference</vt:lpstr>
      <vt:lpstr>Stressing disagreement - NO, BUT ...</vt:lpstr>
      <vt:lpstr>Stressing Agreement - YES, BUT ...</vt:lpstr>
      <vt:lpstr>Mixed Feelings - I’m OF TWO MINDS 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Ways to Respond</dc:title>
  <cp:lastModifiedBy>Julie  Pesano</cp:lastModifiedBy>
  <cp:revision>2</cp:revision>
  <dcterms:modified xsi:type="dcterms:W3CDTF">2017-01-16T20:28:36Z</dcterms:modified>
</cp:coreProperties>
</file>