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11/20/16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590633"/>
            <a:ext cx="8305800" cy="4592310"/>
          </a:xfrm>
        </p:spPr>
        <p:txBody>
          <a:bodyPr/>
          <a:lstStyle/>
          <a:p>
            <a:r>
              <a:rPr lang="en-US" sz="3600" dirty="0" smtClean="0"/>
              <a:t>We love stories! </a:t>
            </a:r>
          </a:p>
          <a:p>
            <a:pPr algn="l"/>
            <a:r>
              <a:rPr lang="en-US" sz="3600" dirty="0" smtClean="0"/>
              <a:t>We use it all the time when we tell what happened.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Accident report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Weekend event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Eyewitness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/>
              <a:t>Retell a movie plot</a:t>
            </a:r>
          </a:p>
          <a:p>
            <a:pPr marL="571500" indent="-571500" algn="l">
              <a:buFontTx/>
              <a:buChar char="-"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20692"/>
            <a:ext cx="8305800" cy="1411045"/>
          </a:xfrm>
        </p:spPr>
        <p:txBody>
          <a:bodyPr/>
          <a:lstStyle/>
          <a:p>
            <a:r>
              <a:rPr lang="en-US" sz="7200" dirty="0" smtClean="0"/>
              <a:t>Narrative Essay</a:t>
            </a:r>
            <a:endParaRPr lang="en-US" sz="7200" dirty="0"/>
          </a:p>
        </p:txBody>
      </p:sp>
      <p:pic>
        <p:nvPicPr>
          <p:cNvPr id="4" name="Picture 3" descr="bubble_nar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14" y="2976022"/>
            <a:ext cx="2821886" cy="24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ldilocks-and-three-bear-story-collaborative-activity-20-63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2" r="-10112"/>
          <a:stretch>
            <a:fillRect/>
          </a:stretch>
        </p:blipFill>
        <p:spPr>
          <a:xfrm>
            <a:off x="282242" y="359175"/>
            <a:ext cx="8861758" cy="59392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tell what happened. </a:t>
            </a:r>
          </a:p>
          <a:p>
            <a:r>
              <a:rPr lang="en-US" dirty="0" smtClean="0"/>
              <a:t>Add descriptive detail so reader can see, smell, hear, feel the place and people.</a:t>
            </a:r>
          </a:p>
          <a:p>
            <a:r>
              <a:rPr lang="en-US" dirty="0" smtClean="0"/>
              <a:t>Add dialogue to bring characters to life and make reader feel right there in scenario.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Dialogue</a:t>
            </a:r>
            <a:endParaRPr lang="en-US" dirty="0"/>
          </a:p>
        </p:txBody>
      </p:sp>
      <p:pic>
        <p:nvPicPr>
          <p:cNvPr id="4" name="Picture 3" descr="dialo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84165"/>
            <a:ext cx="5080000" cy="29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3593"/>
            <a:ext cx="8229600" cy="59344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Chain Story</a:t>
            </a:r>
          </a:p>
          <a:p>
            <a:pPr>
              <a:buFontTx/>
              <a:buChar char="-"/>
            </a:pPr>
            <a:r>
              <a:rPr lang="en-US" dirty="0" smtClean="0"/>
              <a:t>Get in a circle</a:t>
            </a:r>
          </a:p>
          <a:p>
            <a:pPr>
              <a:buFontTx/>
              <a:buChar char="-"/>
            </a:pPr>
            <a:r>
              <a:rPr lang="en-US" dirty="0" smtClean="0"/>
              <a:t>Each person will add another part of a story</a:t>
            </a:r>
          </a:p>
          <a:p>
            <a:pPr>
              <a:buFontTx/>
              <a:buChar char="-"/>
            </a:pPr>
            <a:r>
              <a:rPr lang="en-US" dirty="0" smtClean="0"/>
              <a:t>1. Action</a:t>
            </a:r>
          </a:p>
          <a:p>
            <a:pPr>
              <a:buFontTx/>
              <a:buChar char="-"/>
            </a:pPr>
            <a:r>
              <a:rPr lang="en-US" dirty="0" smtClean="0"/>
              <a:t>2. Description</a:t>
            </a:r>
          </a:p>
          <a:p>
            <a:pPr>
              <a:buFontTx/>
              <a:buChar char="-"/>
            </a:pPr>
            <a:r>
              <a:rPr lang="en-US" dirty="0" smtClean="0"/>
              <a:t>3. Dialogue</a:t>
            </a:r>
          </a:p>
          <a:p>
            <a:pPr>
              <a:buFontTx/>
              <a:buChar char="-"/>
            </a:pPr>
            <a:r>
              <a:rPr lang="en-US" dirty="0" smtClean="0"/>
              <a:t>Thesis: Blind Dates are terrible.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11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Exercise</a:t>
            </a:r>
            <a:endParaRPr lang="en-US" sz="6000" dirty="0"/>
          </a:p>
        </p:txBody>
      </p:sp>
      <p:pic>
        <p:nvPicPr>
          <p:cNvPr id="4" name="Picture 3" descr="blindd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361412"/>
            <a:ext cx="5689600" cy="23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Analyze Essay</a:t>
            </a:r>
          </a:p>
          <a:p>
            <a:r>
              <a:rPr lang="en-US" dirty="0" smtClean="0"/>
              <a:t>1. What is the Thesis (Significance)</a:t>
            </a:r>
          </a:p>
          <a:p>
            <a:r>
              <a:rPr lang="en-US" dirty="0" smtClean="0"/>
              <a:t>2. How long is the story?</a:t>
            </a:r>
          </a:p>
          <a:p>
            <a:r>
              <a:rPr lang="en-US" dirty="0" smtClean="0"/>
              <a:t>3. How is the story divided into paragraphs?</a:t>
            </a:r>
          </a:p>
          <a:p>
            <a:r>
              <a:rPr lang="en-US" dirty="0" smtClean="0"/>
              <a:t>4. Is every part of the story directly proving the thesis?</a:t>
            </a:r>
          </a:p>
          <a:p>
            <a:r>
              <a:rPr lang="en-US" dirty="0" smtClean="0"/>
              <a:t>5. Is there effective use of description and dialogue?</a:t>
            </a:r>
          </a:p>
          <a:p>
            <a:r>
              <a:rPr lang="en-US" dirty="0" smtClean="0"/>
              <a:t>6. How do the introduction and conclusion frame the story?</a:t>
            </a:r>
          </a:p>
          <a:p>
            <a:r>
              <a:rPr lang="en-US" dirty="0" smtClean="0"/>
              <a:t>7. Are there effective use of transitions? Give examples.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4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sharing the story.</a:t>
            </a:r>
          </a:p>
          <a:p>
            <a:r>
              <a:rPr lang="en-US" dirty="0" smtClean="0"/>
              <a:t>What moral or lesson was learned?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What is the significance of the story in</a:t>
            </a:r>
            <a:r>
              <a:rPr lang="is-IS" dirty="0" smtClean="0"/>
              <a:t>….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smtClean="0"/>
              <a:t>Titanic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Forrest Gump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Star Wars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Wizard of Oz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Significance (Thesis)</a:t>
            </a:r>
            <a:endParaRPr lang="en-US" sz="5400" dirty="0"/>
          </a:p>
        </p:txBody>
      </p:sp>
      <p:pic>
        <p:nvPicPr>
          <p:cNvPr id="4" name="Picture 3" descr="titan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64" y="3373680"/>
            <a:ext cx="3669145" cy="29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Activity: Write down 3 events in your life and tell what you think the significance was?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m</a:t>
            </a:r>
            <a:r>
              <a:rPr lang="en-US" dirty="0" smtClean="0"/>
              <a:t>oved to California from Florida.</a:t>
            </a:r>
          </a:p>
          <a:p>
            <a:pPr marL="0" indent="0">
              <a:buNone/>
            </a:pPr>
            <a:r>
              <a:rPr lang="en-US" dirty="0" smtClean="0"/>
              <a:t>Significance: I learned that in life we often need to take a leap of faith and trust.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Exercise</a:t>
            </a:r>
            <a:endParaRPr lang="en-US" sz="6000" dirty="0"/>
          </a:p>
        </p:txBody>
      </p:sp>
      <p:pic>
        <p:nvPicPr>
          <p:cNvPr id="4" name="Picture 3" descr="m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87068"/>
            <a:ext cx="6533388" cy="2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ductive-vs-Inductive-reasoning-mi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370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vs. Inductive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5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Organize your essay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Narrow story down to one day or less!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Introduction – Background /thesis (significance)</a:t>
            </a:r>
          </a:p>
          <a:p>
            <a:r>
              <a:rPr lang="en-US" dirty="0" smtClean="0"/>
              <a:t>Body Paragraphs – Story that proves thesis (choose only relevant information – not everything)</a:t>
            </a:r>
          </a:p>
          <a:p>
            <a:pPr marL="0" indent="0">
              <a:buNone/>
            </a:pPr>
            <a:r>
              <a:rPr lang="en-US" dirty="0" smtClean="0"/>
              <a:t>		Paragraph 1 – Beginning</a:t>
            </a:r>
          </a:p>
          <a:p>
            <a:pPr marL="0" indent="0">
              <a:buNone/>
            </a:pPr>
            <a:r>
              <a:rPr lang="en-US" dirty="0" smtClean="0"/>
              <a:t>		Paragraph 2 – Middle</a:t>
            </a:r>
          </a:p>
          <a:p>
            <a:pPr marL="0" indent="0">
              <a:buNone/>
            </a:pPr>
            <a:r>
              <a:rPr lang="en-US" dirty="0" smtClean="0"/>
              <a:t>		Paragraph 3 – End</a:t>
            </a:r>
          </a:p>
          <a:p>
            <a:r>
              <a:rPr lang="en-US" dirty="0" smtClean="0"/>
              <a:t>Conclusion – reinforce how story proves thesis and connect to larger audience.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Chronology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1686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ho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6" r="-20646"/>
          <a:stretch>
            <a:fillRect/>
          </a:stretch>
        </p:blipFill>
        <p:spPr>
          <a:xfrm>
            <a:off x="457200" y="358775"/>
            <a:ext cx="8229600" cy="58245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1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7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clear when events are happening in story.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Transitions</a:t>
            </a:r>
            <a:endParaRPr lang="en-US" sz="6000" dirty="0"/>
          </a:p>
        </p:txBody>
      </p:sp>
      <p:pic>
        <p:nvPicPr>
          <p:cNvPr id="4" name="Picture 3" descr="transi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1" y="1988291"/>
            <a:ext cx="7415267" cy="42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</a:p>
          <a:p>
            <a:pPr>
              <a:buFontTx/>
              <a:buChar char="-"/>
            </a:pPr>
            <a:r>
              <a:rPr lang="en-US" dirty="0" smtClean="0"/>
              <a:t>Each group will receive a comic strip that has been cut up into separate boxes.</a:t>
            </a:r>
          </a:p>
          <a:p>
            <a:pPr>
              <a:buFontTx/>
              <a:buChar char="-"/>
            </a:pPr>
            <a:r>
              <a:rPr lang="en-US" dirty="0" smtClean="0"/>
              <a:t>Put together each story logically </a:t>
            </a:r>
          </a:p>
          <a:p>
            <a:pPr>
              <a:buFontTx/>
              <a:buChar char="-"/>
            </a:pPr>
            <a:r>
              <a:rPr lang="en-US" dirty="0" smtClean="0"/>
              <a:t>Tell story with  clear chronology and transitions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Exercise</a:t>
            </a:r>
            <a:endParaRPr lang="en-US" sz="6000" dirty="0"/>
          </a:p>
        </p:txBody>
      </p:sp>
      <p:pic>
        <p:nvPicPr>
          <p:cNvPr id="4" name="Picture 3" descr="comicstrip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12443"/>
            <a:ext cx="7791965" cy="29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Subjective – 1</a:t>
            </a:r>
            <a:r>
              <a:rPr lang="en-US" baseline="30000" dirty="0" smtClean="0"/>
              <a:t>st</a:t>
            </a:r>
            <a:r>
              <a:rPr lang="en-US" dirty="0" smtClean="0"/>
              <a:t> person “I” “We”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from one narrator’s view</a:t>
            </a:r>
          </a:p>
          <a:p>
            <a:r>
              <a:rPr lang="en-US" dirty="0" smtClean="0"/>
              <a:t>Objective – 3</a:t>
            </a:r>
            <a:r>
              <a:rPr lang="en-US" baseline="30000" dirty="0" smtClean="0"/>
              <a:t>rd</a:t>
            </a:r>
            <a:r>
              <a:rPr lang="en-US" dirty="0" smtClean="0"/>
              <a:t> person “He, She, They”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Eyewitness, researcher reconstructing chain of 			events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Perspective</a:t>
            </a:r>
            <a:endParaRPr lang="en-US" sz="6600" dirty="0"/>
          </a:p>
        </p:txBody>
      </p:sp>
      <p:pic>
        <p:nvPicPr>
          <p:cNvPr id="4" name="Picture 3" descr="perspectiv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32" y="4052645"/>
            <a:ext cx="5234306" cy="22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3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95</TotalTime>
  <Words>355</Words>
  <Application>Microsoft Macintosh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Narrative Essay</vt:lpstr>
      <vt:lpstr>Significance (Thesis)</vt:lpstr>
      <vt:lpstr>Exercise</vt:lpstr>
      <vt:lpstr>Deductive vs. Inductive Reasoning</vt:lpstr>
      <vt:lpstr>Chronology</vt:lpstr>
      <vt:lpstr>PowerPoint Presentation</vt:lpstr>
      <vt:lpstr>Transitions</vt:lpstr>
      <vt:lpstr>Exercise</vt:lpstr>
      <vt:lpstr>Perspective</vt:lpstr>
      <vt:lpstr>PowerPoint Presentation</vt:lpstr>
      <vt:lpstr>Description and Dialogue</vt:lpstr>
      <vt:lpstr>Exercise</vt:lpstr>
      <vt:lpstr>Sample Essay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Essay</dc:title>
  <dc:creator>Julie  Pesano</dc:creator>
  <cp:lastModifiedBy>Julie  Pesano</cp:lastModifiedBy>
  <cp:revision>9</cp:revision>
  <dcterms:created xsi:type="dcterms:W3CDTF">2016-11-21T00:07:43Z</dcterms:created>
  <dcterms:modified xsi:type="dcterms:W3CDTF">2016-11-21T01:43:13Z</dcterms:modified>
</cp:coreProperties>
</file>