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1405023-C6EF-784C-AC26-18EB06B9C01D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zkxGWshu2w%23https://www.youtube.com/watch?v=PzkxGWshu2w" TargetMode="Externa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46629"/>
            <a:ext cx="6400800" cy="146235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Process Essay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40122"/>
            <a:ext cx="6858000" cy="31748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valentine-hearts-1312449-1280x9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986"/>
            <a:ext cx="9144000" cy="454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49250"/>
            <a:ext cx="6400800" cy="728676"/>
          </a:xfrm>
        </p:spPr>
        <p:txBody>
          <a:bodyPr>
            <a:normAutofit/>
          </a:bodyPr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14505"/>
            <a:ext cx="6400800" cy="2471897"/>
          </a:xfrm>
        </p:spPr>
        <p:txBody>
          <a:bodyPr>
            <a:normAutofit/>
          </a:bodyPr>
          <a:lstStyle/>
          <a:p>
            <a:r>
              <a:rPr lang="en-US" dirty="0" smtClean="0"/>
              <a:t>Make sure to clearly label one step from the next and  and the let the reader know how long each step takes</a:t>
            </a:r>
          </a:p>
          <a:p>
            <a:r>
              <a:rPr lang="en-US" dirty="0" smtClean="0"/>
              <a:t>Example transitions: Again, also, and, before, begin by, begin with, besides, during, finally, first, second, third, furthermore, last, late, meanwhile, moreover, next, still then, too when, while</a:t>
            </a:r>
          </a:p>
          <a:p>
            <a:endParaRPr lang="en-US" dirty="0"/>
          </a:p>
        </p:txBody>
      </p:sp>
      <p:pic>
        <p:nvPicPr>
          <p:cNvPr id="4" name="Picture 3" descr="Transi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20" y="1677925"/>
            <a:ext cx="2925053" cy="1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Limited Topic</a:t>
            </a:r>
          </a:p>
          <a:p>
            <a:r>
              <a:rPr lang="en-US" dirty="0" smtClean="0"/>
              <a:t>2. Purpose</a:t>
            </a:r>
          </a:p>
          <a:p>
            <a:r>
              <a:rPr lang="en-US" dirty="0" smtClean="0"/>
              <a:t>3. Opinion</a:t>
            </a:r>
          </a:p>
          <a:p>
            <a:r>
              <a:rPr lang="en-US" dirty="0" smtClean="0"/>
              <a:t>4. Parts</a:t>
            </a:r>
          </a:p>
          <a:p>
            <a:r>
              <a:rPr lang="en-US" dirty="0" smtClean="0"/>
              <a:t>Example: My grandmothers recipe for chocolate cookies (1) connects me to my culture and my ancestors (3) as seen in these 3 simple steps. (4)</a:t>
            </a:r>
            <a:endParaRPr lang="en-US" dirty="0"/>
          </a:p>
        </p:txBody>
      </p:sp>
      <p:pic>
        <p:nvPicPr>
          <p:cNvPr id="4" name="Picture 3" descr="grandmo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85" y="687902"/>
            <a:ext cx="3292967" cy="21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621"/>
            <a:ext cx="6400800" cy="1513667"/>
          </a:xfrm>
        </p:spPr>
        <p:txBody>
          <a:bodyPr/>
          <a:lstStyle/>
          <a:p>
            <a:pPr algn="ctr"/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6289"/>
            <a:ext cx="6400800" cy="3870114"/>
          </a:xfrm>
        </p:spPr>
        <p:txBody>
          <a:bodyPr/>
          <a:lstStyle/>
          <a:p>
            <a:r>
              <a:rPr lang="en-US" sz="2400" dirty="0" smtClean="0"/>
              <a:t>Always keep in mind your audience and how much they know or don’t know about your topic!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 descr="audi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7" y="2899056"/>
            <a:ext cx="7710340" cy="39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8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28" y="251366"/>
            <a:ext cx="8016296" cy="1759565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How </a:t>
            </a:r>
            <a:r>
              <a:rPr lang="en-US" sz="4000" dirty="0" smtClean="0"/>
              <a:t>To?</a:t>
            </a:r>
            <a:br>
              <a:rPr lang="en-US" sz="4000" dirty="0" smtClean="0"/>
            </a:br>
            <a:r>
              <a:rPr lang="en-US" dirty="0" smtClean="0"/>
              <a:t> </a:t>
            </a:r>
            <a:r>
              <a:rPr lang="en-US" sz="2200" dirty="0"/>
              <a:t>Go to any self help section of the bookstore and you’ll see hundreds of texts teaching us how to do something.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6363"/>
            <a:ext cx="6400800" cy="4412723"/>
          </a:xfrm>
        </p:spPr>
        <p:txBody>
          <a:bodyPr numCol="1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How to get a man to marry you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cheat on a test without getting caught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lose 10 pounds in one day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get out of a speeding ticket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</a:t>
            </a:r>
            <a:r>
              <a:rPr lang="en-US" dirty="0" smtClean="0"/>
              <a:t>survive Valentines Day</a:t>
            </a:r>
            <a:endParaRPr lang="en-US" dirty="0"/>
          </a:p>
        </p:txBody>
      </p:sp>
      <p:pic>
        <p:nvPicPr>
          <p:cNvPr id="5" name="Picture 4" descr="chocolate he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39" y="4418755"/>
            <a:ext cx="6719930" cy="23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149" y="330745"/>
            <a:ext cx="7257051" cy="228863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“My First Conk”</a:t>
            </a:r>
            <a:br>
              <a:rPr lang="en-US" sz="2800" dirty="0" smtClean="0"/>
            </a:br>
            <a:r>
              <a:rPr lang="en-US" sz="2800" dirty="0" smtClean="0"/>
              <a:t> by </a:t>
            </a:r>
            <a:r>
              <a:rPr lang="en-US" sz="2800" dirty="0" err="1" smtClean="0"/>
              <a:t>malcolm</a:t>
            </a:r>
            <a:r>
              <a:rPr lang="en-US" sz="2800" dirty="0" smtClean="0"/>
              <a:t> X (1964)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Arial Narrow"/>
                <a:cs typeface="Arial Narrow"/>
                <a:hlinkClick r:id="rId2"/>
              </a:rPr>
              <a:t>Spike Lee’s </a:t>
            </a:r>
            <a:r>
              <a:rPr lang="en-US" sz="2800" i="1" dirty="0" smtClean="0">
                <a:latin typeface="Arial Narrow"/>
                <a:cs typeface="Arial Narrow"/>
                <a:hlinkClick r:id="rId2"/>
              </a:rPr>
              <a:t>Malcolm X (1992)</a:t>
            </a:r>
            <a:r>
              <a:rPr lang="en-US" sz="2800" dirty="0" smtClean="0">
                <a:hlinkClick r:id="rId2"/>
              </a:rPr>
              <a:t/>
            </a:r>
            <a:br>
              <a:rPr lang="en-US" sz="2800" dirty="0" smtClean="0">
                <a:hlinkClick r:id="rId2"/>
              </a:rPr>
            </a:br>
            <a:endParaRPr lang="en-US" sz="2800" dirty="0"/>
          </a:p>
        </p:txBody>
      </p:sp>
      <p:pic>
        <p:nvPicPr>
          <p:cNvPr id="5" name="Content Placeholder 4" descr="Malcolmxdvdse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966" r="-100966"/>
          <a:stretch>
            <a:fillRect/>
          </a:stretch>
        </p:blipFill>
        <p:spPr>
          <a:xfrm>
            <a:off x="457200" y="2619375"/>
            <a:ext cx="7620000" cy="3506788"/>
          </a:xfrm>
        </p:spPr>
      </p:pic>
    </p:spTree>
    <p:extLst>
      <p:ext uri="{BB962C8B-B14F-4D97-AF65-F5344CB8AC3E}">
        <p14:creationId xmlns:p14="http://schemas.microsoft.com/office/powerpoint/2010/main" val="267144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Which paragraphs make the steps of the process?</a:t>
            </a:r>
          </a:p>
          <a:p>
            <a:r>
              <a:rPr lang="en-US" dirty="0" smtClean="0"/>
              <a:t>2. Where is the Thesis? What opinion does process prove?</a:t>
            </a:r>
          </a:p>
          <a:p>
            <a:r>
              <a:rPr lang="en-US" dirty="0" smtClean="0"/>
              <a:t>3. What paragraphs make the introduction?</a:t>
            </a:r>
          </a:p>
          <a:p>
            <a:r>
              <a:rPr lang="en-US" dirty="0" smtClean="0"/>
              <a:t>4. What paragraphs make the conclusion?</a:t>
            </a:r>
            <a:endParaRPr lang="en-US" dirty="0" smtClean="0"/>
          </a:p>
          <a:p>
            <a:pPr algn="ctr"/>
            <a:r>
              <a:rPr lang="en-US" dirty="0" smtClean="0"/>
              <a:t>Examine </a:t>
            </a:r>
            <a:r>
              <a:rPr lang="en-US" dirty="0" smtClean="0"/>
              <a:t>Introduction and </a:t>
            </a:r>
            <a:r>
              <a:rPr lang="en-US" smtClean="0"/>
              <a:t>Conclusion Handout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r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4335756"/>
            <a:ext cx="6311900" cy="18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67040"/>
            <a:ext cx="6400800" cy="974903"/>
          </a:xfrm>
        </p:spPr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00839"/>
            <a:ext cx="6400800" cy="4836036"/>
          </a:xfrm>
        </p:spPr>
        <p:txBody>
          <a:bodyPr>
            <a:noAutofit/>
          </a:bodyPr>
          <a:lstStyle/>
          <a:p>
            <a:r>
              <a:rPr lang="en-US" sz="3200" dirty="0" smtClean="0"/>
              <a:t>Unique You!!!!</a:t>
            </a:r>
          </a:p>
          <a:p>
            <a:r>
              <a:rPr lang="en-US" sz="1600" dirty="0" smtClean="0"/>
              <a:t>Choose a topic that says something about you! About your culture or about an experience you had or about your beliefs. </a:t>
            </a:r>
          </a:p>
          <a:p>
            <a:pPr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Example: </a:t>
            </a:r>
          </a:p>
          <a:p>
            <a:pPr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My parents divorced when I was 2 years old</a:t>
            </a:r>
          </a:p>
          <a:p>
            <a:pPr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How to get along with divorced parents</a:t>
            </a:r>
          </a:p>
          <a:p>
            <a:pPr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My introduction would give the background why I’m an </a:t>
            </a:r>
            <a:r>
              <a:rPr lang="en-US" sz="1600" dirty="0" smtClean="0"/>
              <a:t> 	expert</a:t>
            </a:r>
            <a:endParaRPr lang="en-US" sz="1600" dirty="0"/>
          </a:p>
        </p:txBody>
      </p:sp>
      <p:pic>
        <p:nvPicPr>
          <p:cNvPr id="4" name="Picture 3" descr="divorcecartoon-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4759070"/>
            <a:ext cx="6946900" cy="20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</a:t>
            </a:r>
            <a:br>
              <a:rPr lang="en-US" dirty="0" smtClean="0"/>
            </a:br>
            <a:r>
              <a:rPr lang="en-US" sz="2000" dirty="0" smtClean="0"/>
              <a:t>Why am I </a:t>
            </a:r>
            <a:r>
              <a:rPr lang="en-US" sz="2000" dirty="0" err="1" smtClean="0"/>
              <a:t>wRiting</a:t>
            </a:r>
            <a:r>
              <a:rPr lang="en-US" sz="2000" dirty="0" smtClean="0"/>
              <a:t> This?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1"/>
            <a:ext cx="6400800" cy="298311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1) Informational: </a:t>
            </a:r>
          </a:p>
          <a:p>
            <a:pPr indent="0">
              <a:buNone/>
            </a:pPr>
            <a:r>
              <a:rPr lang="en-US" dirty="0">
                <a:latin typeface="Arial Rounded MT Bold"/>
                <a:cs typeface="Arial Rounded MT Bold"/>
              </a:rPr>
              <a:t>	</a:t>
            </a:r>
            <a:r>
              <a:rPr lang="en-US" dirty="0" smtClean="0">
                <a:latin typeface="Arial Rounded MT Bold"/>
                <a:cs typeface="Arial Rounded MT Bold"/>
              </a:rPr>
              <a:t>This tells someone how something occurs</a:t>
            </a:r>
          </a:p>
          <a:p>
            <a:pPr indent="0">
              <a:buNone/>
            </a:pPr>
            <a:r>
              <a:rPr lang="en-US" dirty="0">
                <a:latin typeface="Arial Rounded MT Bold"/>
                <a:cs typeface="Arial Rounded MT Bold"/>
              </a:rPr>
              <a:t>	</a:t>
            </a:r>
            <a:r>
              <a:rPr lang="en-US" dirty="0" smtClean="0">
                <a:latin typeface="Arial Rounded MT Bold"/>
                <a:cs typeface="Arial Rounded MT Bold"/>
              </a:rPr>
              <a:t>(example: How WWI started)</a:t>
            </a:r>
          </a:p>
          <a:p>
            <a:pPr indent="0"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2) Directional</a:t>
            </a:r>
          </a:p>
          <a:p>
            <a:pPr indent="0">
              <a:buNone/>
            </a:pPr>
            <a:r>
              <a:rPr lang="en-US" dirty="0">
                <a:latin typeface="Arial Rounded MT Bold"/>
                <a:cs typeface="Arial Rounded MT Bold"/>
              </a:rPr>
              <a:t>	</a:t>
            </a:r>
            <a:r>
              <a:rPr lang="en-US" dirty="0" smtClean="0">
                <a:latin typeface="Arial Rounded MT Bold"/>
                <a:cs typeface="Arial Rounded MT Bold"/>
              </a:rPr>
              <a:t>This tells someone how to do something</a:t>
            </a:r>
          </a:p>
          <a:p>
            <a:pPr indent="0">
              <a:buNone/>
            </a:pPr>
            <a:r>
              <a:rPr lang="en-US" dirty="0">
                <a:latin typeface="Arial Rounded MT Bold"/>
                <a:cs typeface="Arial Rounded MT Bold"/>
              </a:rPr>
              <a:t>	</a:t>
            </a:r>
            <a:r>
              <a:rPr lang="en-US" dirty="0" smtClean="0">
                <a:latin typeface="Arial Rounded MT Bold"/>
                <a:cs typeface="Arial Rounded MT Bold"/>
              </a:rPr>
              <a:t>(example: How to start a war)</a:t>
            </a:r>
          </a:p>
          <a:p>
            <a:pPr indent="0">
              <a:buNone/>
            </a:pPr>
            <a:endParaRPr lang="en-US" dirty="0" smtClean="0">
              <a:latin typeface="Arial Rounded MT Bold"/>
              <a:cs typeface="Arial Rounded MT Bold"/>
            </a:endParaRPr>
          </a:p>
          <a:p>
            <a:pPr indent="0"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military-wargame-war_game-training_exercise-military_training_exercise-shirts_or_skins-gra100915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746243"/>
            <a:ext cx="5080000" cy="21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8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4212"/>
            <a:ext cx="6400800" cy="949248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3460"/>
            <a:ext cx="6400800" cy="388294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Directional or Informational?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-How to write an A paper in one hour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the computer was invented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to make the best coffee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the human body digests coffee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to give good hugs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the nervous system responds to good hugs</a:t>
            </a:r>
          </a:p>
          <a:p>
            <a:pPr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coffe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21"/>
            <a:ext cx="9144000" cy="18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3726"/>
            <a:ext cx="6400800" cy="161628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Steps:</a:t>
            </a:r>
            <a:br>
              <a:rPr lang="en-US" dirty="0" smtClean="0"/>
            </a:br>
            <a:r>
              <a:rPr lang="en-US" sz="2400" dirty="0" smtClean="0"/>
              <a:t>Identify, Organize, Explain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53" y="1860013"/>
            <a:ext cx="7857557" cy="4331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Brainstorm to find out what steps </a:t>
            </a:r>
            <a:r>
              <a:rPr lang="en-US" dirty="0" smtClean="0"/>
              <a:t>are; </a:t>
            </a:r>
            <a:r>
              <a:rPr lang="en-US" dirty="0" smtClean="0"/>
              <a:t>then divide them in 3-5 steps.</a:t>
            </a:r>
          </a:p>
          <a:p>
            <a:r>
              <a:rPr lang="en-US" dirty="0" smtClean="0"/>
              <a:t>Example: Killer Chocolate Chip Cookies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Buy best ingredients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Get out my measuring spoons and bowls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Mix the dry ingredients (flour, baking soda, salt, spices)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Mix Wet ingredients (Eggs, sugar, butter, vanilla)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Place huge balls on cookie sheet and bake at 350 for </a:t>
            </a:r>
            <a:r>
              <a:rPr lang="en-US" dirty="0" smtClean="0"/>
              <a:t>	20 </a:t>
            </a:r>
            <a:r>
              <a:rPr lang="en-US" dirty="0" smtClean="0"/>
              <a:t>minutes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Serve hot and gooey with big glass of milk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Share with family and friends</a:t>
            </a:r>
            <a:endParaRPr lang="en-US" dirty="0"/>
          </a:p>
        </p:txBody>
      </p:sp>
      <p:pic>
        <p:nvPicPr>
          <p:cNvPr id="4" name="Picture 3" descr="cook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82" y="2283191"/>
            <a:ext cx="3216918" cy="112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5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937369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Reduce to </a:t>
            </a:r>
            <a:r>
              <a:rPr lang="en-US" dirty="0" smtClean="0"/>
              <a:t>3-</a:t>
            </a:r>
            <a:r>
              <a:rPr lang="en-US" dirty="0" smtClean="0"/>
              <a:t>5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81200"/>
            <a:ext cx="8154365" cy="393236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1</a:t>
            </a:r>
            <a:r>
              <a:rPr lang="en-US" dirty="0" smtClean="0"/>
              <a:t>. Prepare: - </a:t>
            </a:r>
            <a:r>
              <a:rPr lang="en-US" dirty="0"/>
              <a:t>Buy best ingredients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Get out my measuring spoons and bowls</a:t>
            </a:r>
          </a:p>
          <a:p>
            <a:pPr indent="0">
              <a:buNone/>
            </a:pPr>
            <a:r>
              <a:rPr lang="en-US" dirty="0" smtClean="0"/>
              <a:t>2</a:t>
            </a:r>
            <a:r>
              <a:rPr lang="en-US" dirty="0" smtClean="0"/>
              <a:t>. Mix: - </a:t>
            </a:r>
            <a:r>
              <a:rPr lang="en-US" dirty="0"/>
              <a:t>Mix the dry ingredients (flour, baking soda, salt, spices)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Mix Wet ingredients (Eggs, sugar, butter, vanilla)</a:t>
            </a:r>
          </a:p>
          <a:p>
            <a:pPr indent="0">
              <a:buNone/>
            </a:pPr>
            <a:r>
              <a:rPr lang="en-US" dirty="0" smtClean="0"/>
              <a:t>3</a:t>
            </a:r>
            <a:r>
              <a:rPr lang="en-US" dirty="0" smtClean="0"/>
              <a:t>. Bake: - </a:t>
            </a:r>
            <a:r>
              <a:rPr lang="en-US" dirty="0"/>
              <a:t>Place huge balls on cookie sheet and bake at 350 for </a:t>
            </a:r>
            <a:r>
              <a:rPr lang="en-US" dirty="0" smtClean="0"/>
              <a:t>		20 </a:t>
            </a:r>
            <a:r>
              <a:rPr lang="en-US" dirty="0"/>
              <a:t>minutes</a:t>
            </a:r>
          </a:p>
          <a:p>
            <a:pPr indent="0">
              <a:buNone/>
            </a:pPr>
            <a:r>
              <a:rPr lang="en-US" dirty="0" smtClean="0"/>
              <a:t>4</a:t>
            </a:r>
            <a:r>
              <a:rPr lang="en-US" dirty="0" smtClean="0"/>
              <a:t>. Enjoy! - </a:t>
            </a:r>
            <a:r>
              <a:rPr lang="en-US" dirty="0"/>
              <a:t>Serve hot and gooey with big glass of milk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Share with family and friends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29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1148</TotalTime>
  <Words>312</Words>
  <Application>Microsoft Macintosh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The Process Essay</vt:lpstr>
      <vt:lpstr>How To?  Go to any self help section of the bookstore and you’ll see hundreds of texts teaching us how to do something. </vt:lpstr>
      <vt:lpstr>“My First Conk”  by malcolm X (1964)  Spike Lee’s Malcolm X (1992) </vt:lpstr>
      <vt:lpstr>Analyze Strategy</vt:lpstr>
      <vt:lpstr>Brainstorm</vt:lpstr>
      <vt:lpstr>Purpose Why am I wRiting This?</vt:lpstr>
      <vt:lpstr>Practice</vt:lpstr>
      <vt:lpstr>Steps: Identify, Organize, Explain</vt:lpstr>
      <vt:lpstr>Reduce to 3-5 Paragraphs</vt:lpstr>
      <vt:lpstr>Transitions</vt:lpstr>
      <vt:lpstr>Thesis</vt:lpstr>
      <vt:lpstr>Audience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 Pesano</dc:creator>
  <cp:lastModifiedBy>Julie  Pesano</cp:lastModifiedBy>
  <cp:revision>21</cp:revision>
  <dcterms:created xsi:type="dcterms:W3CDTF">2016-10-30T18:37:38Z</dcterms:created>
  <dcterms:modified xsi:type="dcterms:W3CDTF">2020-02-09T20:32:18Z</dcterms:modified>
</cp:coreProperties>
</file>