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649" r:id="rId1"/>
  </p:sldMasterIdLst>
  <p:notesMasterIdLst>
    <p:notesMasterId r:id="rId41"/>
  </p:notesMasterIdLst>
  <p:sldIdLst>
    <p:sldId id="282" r:id="rId2"/>
    <p:sldId id="296" r:id="rId3"/>
    <p:sldId id="297" r:id="rId4"/>
    <p:sldId id="283" r:id="rId5"/>
    <p:sldId id="284" r:id="rId6"/>
    <p:sldId id="263" r:id="rId7"/>
    <p:sldId id="298" r:id="rId8"/>
    <p:sldId id="316" r:id="rId9"/>
    <p:sldId id="317" r:id="rId10"/>
    <p:sldId id="319" r:id="rId11"/>
    <p:sldId id="318" r:id="rId12"/>
    <p:sldId id="314" r:id="rId13"/>
    <p:sldId id="305" r:id="rId14"/>
    <p:sldId id="285" r:id="rId15"/>
    <p:sldId id="260" r:id="rId16"/>
    <p:sldId id="261" r:id="rId17"/>
    <p:sldId id="265" r:id="rId18"/>
    <p:sldId id="300" r:id="rId19"/>
    <p:sldId id="302" r:id="rId20"/>
    <p:sldId id="286" r:id="rId21"/>
    <p:sldId id="320" r:id="rId22"/>
    <p:sldId id="303" r:id="rId23"/>
    <p:sldId id="306" r:id="rId24"/>
    <p:sldId id="289" r:id="rId25"/>
    <p:sldId id="321" r:id="rId26"/>
    <p:sldId id="307" r:id="rId27"/>
    <p:sldId id="273" r:id="rId28"/>
    <p:sldId id="308" r:id="rId29"/>
    <p:sldId id="267" r:id="rId30"/>
    <p:sldId id="268" r:id="rId31"/>
    <p:sldId id="322" r:id="rId32"/>
    <p:sldId id="309" r:id="rId33"/>
    <p:sldId id="315" r:id="rId34"/>
    <p:sldId id="313" r:id="rId35"/>
    <p:sldId id="323" r:id="rId36"/>
    <p:sldId id="310" r:id="rId37"/>
    <p:sldId id="311" r:id="rId38"/>
    <p:sldId id="312" r:id="rId39"/>
    <p:sldId id="294" r:id="rId40"/>
  </p:sldIdLst>
  <p:sldSz cx="9144000" cy="6858000" type="screen4x3"/>
  <p:notesSz cx="6858000" cy="9144000"/>
  <p:custDataLst>
    <p:tags r:id="rId42"/>
  </p:custDataLst>
  <p:defaultTextStyle>
    <a:defPPr>
      <a:defRPr lang="en-US"/>
    </a:defPPr>
    <a:lvl1pPr algn="l" rtl="0" eaLnBrk="0" fontAlgn="base" hangingPunct="0">
      <a:spcBef>
        <a:spcPct val="0"/>
      </a:spcBef>
      <a:spcAft>
        <a:spcPct val="0"/>
      </a:spcAft>
      <a:defRPr sz="2400" kern="1200">
        <a:solidFill>
          <a:schemeClr val="tx1"/>
        </a:solidFill>
        <a:latin typeface="Arial" pitchFamily="34" charset="0"/>
        <a:ea typeface="ＭＳ Ｐゴシック" pitchFamily="34" charset="-128"/>
        <a:cs typeface="+mn-cs"/>
      </a:defRPr>
    </a:lvl1pPr>
    <a:lvl2pPr marL="457200" algn="l" rtl="0" eaLnBrk="0" fontAlgn="base" hangingPunct="0">
      <a:spcBef>
        <a:spcPct val="0"/>
      </a:spcBef>
      <a:spcAft>
        <a:spcPct val="0"/>
      </a:spcAft>
      <a:defRPr sz="2400" kern="1200">
        <a:solidFill>
          <a:schemeClr val="tx1"/>
        </a:solidFill>
        <a:latin typeface="Arial" pitchFamily="34" charset="0"/>
        <a:ea typeface="ＭＳ Ｐゴシック" pitchFamily="34" charset="-128"/>
        <a:cs typeface="+mn-cs"/>
      </a:defRPr>
    </a:lvl2pPr>
    <a:lvl3pPr marL="914400" algn="l" rtl="0" eaLnBrk="0" fontAlgn="base" hangingPunct="0">
      <a:spcBef>
        <a:spcPct val="0"/>
      </a:spcBef>
      <a:spcAft>
        <a:spcPct val="0"/>
      </a:spcAft>
      <a:defRPr sz="2400" kern="1200">
        <a:solidFill>
          <a:schemeClr val="tx1"/>
        </a:solidFill>
        <a:latin typeface="Arial" pitchFamily="34" charset="0"/>
        <a:ea typeface="ＭＳ Ｐゴシック" pitchFamily="34" charset="-128"/>
        <a:cs typeface="+mn-cs"/>
      </a:defRPr>
    </a:lvl3pPr>
    <a:lvl4pPr marL="1371600" algn="l" rtl="0" eaLnBrk="0" fontAlgn="base" hangingPunct="0">
      <a:spcBef>
        <a:spcPct val="0"/>
      </a:spcBef>
      <a:spcAft>
        <a:spcPct val="0"/>
      </a:spcAft>
      <a:defRPr sz="2400" kern="1200">
        <a:solidFill>
          <a:schemeClr val="tx1"/>
        </a:solidFill>
        <a:latin typeface="Arial" pitchFamily="34" charset="0"/>
        <a:ea typeface="ＭＳ Ｐゴシック" pitchFamily="34" charset="-128"/>
        <a:cs typeface="+mn-cs"/>
      </a:defRPr>
    </a:lvl4pPr>
    <a:lvl5pPr marL="1828800" algn="l" rtl="0" eaLnBrk="0" fontAlgn="base" hangingPunct="0">
      <a:spcBef>
        <a:spcPct val="0"/>
      </a:spcBef>
      <a:spcAft>
        <a:spcPct val="0"/>
      </a:spcAft>
      <a:defRPr sz="2400" kern="1200">
        <a:solidFill>
          <a:schemeClr val="tx1"/>
        </a:solidFill>
        <a:latin typeface="Arial" pitchFamily="34" charset="0"/>
        <a:ea typeface="ＭＳ Ｐゴシック" pitchFamily="34" charset="-128"/>
        <a:cs typeface="+mn-cs"/>
      </a:defRPr>
    </a:lvl5pPr>
    <a:lvl6pPr marL="2286000" algn="l" defTabSz="914400" rtl="0" eaLnBrk="1" latinLnBrk="0" hangingPunct="1">
      <a:defRPr sz="2400" kern="1200">
        <a:solidFill>
          <a:schemeClr val="tx1"/>
        </a:solidFill>
        <a:latin typeface="Arial" pitchFamily="34" charset="0"/>
        <a:ea typeface="ＭＳ Ｐゴシック" pitchFamily="34" charset="-128"/>
        <a:cs typeface="+mn-cs"/>
      </a:defRPr>
    </a:lvl6pPr>
    <a:lvl7pPr marL="2743200" algn="l" defTabSz="914400" rtl="0" eaLnBrk="1" latinLnBrk="0" hangingPunct="1">
      <a:defRPr sz="2400" kern="1200">
        <a:solidFill>
          <a:schemeClr val="tx1"/>
        </a:solidFill>
        <a:latin typeface="Arial" pitchFamily="34" charset="0"/>
        <a:ea typeface="ＭＳ Ｐゴシック" pitchFamily="34" charset="-128"/>
        <a:cs typeface="+mn-cs"/>
      </a:defRPr>
    </a:lvl7pPr>
    <a:lvl8pPr marL="3200400" algn="l" defTabSz="914400" rtl="0" eaLnBrk="1" latinLnBrk="0" hangingPunct="1">
      <a:defRPr sz="2400" kern="1200">
        <a:solidFill>
          <a:schemeClr val="tx1"/>
        </a:solidFill>
        <a:latin typeface="Arial" pitchFamily="34" charset="0"/>
        <a:ea typeface="ＭＳ Ｐゴシック" pitchFamily="34" charset="-128"/>
        <a:cs typeface="+mn-cs"/>
      </a:defRPr>
    </a:lvl8pPr>
    <a:lvl9pPr marL="3657600" algn="l" defTabSz="914400" rtl="0" eaLnBrk="1" latinLnBrk="0" hangingPunct="1">
      <a:defRPr sz="2400" kern="1200">
        <a:solidFill>
          <a:schemeClr val="tx1"/>
        </a:solidFill>
        <a:latin typeface="Arial" pitchFamily="34" charset="0"/>
        <a:ea typeface="ＭＳ Ｐゴシック" pitchFamily="34" charset="-128"/>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Kavitha Melarcode Seetharaman" initials="KMS" lastIdx="33" clrIdx="0">
    <p:extLst/>
  </p:cmAuthor>
  <p:cmAuthor id="2" name="QA" initials="QA" lastIdx="11" clrIdx="1">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2060"/>
    <a:srgbClr val="B2B2B2"/>
    <a:srgbClr val="230C68"/>
    <a:srgbClr val="952500"/>
    <a:srgbClr val="4825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018" autoAdjust="0"/>
    <p:restoredTop sz="98046" autoAdjust="0"/>
  </p:normalViewPr>
  <p:slideViewPr>
    <p:cSldViewPr>
      <p:cViewPr>
        <p:scale>
          <a:sx n="90" d="100"/>
          <a:sy n="90" d="100"/>
        </p:scale>
        <p:origin x="-72" y="-342"/>
      </p:cViewPr>
      <p:guideLst>
        <p:guide orient="horz" pos="2160"/>
        <p:guide pos="2880"/>
      </p:guideLst>
    </p:cSldViewPr>
  </p:slideViewPr>
  <p:outlineViewPr>
    <p:cViewPr>
      <p:scale>
        <a:sx n="33" d="100"/>
        <a:sy n="33" d="100"/>
      </p:scale>
      <p:origin x="0" y="14934"/>
    </p:cViewPr>
  </p:outlineViewPr>
  <p:notesTextViewPr>
    <p:cViewPr>
      <p:scale>
        <a:sx n="100" d="100"/>
        <a:sy n="100" d="100"/>
      </p:scale>
      <p:origin x="0" y="0"/>
    </p:cViewPr>
  </p:notesTextViewPr>
  <p:sorterViewPr>
    <p:cViewPr>
      <p:scale>
        <a:sx n="50" d="100"/>
        <a:sy n="5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gs" Target="tags/tag1.xml"/><Relationship Id="rId47"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commentAuthors" Target="commentAuthors.xml"/></Relationships>
</file>

<file path=ppt/diagrams/colors1.xml><?xml version="1.0" encoding="utf-8"?>
<dgm:colorsDef xmlns:dgm="http://schemas.openxmlformats.org/drawingml/2006/diagram" xmlns:a="http://schemas.openxmlformats.org/drawingml/2006/main" uniqueId="urn:microsoft.com/office/officeart/2005/8/colors/accent4_1">
  <dgm:title val=""/>
  <dgm:desc val=""/>
  <dgm:catLst>
    <dgm:cat type="accent4" pri="11100"/>
  </dgm:catLst>
  <dgm:styleLbl name="node0">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4">
        <a:shade val="80000"/>
      </a:schemeClr>
    </dgm:linClrLst>
    <dgm:effectClrLst/>
    <dgm:txLinClrLst/>
    <dgm:txFillClrLst/>
    <dgm:txEffectClrLst/>
  </dgm:styleLbl>
  <dgm:styleLbl name="node2">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fgImgPlace1">
    <dgm:fillClrLst meth="repeat">
      <a:schemeClr val="accent4">
        <a:tint val="40000"/>
      </a:schemeClr>
    </dgm:fillClrLst>
    <dgm:linClrLst meth="repeat">
      <a:schemeClr val="accent4">
        <a:shade val="80000"/>
      </a:schemeClr>
    </dgm:linClrLst>
    <dgm:effectClrLst/>
    <dgm:txLinClrLst/>
    <dgm:txFillClrLst meth="repeat">
      <a:schemeClr val="lt1"/>
    </dgm:txFillClrLst>
    <dgm:txEffectClrLst/>
  </dgm:styleLbl>
  <dgm:styleLbl name="alignImgPlace1">
    <dgm:fillClrLst meth="repeat">
      <a:schemeClr val="accent4">
        <a:tint val="40000"/>
      </a:schemeClr>
    </dgm:fillClrLst>
    <dgm:linClrLst meth="repeat">
      <a:schemeClr val="accent4">
        <a:shade val="80000"/>
      </a:schemeClr>
    </dgm:linClrLst>
    <dgm:effectClrLst/>
    <dgm:txLinClrLst/>
    <dgm:txFillClrLst meth="repeat">
      <a:schemeClr val="lt1"/>
    </dgm:txFillClrLst>
    <dgm:txEffectClrLst/>
  </dgm:styleLbl>
  <dgm:styleLbl name="bgImgPlace1">
    <dgm:fillClrLst meth="repeat">
      <a:schemeClr val="accent4">
        <a:tint val="40000"/>
      </a:schemeClr>
    </dgm:fillClrLst>
    <dgm:linClrLst meth="repeat">
      <a:schemeClr val="accent4">
        <a:shade val="80000"/>
      </a:schemeClr>
    </dgm:linClrLst>
    <dgm:effectClrLst/>
    <dgm:txLinClrLst/>
    <dgm:txFillClrLst meth="repeat">
      <a:schemeClr val="lt1"/>
    </dgm:txFillClrLst>
    <dgm:txEffectClrLst/>
  </dgm:styleLbl>
  <dgm:styleLbl name="sibTrans2D1">
    <dgm:fillClrLst meth="repeat">
      <a:schemeClr val="accent4">
        <a:tint val="60000"/>
      </a:schemeClr>
    </dgm:fillClrLst>
    <dgm:linClrLst meth="repeat">
      <a:schemeClr val="accent4">
        <a:tint val="60000"/>
      </a:schemeClr>
    </dgm:linClrLst>
    <dgm:effectClrLst/>
    <dgm:txLinClrLst/>
    <dgm:txFillClrLst meth="repeat">
      <a:schemeClr val="dk1"/>
    </dgm:txFillClrLst>
    <dgm:txEffectClrLst/>
  </dgm:styleLbl>
  <dgm:styleLbl name="fgSibTrans2D1">
    <dgm:fillClrLst meth="repeat">
      <a:schemeClr val="accent4">
        <a:tint val="60000"/>
      </a:schemeClr>
    </dgm:fillClrLst>
    <dgm:linClrLst meth="repeat">
      <a:schemeClr val="accent4">
        <a:tint val="60000"/>
      </a:schemeClr>
    </dgm:linClrLst>
    <dgm:effectClrLst/>
    <dgm:txLinClrLst/>
    <dgm:txFillClrLst meth="repeat">
      <a:schemeClr val="dk1"/>
    </dgm:txFillClrLst>
    <dgm:txEffectClrLst/>
  </dgm:styleLbl>
  <dgm:styleLbl name="bgSibTrans2D1">
    <dgm:fillClrLst meth="repeat">
      <a:schemeClr val="accent4">
        <a:tint val="60000"/>
      </a:schemeClr>
    </dgm:fillClrLst>
    <dgm:linClrLst meth="repeat">
      <a:schemeClr val="accent4">
        <a:tint val="60000"/>
      </a:schemeClr>
    </dgm:linClrLst>
    <dgm:effectClrLst/>
    <dgm:txLinClrLst/>
    <dgm:txFillClrLst meth="repeat">
      <a:schemeClr val="dk1"/>
    </dgm:txFillClrLst>
    <dgm:txEffectClrLst/>
  </dgm:styleLbl>
  <dgm:styleLbl name="sibTrans1D1">
    <dgm:fillClrLst meth="repeat">
      <a:schemeClr val="accent4"/>
    </dgm:fillClrLst>
    <dgm:linClrLst meth="repeat">
      <a:schemeClr val="accent4"/>
    </dgm:linClrLst>
    <dgm:effectClrLst/>
    <dgm:txLinClrLst/>
    <dgm:txFillClrLst meth="repeat">
      <a:schemeClr val="tx1"/>
    </dgm:txFillClrLst>
    <dgm:txEffectClrLst/>
  </dgm:styleLbl>
  <dgm:styleLbl name="callout">
    <dgm:fillClrLst meth="repeat">
      <a:schemeClr val="accent4"/>
    </dgm:fillClrLst>
    <dgm:linClrLst meth="repeat">
      <a:schemeClr val="accent4"/>
    </dgm:linClrLst>
    <dgm:effectClrLst/>
    <dgm:txLinClrLst/>
    <dgm:txFillClrLst meth="repeat">
      <a:schemeClr val="tx1"/>
    </dgm:txFillClrLst>
    <dgm:txEffectClrLst/>
  </dgm:styleLbl>
  <dgm:styleLbl name="asst0">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parChTrans2D1">
    <dgm:fillClrLst meth="repeat">
      <a:schemeClr val="accent4">
        <a:tint val="60000"/>
      </a:schemeClr>
    </dgm:fillClrLst>
    <dgm:linClrLst meth="repeat">
      <a:schemeClr val="accent4">
        <a:tint val="60000"/>
      </a:schemeClr>
    </dgm:linClrLst>
    <dgm:effectClrLst/>
    <dgm:txLinClrLst/>
    <dgm:txFillClrLst/>
    <dgm:txEffectClrLst/>
  </dgm:styleLbl>
  <dgm:styleLbl name="parChTrans2D2">
    <dgm:fillClrLst meth="repeat">
      <a:schemeClr val="accent4"/>
    </dgm:fillClrLst>
    <dgm:linClrLst meth="repeat">
      <a:schemeClr val="accent4"/>
    </dgm:linClrLst>
    <dgm:effectClrLst/>
    <dgm:txLinClrLst/>
    <dgm:txFillClrLst/>
    <dgm:txEffectClrLst/>
  </dgm:styleLbl>
  <dgm:styleLbl name="parChTrans2D3">
    <dgm:fillClrLst meth="repeat">
      <a:schemeClr val="accent4"/>
    </dgm:fillClrLst>
    <dgm:linClrLst meth="repeat">
      <a:schemeClr val="accent4"/>
    </dgm:linClrLst>
    <dgm:effectClrLst/>
    <dgm:txLinClrLst/>
    <dgm:txFillClrLst/>
    <dgm:txEffectClrLst/>
  </dgm:styleLbl>
  <dgm:styleLbl name="parChTrans2D4">
    <dgm:fillClrLst meth="repeat">
      <a:schemeClr val="accent4"/>
    </dgm:fillClrLst>
    <dgm:linClrLst meth="repeat">
      <a:schemeClr val="accent4"/>
    </dgm:linClrLst>
    <dgm:effectClrLst/>
    <dgm:txLinClrLst/>
    <dgm:txFillClrLst meth="repeat">
      <a:schemeClr val="lt1"/>
    </dgm:txFillClrLst>
    <dgm:txEffectClrLst/>
  </dgm:styleLbl>
  <dgm:styleLbl name="parChTrans1D1">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2">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3">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parChTrans1D4">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fgAcc1">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conFgAcc1">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alignAcc1">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trAlignAcc1">
    <dgm:fillClrLst meth="repeat">
      <a:schemeClr val="accent4">
        <a:alpha val="40000"/>
        <a:tint val="40000"/>
      </a:schemeClr>
    </dgm:fillClrLst>
    <dgm:linClrLst meth="repeat">
      <a:schemeClr val="accent4"/>
    </dgm:linClrLst>
    <dgm:effectClrLst/>
    <dgm:txLinClrLst/>
    <dgm:txFillClrLst meth="repeat">
      <a:schemeClr val="dk1"/>
    </dgm:txFillClrLst>
    <dgm:txEffectClrLst/>
  </dgm:styleLbl>
  <dgm:styleLbl name="bgAcc1">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solidFgAcc1">
    <dgm:fillClrLst meth="repeat">
      <a:schemeClr val="lt1"/>
    </dgm:fillClrLst>
    <dgm:linClrLst meth="repeat">
      <a:schemeClr val="accent4"/>
    </dgm:linClrLst>
    <dgm:effectClrLst/>
    <dgm:txLinClrLst/>
    <dgm:txFillClrLst meth="repeat">
      <a:schemeClr val="dk1"/>
    </dgm:txFillClrLst>
    <dgm:txEffectClrLst/>
  </dgm:styleLbl>
  <dgm:styleLbl name="solidAlignAcc1">
    <dgm:fillClrLst meth="repeat">
      <a:schemeClr val="lt1"/>
    </dgm:fillClrLst>
    <dgm:linClrLst meth="repeat">
      <a:schemeClr val="accent4"/>
    </dgm:linClrLst>
    <dgm:effectClrLst/>
    <dgm:txLinClrLst/>
    <dgm:txFillClrLst meth="repeat">
      <a:schemeClr val="dk1"/>
    </dgm:txFillClrLst>
    <dgm:txEffectClrLst/>
  </dgm:styleLbl>
  <dgm:styleLbl name="solidBgAcc1">
    <dgm:fillClrLst meth="repeat">
      <a:schemeClr val="lt1"/>
    </dgm:fillClrLst>
    <dgm:linClrLst meth="repeat">
      <a:schemeClr val="accent4"/>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4">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4">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4">
        <a:alpha val="90000"/>
      </a:schemeClr>
    </dgm:linClrLst>
    <dgm:effectClrLst/>
    <dgm:txLinClrLst/>
    <dgm:txFillClrLst meth="repeat">
      <a:schemeClr val="dk1"/>
    </dgm:txFillClrLst>
    <dgm:txEffectClrLst/>
  </dgm:styleLbl>
  <dgm:styleLbl name="fgAcc0">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fgAcc2">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fgAcc3">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fgAcc4">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accent4"/>
    </dgm:linClrLst>
    <dgm:effectClrLst/>
    <dgm:txLinClrLst/>
    <dgm:txFillClrLst meth="repeat">
      <a:schemeClr val="dk1"/>
    </dgm:txFillClrLst>
    <dgm:txEffectClrLst/>
  </dgm:styleLbl>
  <dgm:styleLbl name="dkBgShp">
    <dgm:fillClrLst meth="repeat">
      <a:schemeClr val="accent4">
        <a:shade val="80000"/>
      </a:schemeClr>
    </dgm:fillClrLst>
    <dgm:linClrLst meth="repeat">
      <a:schemeClr val="accent4"/>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3_4">
  <dgm:title val=""/>
  <dgm:desc val=""/>
  <dgm:catLst>
    <dgm:cat type="accent3" pri="11400"/>
  </dgm:catLst>
  <dgm:styleLbl name="node0">
    <dgm:fillClrLst meth="cycle">
      <a:schemeClr val="accent3">
        <a:shade val="60000"/>
      </a:schemeClr>
    </dgm:fillClrLst>
    <dgm:linClrLst meth="repeat">
      <a:schemeClr val="lt1"/>
    </dgm:linClrLst>
    <dgm:effectClrLst/>
    <dgm:txLinClrLst/>
    <dgm:txFillClrLst/>
    <dgm:txEffectClrLst/>
  </dgm:styleLbl>
  <dgm:styleLbl name="node1">
    <dgm:fillClrLst meth="cycle">
      <a:schemeClr val="accent3">
        <a:shade val="50000"/>
      </a:schemeClr>
      <a:schemeClr val="accent3">
        <a:tint val="55000"/>
      </a:schemeClr>
    </dgm:fillClrLst>
    <dgm:linClrLst meth="repeat">
      <a:schemeClr val="lt1"/>
    </dgm:linClrLst>
    <dgm:effectClrLst/>
    <dgm:txLinClrLst/>
    <dgm:txFillClrLst/>
    <dgm:txEffectClrLst/>
  </dgm:styleLbl>
  <dgm:styleLbl name="alignNode1">
    <dgm:fillClrLst meth="cycle">
      <a:schemeClr val="accent3">
        <a:shade val="50000"/>
      </a:schemeClr>
      <a:schemeClr val="accent3">
        <a:tint val="55000"/>
      </a:schemeClr>
    </dgm:fillClrLst>
    <dgm:linClrLst meth="cycle">
      <a:schemeClr val="accent3">
        <a:shade val="50000"/>
      </a:schemeClr>
      <a:schemeClr val="accent3">
        <a:tint val="55000"/>
      </a:schemeClr>
    </dgm:linClrLst>
    <dgm:effectClrLst/>
    <dgm:txLinClrLst/>
    <dgm:txFillClrLst/>
    <dgm:txEffectClrLst/>
  </dgm:styleLbl>
  <dgm:styleLbl name="lnNode1">
    <dgm:fillClrLst meth="cycle">
      <a:schemeClr val="accent3">
        <a:shade val="50000"/>
      </a:schemeClr>
      <a:schemeClr val="accent3">
        <a:tint val="55000"/>
      </a:schemeClr>
    </dgm:fillClrLst>
    <dgm:linClrLst meth="repeat">
      <a:schemeClr val="lt1"/>
    </dgm:linClrLst>
    <dgm:effectClrLst/>
    <dgm:txLinClrLst/>
    <dgm:txFillClrLst/>
    <dgm:txEffectClrLst/>
  </dgm:styleLbl>
  <dgm:styleLbl name="vennNode1">
    <dgm:fillClrLst meth="cycle">
      <a:schemeClr val="accent3">
        <a:shade val="80000"/>
        <a:alpha val="50000"/>
      </a:schemeClr>
      <a:schemeClr val="accent3">
        <a:tint val="50000"/>
        <a:alpha val="50000"/>
      </a:schemeClr>
    </dgm:fillClrLst>
    <dgm:linClrLst meth="repeat">
      <a:schemeClr val="lt1"/>
    </dgm:linClrLst>
    <dgm:effectClrLst/>
    <dgm:txLinClrLst/>
    <dgm:txFillClrLst/>
    <dgm:txEffectClrLst/>
  </dgm:styleLbl>
  <dgm:styleLbl name="node2">
    <dgm:fillClrLst>
      <a:schemeClr val="accent3">
        <a:shade val="80000"/>
      </a:schemeClr>
    </dgm:fillClrLst>
    <dgm:linClrLst meth="repeat">
      <a:schemeClr val="lt1"/>
    </dgm:linClrLst>
    <dgm:effectClrLst/>
    <dgm:txLinClrLst/>
    <dgm:txFillClrLst/>
    <dgm:txEffectClrLst/>
  </dgm:styleLbl>
  <dgm:styleLbl name="node3">
    <dgm:fillClrLst>
      <a:schemeClr val="accent3">
        <a:tint val="99000"/>
      </a:schemeClr>
    </dgm:fillClrLst>
    <dgm:linClrLst meth="repeat">
      <a:schemeClr val="lt1"/>
    </dgm:linClrLst>
    <dgm:effectClrLst/>
    <dgm:txLinClrLst/>
    <dgm:txFillClrLst/>
    <dgm:txEffectClrLst/>
  </dgm:styleLbl>
  <dgm:styleLbl name="node4">
    <dgm:fillClrLst>
      <a:schemeClr val="accent3">
        <a:tint val="70000"/>
      </a:schemeClr>
    </dgm:fillClrLst>
    <dgm:linClrLst meth="repeat">
      <a:schemeClr val="lt1"/>
    </dgm:linClrLst>
    <dgm:effectClrLst/>
    <dgm:txLinClrLst/>
    <dgm:txFillClrLst/>
    <dgm:txEffectClrLst/>
  </dgm:styleLbl>
  <dgm:styleLbl name="fgImgPlace1">
    <dgm:fillClrLst>
      <a:schemeClr val="accent3">
        <a:tint val="50000"/>
      </a:schemeClr>
      <a:schemeClr val="accent3">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3">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3">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3">
        <a:shade val="90000"/>
      </a:schemeClr>
      <a:schemeClr val="accent3">
        <a:tint val="50000"/>
      </a:schemeClr>
    </dgm:fillClrLst>
    <dgm:linClrLst meth="cycle">
      <a:schemeClr val="accent3">
        <a:shade val="90000"/>
      </a:schemeClr>
      <a:schemeClr val="accent3">
        <a:tint val="50000"/>
      </a:schemeClr>
    </dgm:linClrLst>
    <dgm:effectClrLst/>
    <dgm:txLinClrLst/>
    <dgm:txFillClrLst/>
    <dgm:txEffectClrLst/>
  </dgm:styleLbl>
  <dgm:styleLbl name="fgSibTrans2D1">
    <dgm:fillClrLst meth="cycle">
      <a:schemeClr val="accent3">
        <a:shade val="90000"/>
      </a:schemeClr>
      <a:schemeClr val="accent3">
        <a:tint val="50000"/>
      </a:schemeClr>
    </dgm:fillClrLst>
    <dgm:linClrLst meth="cycle">
      <a:schemeClr val="accent3">
        <a:shade val="90000"/>
      </a:schemeClr>
      <a:schemeClr val="accent3">
        <a:tint val="50000"/>
      </a:schemeClr>
    </dgm:linClrLst>
    <dgm:effectClrLst/>
    <dgm:txLinClrLst/>
    <dgm:txFillClrLst/>
    <dgm:txEffectClrLst/>
  </dgm:styleLbl>
  <dgm:styleLbl name="bgSibTrans2D1">
    <dgm:fillClrLst meth="cycle">
      <a:schemeClr val="accent3">
        <a:shade val="90000"/>
      </a:schemeClr>
      <a:schemeClr val="accent3">
        <a:tint val="50000"/>
      </a:schemeClr>
    </dgm:fillClrLst>
    <dgm:linClrLst meth="cycle">
      <a:schemeClr val="accent3">
        <a:shade val="90000"/>
      </a:schemeClr>
      <a:schemeClr val="accent3">
        <a:tint val="50000"/>
      </a:schemeClr>
    </dgm:linClrLst>
    <dgm:effectClrLst/>
    <dgm:txLinClrLst/>
    <dgm:txFillClrLst/>
    <dgm:txEffectClrLst/>
  </dgm:styleLbl>
  <dgm:styleLbl name="sibTrans1D1">
    <dgm:fillClrLst meth="cycle">
      <a:schemeClr val="accent3">
        <a:shade val="90000"/>
      </a:schemeClr>
      <a:schemeClr val="accent3">
        <a:tint val="50000"/>
      </a:schemeClr>
    </dgm:fillClrLst>
    <dgm:linClrLst meth="cycle">
      <a:schemeClr val="accent3">
        <a:shade val="90000"/>
      </a:schemeClr>
      <a:schemeClr val="accent3">
        <a:tint val="50000"/>
      </a:schemeClr>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accent3">
        <a:shade val="80000"/>
      </a:schemeClr>
    </dgm:fillClrLst>
    <dgm:linClrLst meth="repeat">
      <a:schemeClr val="lt1"/>
    </dgm:linClrLst>
    <dgm:effectClrLst/>
    <dgm:txLinClrLst/>
    <dgm:txFillClrLst/>
    <dgm:txEffectClrLst/>
  </dgm:styleLbl>
  <dgm:styleLbl name="asst1">
    <dgm:fillClrLst meth="repeat">
      <a:schemeClr val="accent3">
        <a:shade val="80000"/>
      </a:schemeClr>
    </dgm:fillClrLst>
    <dgm:linClrLst meth="repeat">
      <a:schemeClr val="lt1"/>
    </dgm:linClrLst>
    <dgm:effectClrLst/>
    <dgm:txLinClrLst/>
    <dgm:txFillClrLst/>
    <dgm:txEffectClrLst/>
  </dgm:styleLbl>
  <dgm:styleLbl name="asst2">
    <dgm:fillClrLst>
      <a:schemeClr val="accent3">
        <a:tint val="90000"/>
      </a:schemeClr>
    </dgm:fillClrLst>
    <dgm:linClrLst meth="repeat">
      <a:schemeClr val="lt1"/>
    </dgm:linClrLst>
    <dgm:effectClrLst/>
    <dgm:txLinClrLst/>
    <dgm:txFillClrLst/>
    <dgm:txEffectClrLst/>
  </dgm:styleLbl>
  <dgm:styleLbl name="asst3">
    <dgm:fillClrLst>
      <a:schemeClr val="accent3">
        <a:tint val="70000"/>
      </a:schemeClr>
    </dgm:fillClrLst>
    <dgm:linClrLst meth="repeat">
      <a:schemeClr val="lt1"/>
    </dgm:linClrLst>
    <dgm:effectClrLst/>
    <dgm:txLinClrLst/>
    <dgm:txFillClrLst/>
    <dgm:txEffectClrLst/>
  </dgm:styleLbl>
  <dgm:styleLbl name="asst4">
    <dgm:fillClrLst>
      <a:schemeClr val="accent3">
        <a:tint val="50000"/>
      </a:schemeClr>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shade val="80000"/>
      </a:schemeClr>
    </dgm:linClrLst>
    <dgm:effectClrLst/>
    <dgm:txLinClrLst/>
    <dgm:txFillClrLst/>
    <dgm:txEffectClrLst/>
  </dgm:styleLbl>
  <dgm:styleLbl name="parChTrans2D2">
    <dgm:fillClrLst meth="repeat">
      <a:schemeClr val="accent3">
        <a:tint val="90000"/>
      </a:schemeClr>
    </dgm:fillClrLst>
    <dgm:linClrLst meth="repeat">
      <a:schemeClr val="accent3">
        <a:tint val="90000"/>
      </a:schemeClr>
    </dgm:linClrLst>
    <dgm:effectClrLst/>
    <dgm:txLinClrLst/>
    <dgm:txFillClrLst/>
    <dgm:txEffectClrLst/>
  </dgm:styleLbl>
  <dgm:styleLbl name="parChTrans2D3">
    <dgm:fillClrLst meth="repeat">
      <a:schemeClr val="accent3">
        <a:tint val="70000"/>
      </a:schemeClr>
    </dgm:fillClrLst>
    <dgm:linClrLst meth="repeat">
      <a:schemeClr val="accent3">
        <a:tint val="70000"/>
      </a:schemeClr>
    </dgm:linClrLst>
    <dgm:effectClrLst/>
    <dgm:txLinClrLst/>
    <dgm:txFillClrLst/>
    <dgm:txEffectClrLst/>
  </dgm:styleLbl>
  <dgm:styleLbl name="parChTrans2D4">
    <dgm:fillClrLst meth="repeat">
      <a:schemeClr val="accent3">
        <a:tint val="50000"/>
      </a:schemeClr>
    </dgm:fillClrLst>
    <dgm:linClrLst meth="repeat">
      <a:schemeClr val="accent3">
        <a:tint val="50000"/>
      </a:schemeClr>
    </dgm:linClrLst>
    <dgm:effectClrLst/>
    <dgm:txLinClrLst/>
    <dgm:txFillClrLst meth="repeat">
      <a:schemeClr val="dk1"/>
    </dgm:txFillClrLst>
    <dgm:txEffectClrLst/>
  </dgm:styleLbl>
  <dgm:styleLbl name="parChTrans1D1">
    <dgm:fillClrLst meth="repeat">
      <a:schemeClr val="accent3">
        <a:shade val="80000"/>
      </a:schemeClr>
    </dgm:fillClrLst>
    <dgm:linClrLst meth="repeat">
      <a:schemeClr val="accent3">
        <a:shade val="80000"/>
      </a:schemeClr>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3">
        <a:tint val="90000"/>
      </a:schemeClr>
    </dgm:linClrLst>
    <dgm:effectClrLst/>
    <dgm:txLinClrLst/>
    <dgm:txFillClrLst meth="repeat">
      <a:schemeClr val="tx1"/>
    </dgm:txFillClrLst>
    <dgm:txEffectClrLst/>
  </dgm:styleLbl>
  <dgm:styleLbl name="parChTrans1D3">
    <dgm:fillClrLst meth="repeat">
      <a:schemeClr val="accent3">
        <a:tint val="70000"/>
      </a:schemeClr>
    </dgm:fillClrLst>
    <dgm:linClrLst meth="repeat">
      <a:schemeClr val="accent3">
        <a:tint val="70000"/>
      </a:schemeClr>
    </dgm:linClrLst>
    <dgm:effectClrLst/>
    <dgm:txLinClrLst/>
    <dgm:txFillClrLst meth="repeat">
      <a:schemeClr val="tx1"/>
    </dgm:txFillClrLst>
    <dgm:txEffectClrLst/>
  </dgm:styleLbl>
  <dgm:styleLbl name="parChTrans1D4">
    <dgm:fillClrLst meth="repeat">
      <a:schemeClr val="accent3">
        <a:tint val="50000"/>
      </a:schemeClr>
    </dgm:fillClrLst>
    <dgm:linClrLst meth="repeat">
      <a:schemeClr val="accent3">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3">
        <a:shade val="50000"/>
      </a:schemeClr>
      <a:schemeClr val="accent3">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3">
        <a:shade val="50000"/>
      </a:schemeClr>
      <a:schemeClr val="accent3">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3">
        <a:shade val="50000"/>
      </a:schemeClr>
      <a:schemeClr val="accent3">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3">
        <a:shade val="50000"/>
      </a:schemeClr>
      <a:schemeClr val="accent3">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3">
        <a:shade val="50000"/>
      </a:schemeClr>
      <a:schemeClr val="accent3">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55000"/>
      </a:schemeClr>
    </dgm:fillClrLst>
    <dgm:linClrLst meth="repeat">
      <a:schemeClr val="accent3">
        <a:alpha val="90000"/>
        <a:tint val="55000"/>
      </a:schemeClr>
    </dgm:linClrLst>
    <dgm:effectClrLst/>
    <dgm:txLinClrLst/>
    <dgm:txFillClrLst meth="repeat">
      <a:schemeClr val="dk1"/>
    </dgm:txFillClrLst>
    <dgm:txEffectClrLst/>
  </dgm:styleLbl>
  <dgm:styleLbl name="alignAccFollowNode1">
    <dgm:fillClrLst meth="repeat">
      <a:schemeClr val="accent3">
        <a:alpha val="90000"/>
        <a:tint val="55000"/>
      </a:schemeClr>
    </dgm:fillClrLst>
    <dgm:linClrLst meth="repeat">
      <a:schemeClr val="accent3">
        <a:alpha val="90000"/>
        <a:tint val="55000"/>
      </a:schemeClr>
    </dgm:linClrLst>
    <dgm:effectClrLst/>
    <dgm:txLinClrLst/>
    <dgm:txFillClrLst meth="repeat">
      <a:schemeClr val="dk1"/>
    </dgm:txFillClrLst>
    <dgm:txEffectClrLst/>
  </dgm:styleLbl>
  <dgm:styleLbl name="bgAccFollowNode1">
    <dgm:fillClrLst meth="repeat">
      <a:schemeClr val="accent3">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a:tint val="50000"/>
      </a:schemeClr>
    </dgm:linClrLst>
    <dgm:effectClrLst/>
    <dgm:txLinClrLst/>
    <dgm:txFillClrLst meth="repeat">
      <a:schemeClr val="dk1"/>
    </dgm:txFillClrLst>
    <dgm:txEffectClrLst/>
  </dgm:styleLbl>
  <dgm:styleLbl name="bgShp">
    <dgm:fillClrLst meth="repeat">
      <a:schemeClr val="accent3">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3">
        <a:tint val="50000"/>
        <a:alpha val="55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4E0A5AC-5348-4458-8507-2F7F13225B73}" type="doc">
      <dgm:prSet loTypeId="urn:microsoft.com/office/officeart/2005/8/layout/default" loCatId="list" qsTypeId="urn:microsoft.com/office/officeart/2005/8/quickstyle/simple1" qsCatId="simple" csTypeId="urn:microsoft.com/office/officeart/2005/8/colors/accent4_1" csCatId="accent4" phldr="1"/>
      <dgm:spPr/>
      <dgm:t>
        <a:bodyPr/>
        <a:lstStyle/>
        <a:p>
          <a:endParaRPr lang="en-GB"/>
        </a:p>
      </dgm:t>
    </dgm:pt>
    <dgm:pt modelId="{EEE4C85D-1BC4-495D-8D97-2E0523CFEFFF}">
      <dgm:prSet custT="1"/>
      <dgm:spPr>
        <a:ln>
          <a:solidFill>
            <a:srgbClr val="B2B2B2"/>
          </a:solidFill>
        </a:ln>
      </dgm:spPr>
      <dgm:t>
        <a:bodyPr/>
        <a:lstStyle/>
        <a:p>
          <a:pPr rtl="0"/>
          <a:r>
            <a:rPr lang="en-US" sz="2200" i="0" dirty="0" smtClean="0">
              <a:solidFill>
                <a:srgbClr val="230C68"/>
              </a:solidFill>
              <a:latin typeface="+mn-lt"/>
              <a:ea typeface="ＭＳ Ｐゴシック" charset="0"/>
              <a:cs typeface="ＭＳ Ｐゴシック" charset="0"/>
            </a:rPr>
            <a:t>Poisoning the well</a:t>
          </a:r>
          <a:endParaRPr lang="en-GB" sz="2200" i="0" dirty="0">
            <a:solidFill>
              <a:srgbClr val="230C68"/>
            </a:solidFill>
            <a:latin typeface="+mn-lt"/>
            <a:ea typeface="ＭＳ Ｐゴシック" charset="0"/>
            <a:cs typeface="ＭＳ Ｐゴシック" charset="0"/>
          </a:endParaRPr>
        </a:p>
      </dgm:t>
    </dgm:pt>
    <dgm:pt modelId="{07E94B42-B63D-4C91-A8F9-68219B7F7CC3}" type="parTrans" cxnId="{0CF22061-D1C7-4EE9-9F0F-5FCB17FF9C15}">
      <dgm:prSet/>
      <dgm:spPr/>
      <dgm:t>
        <a:bodyPr/>
        <a:lstStyle/>
        <a:p>
          <a:endParaRPr lang="en-GB"/>
        </a:p>
      </dgm:t>
    </dgm:pt>
    <dgm:pt modelId="{2DA9EA6C-F89A-4507-A702-0516ADCDCAF0}" type="sibTrans" cxnId="{0CF22061-D1C7-4EE9-9F0F-5FCB17FF9C15}">
      <dgm:prSet/>
      <dgm:spPr/>
      <dgm:t>
        <a:bodyPr/>
        <a:lstStyle/>
        <a:p>
          <a:endParaRPr lang="en-GB"/>
        </a:p>
      </dgm:t>
    </dgm:pt>
    <dgm:pt modelId="{08FC9DFF-AC67-4903-AF24-E587882E16FD}">
      <dgm:prSet custT="1"/>
      <dgm:spPr>
        <a:ln>
          <a:solidFill>
            <a:srgbClr val="B2B2B2"/>
          </a:solidFill>
        </a:ln>
      </dgm:spPr>
      <dgm:t>
        <a:bodyPr/>
        <a:lstStyle/>
        <a:p>
          <a:pPr rtl="0"/>
          <a:r>
            <a:rPr lang="en-US" sz="2200" i="0" dirty="0" smtClean="0">
              <a:solidFill>
                <a:srgbClr val="230C68"/>
              </a:solidFill>
              <a:latin typeface="+mn-lt"/>
              <a:ea typeface="ＭＳ Ｐゴシック" charset="0"/>
              <a:cs typeface="ＭＳ Ｐゴシック" charset="0"/>
            </a:rPr>
            <a:t>Guilt by association</a:t>
          </a:r>
          <a:endParaRPr lang="en-GB" sz="2200" i="0" dirty="0">
            <a:solidFill>
              <a:srgbClr val="230C68"/>
            </a:solidFill>
            <a:latin typeface="+mn-lt"/>
            <a:ea typeface="ＭＳ Ｐゴシック" charset="0"/>
            <a:cs typeface="ＭＳ Ｐゴシック" charset="0"/>
          </a:endParaRPr>
        </a:p>
      </dgm:t>
    </dgm:pt>
    <dgm:pt modelId="{5BB1F10F-379D-4D48-B62B-29A3574D3033}" type="parTrans" cxnId="{426B44B0-9398-4CA2-8DA0-4F9EADC22D05}">
      <dgm:prSet/>
      <dgm:spPr/>
      <dgm:t>
        <a:bodyPr/>
        <a:lstStyle/>
        <a:p>
          <a:endParaRPr lang="en-GB"/>
        </a:p>
      </dgm:t>
    </dgm:pt>
    <dgm:pt modelId="{713AED68-5176-45D5-BF47-1B2AD7BD3070}" type="sibTrans" cxnId="{426B44B0-9398-4CA2-8DA0-4F9EADC22D05}">
      <dgm:prSet/>
      <dgm:spPr/>
      <dgm:t>
        <a:bodyPr/>
        <a:lstStyle/>
        <a:p>
          <a:endParaRPr lang="en-GB"/>
        </a:p>
      </dgm:t>
    </dgm:pt>
    <dgm:pt modelId="{EF010574-11B1-4841-8361-464B605674E3}">
      <dgm:prSet custT="1"/>
      <dgm:spPr>
        <a:ln>
          <a:solidFill>
            <a:srgbClr val="B2B2B2"/>
          </a:solidFill>
        </a:ln>
      </dgm:spPr>
      <dgm:t>
        <a:bodyPr/>
        <a:lstStyle/>
        <a:p>
          <a:pPr rtl="0"/>
          <a:r>
            <a:rPr lang="en-US" sz="2200" i="0" dirty="0" smtClean="0">
              <a:solidFill>
                <a:srgbClr val="230C68"/>
              </a:solidFill>
              <a:latin typeface="+mn-lt"/>
              <a:ea typeface="ＭＳ Ｐゴシック" charset="0"/>
              <a:cs typeface="ＭＳ Ｐゴシック" charset="0"/>
            </a:rPr>
            <a:t>Genetic fallacy</a:t>
          </a:r>
          <a:endParaRPr lang="en-GB" sz="2200" i="0" dirty="0">
            <a:solidFill>
              <a:srgbClr val="230C68"/>
            </a:solidFill>
            <a:latin typeface="+mn-lt"/>
            <a:ea typeface="ＭＳ Ｐゴシック" charset="0"/>
            <a:cs typeface="ＭＳ Ｐゴシック" charset="0"/>
          </a:endParaRPr>
        </a:p>
      </dgm:t>
    </dgm:pt>
    <dgm:pt modelId="{2E81551A-82A1-4AE8-AC74-E11E88C2E1D7}" type="parTrans" cxnId="{1DD5D2EE-9218-4A4F-BF1A-2A910E63FA0E}">
      <dgm:prSet/>
      <dgm:spPr/>
      <dgm:t>
        <a:bodyPr/>
        <a:lstStyle/>
        <a:p>
          <a:endParaRPr lang="en-GB"/>
        </a:p>
      </dgm:t>
    </dgm:pt>
    <dgm:pt modelId="{BD22C8F2-D985-44FD-9960-CECC2C757E2A}" type="sibTrans" cxnId="{1DD5D2EE-9218-4A4F-BF1A-2A910E63FA0E}">
      <dgm:prSet/>
      <dgm:spPr/>
      <dgm:t>
        <a:bodyPr/>
        <a:lstStyle/>
        <a:p>
          <a:endParaRPr lang="en-GB"/>
        </a:p>
      </dgm:t>
    </dgm:pt>
    <dgm:pt modelId="{E30965C2-A35D-45F5-B841-72EB459E635E}">
      <dgm:prSet custT="1"/>
      <dgm:spPr>
        <a:ln>
          <a:solidFill>
            <a:srgbClr val="B2B2B2"/>
          </a:solidFill>
        </a:ln>
      </dgm:spPr>
      <dgm:t>
        <a:bodyPr/>
        <a:lstStyle/>
        <a:p>
          <a:pPr rtl="0"/>
          <a:r>
            <a:rPr lang="en-US" altLang="en-US" sz="2200" i="1" dirty="0" smtClean="0">
              <a:solidFill>
                <a:srgbClr val="230C68"/>
              </a:solidFill>
              <a:latin typeface="+mn-lt"/>
              <a:ea typeface="ＭＳ Ｐゴシック" charset="0"/>
              <a:cs typeface="ＭＳ Ｐゴシック" charset="0"/>
            </a:rPr>
            <a:t>Abusive</a:t>
          </a:r>
          <a:r>
            <a:rPr lang="en-US" altLang="en-US" sz="2200" i="1" dirty="0" smtClean="0">
              <a:solidFill>
                <a:srgbClr val="00B050"/>
              </a:solidFill>
              <a:ea typeface="ＭＳ Ｐゴシック" pitchFamily="34" charset="-128"/>
            </a:rPr>
            <a:t> </a:t>
          </a:r>
          <a:r>
            <a:rPr lang="en-US" altLang="en-US" sz="2200" i="1" dirty="0" smtClean="0">
              <a:solidFill>
                <a:srgbClr val="230C68"/>
              </a:solidFill>
              <a:latin typeface="+mn-lt"/>
              <a:ea typeface="ＭＳ Ｐゴシック" charset="0"/>
              <a:cs typeface="ＭＳ Ｐゴシック" charset="0"/>
            </a:rPr>
            <a:t>ad hominem</a:t>
          </a:r>
          <a:endParaRPr lang="en-GB" sz="2200" i="1" dirty="0">
            <a:solidFill>
              <a:srgbClr val="230C68"/>
            </a:solidFill>
            <a:latin typeface="+mn-lt"/>
            <a:ea typeface="ＭＳ Ｐゴシック" charset="0"/>
            <a:cs typeface="ＭＳ Ｐゴシック" charset="0"/>
          </a:endParaRPr>
        </a:p>
      </dgm:t>
    </dgm:pt>
    <dgm:pt modelId="{BC9047C5-8B79-4C10-9E1F-544487B3007E}" type="parTrans" cxnId="{82F278BC-6F3B-4FB7-9EA4-3B36D1C994A9}">
      <dgm:prSet/>
      <dgm:spPr/>
      <dgm:t>
        <a:bodyPr/>
        <a:lstStyle/>
        <a:p>
          <a:endParaRPr lang="en-GB"/>
        </a:p>
      </dgm:t>
    </dgm:pt>
    <dgm:pt modelId="{839F9295-6407-45B8-ABD9-7853DB43CB1F}" type="sibTrans" cxnId="{82F278BC-6F3B-4FB7-9EA4-3B36D1C994A9}">
      <dgm:prSet/>
      <dgm:spPr/>
      <dgm:t>
        <a:bodyPr/>
        <a:lstStyle/>
        <a:p>
          <a:endParaRPr lang="en-GB"/>
        </a:p>
      </dgm:t>
    </dgm:pt>
    <dgm:pt modelId="{3FCBE413-0747-48FB-A0E7-267F49B22867}">
      <dgm:prSet custT="1"/>
      <dgm:spPr>
        <a:ln>
          <a:solidFill>
            <a:srgbClr val="B2B2B2"/>
          </a:solidFill>
        </a:ln>
      </dgm:spPr>
      <dgm:t>
        <a:bodyPr/>
        <a:lstStyle/>
        <a:p>
          <a:pPr rtl="0"/>
          <a:r>
            <a:rPr lang="en-US" altLang="en-US" sz="2200" i="0" dirty="0" smtClean="0">
              <a:solidFill>
                <a:srgbClr val="230C68"/>
              </a:solidFill>
              <a:latin typeface="+mn-lt"/>
              <a:ea typeface="ＭＳ Ｐゴシック" charset="0"/>
              <a:cs typeface="ＭＳ Ｐゴシック" charset="0"/>
            </a:rPr>
            <a:t>Circumstantial</a:t>
          </a:r>
          <a:r>
            <a:rPr lang="en-US" altLang="en-US" sz="2200" dirty="0" smtClean="0">
              <a:solidFill>
                <a:srgbClr val="00B050"/>
              </a:solidFill>
              <a:ea typeface="ＭＳ Ｐゴシック" pitchFamily="34" charset="-128"/>
            </a:rPr>
            <a:t> </a:t>
          </a:r>
          <a:r>
            <a:rPr lang="en-US" altLang="en-US" sz="2200" i="1" dirty="0" smtClean="0">
              <a:solidFill>
                <a:srgbClr val="230C68"/>
              </a:solidFill>
              <a:latin typeface="+mn-lt"/>
              <a:ea typeface="ＭＳ Ｐゴシック" charset="0"/>
              <a:cs typeface="ＭＳ Ｐゴシック" charset="0"/>
            </a:rPr>
            <a:t>ad hominem</a:t>
          </a:r>
          <a:endParaRPr lang="en-GB" sz="2200" i="1" dirty="0">
            <a:solidFill>
              <a:srgbClr val="230C68"/>
            </a:solidFill>
            <a:latin typeface="+mn-lt"/>
            <a:ea typeface="ＭＳ Ｐゴシック" charset="0"/>
            <a:cs typeface="ＭＳ Ｐゴシック" charset="0"/>
          </a:endParaRPr>
        </a:p>
      </dgm:t>
    </dgm:pt>
    <dgm:pt modelId="{BE8E44F7-3BA2-407F-8FA6-FF11555A2FA2}" type="parTrans" cxnId="{252CFFFD-8B57-4823-AFF7-B29EBB6D6B4D}">
      <dgm:prSet/>
      <dgm:spPr/>
      <dgm:t>
        <a:bodyPr/>
        <a:lstStyle/>
        <a:p>
          <a:endParaRPr lang="en-GB"/>
        </a:p>
      </dgm:t>
    </dgm:pt>
    <dgm:pt modelId="{5C0948B0-A4FC-43A1-9D4B-366A513AD0CE}" type="sibTrans" cxnId="{252CFFFD-8B57-4823-AFF7-B29EBB6D6B4D}">
      <dgm:prSet/>
      <dgm:spPr/>
      <dgm:t>
        <a:bodyPr/>
        <a:lstStyle/>
        <a:p>
          <a:endParaRPr lang="en-GB"/>
        </a:p>
      </dgm:t>
    </dgm:pt>
    <dgm:pt modelId="{6D805685-DF1A-4CED-AF3A-B679E896434A}">
      <dgm:prSet custT="1"/>
      <dgm:spPr>
        <a:ln>
          <a:solidFill>
            <a:srgbClr val="B2B2B2"/>
          </a:solidFill>
        </a:ln>
      </dgm:spPr>
      <dgm:t>
        <a:bodyPr/>
        <a:lstStyle/>
        <a:p>
          <a:pPr rtl="0"/>
          <a:r>
            <a:rPr lang="en-US" altLang="en-US" sz="2200" i="0" dirty="0" smtClean="0">
              <a:solidFill>
                <a:srgbClr val="230C68"/>
              </a:solidFill>
              <a:latin typeface="+mn-lt"/>
              <a:ea typeface="ＭＳ Ｐゴシック" charset="0"/>
              <a:cs typeface="ＭＳ Ｐゴシック" charset="0"/>
            </a:rPr>
            <a:t>Inconsistency</a:t>
          </a:r>
          <a:r>
            <a:rPr lang="en-US" altLang="en-US" sz="2400" dirty="0" smtClean="0">
              <a:solidFill>
                <a:srgbClr val="00B050"/>
              </a:solidFill>
              <a:ea typeface="ＭＳ Ｐゴシック" pitchFamily="34" charset="-128"/>
            </a:rPr>
            <a:t> </a:t>
          </a:r>
          <a:r>
            <a:rPr lang="en-US" altLang="en-US" sz="2200" i="1" dirty="0" smtClean="0">
              <a:solidFill>
                <a:srgbClr val="230C68"/>
              </a:solidFill>
              <a:latin typeface="+mn-lt"/>
              <a:ea typeface="ＭＳ Ｐゴシック" charset="0"/>
              <a:cs typeface="ＭＳ Ｐゴシック" charset="0"/>
            </a:rPr>
            <a:t>ad hominem</a:t>
          </a:r>
          <a:endParaRPr lang="en-GB" sz="2200" i="1" dirty="0">
            <a:solidFill>
              <a:srgbClr val="230C68"/>
            </a:solidFill>
            <a:latin typeface="+mn-lt"/>
            <a:ea typeface="ＭＳ Ｐゴシック" charset="0"/>
            <a:cs typeface="ＭＳ Ｐゴシック" charset="0"/>
          </a:endParaRPr>
        </a:p>
      </dgm:t>
    </dgm:pt>
    <dgm:pt modelId="{95D53D76-B21E-40D3-A962-B8387BC95C52}" type="parTrans" cxnId="{FFAFCF78-C5FF-48DC-9302-5AF779742A04}">
      <dgm:prSet/>
      <dgm:spPr/>
      <dgm:t>
        <a:bodyPr/>
        <a:lstStyle/>
        <a:p>
          <a:endParaRPr lang="en-GB"/>
        </a:p>
      </dgm:t>
    </dgm:pt>
    <dgm:pt modelId="{4520ACAB-9B76-4CDD-AC5E-C355473B2B60}" type="sibTrans" cxnId="{FFAFCF78-C5FF-48DC-9302-5AF779742A04}">
      <dgm:prSet/>
      <dgm:spPr/>
      <dgm:t>
        <a:bodyPr/>
        <a:lstStyle/>
        <a:p>
          <a:endParaRPr lang="en-GB"/>
        </a:p>
      </dgm:t>
    </dgm:pt>
    <dgm:pt modelId="{0832E418-9E25-44FD-AD9A-EF6317774B59}" type="pres">
      <dgm:prSet presAssocID="{34E0A5AC-5348-4458-8507-2F7F13225B73}" presName="diagram" presStyleCnt="0">
        <dgm:presLayoutVars>
          <dgm:dir/>
          <dgm:resizeHandles val="exact"/>
        </dgm:presLayoutVars>
      </dgm:prSet>
      <dgm:spPr/>
      <dgm:t>
        <a:bodyPr/>
        <a:lstStyle/>
        <a:p>
          <a:endParaRPr lang="en-GB"/>
        </a:p>
      </dgm:t>
    </dgm:pt>
    <dgm:pt modelId="{EC7B131D-6CFA-4085-B39D-EF722B09DA0A}" type="pres">
      <dgm:prSet presAssocID="{E30965C2-A35D-45F5-B841-72EB459E635E}" presName="node" presStyleLbl="node1" presStyleIdx="0" presStyleCnt="6">
        <dgm:presLayoutVars>
          <dgm:bulletEnabled val="1"/>
        </dgm:presLayoutVars>
      </dgm:prSet>
      <dgm:spPr/>
      <dgm:t>
        <a:bodyPr/>
        <a:lstStyle/>
        <a:p>
          <a:endParaRPr lang="en-GB"/>
        </a:p>
      </dgm:t>
    </dgm:pt>
    <dgm:pt modelId="{296F9A64-B9AC-4B3D-9C2E-38DD1F793580}" type="pres">
      <dgm:prSet presAssocID="{839F9295-6407-45B8-ABD9-7853DB43CB1F}" presName="sibTrans" presStyleCnt="0"/>
      <dgm:spPr/>
    </dgm:pt>
    <dgm:pt modelId="{AAB8CFB9-549E-46B1-A220-F7BCF8D8AFD8}" type="pres">
      <dgm:prSet presAssocID="{3FCBE413-0747-48FB-A0E7-267F49B22867}" presName="node" presStyleLbl="node1" presStyleIdx="1" presStyleCnt="6">
        <dgm:presLayoutVars>
          <dgm:bulletEnabled val="1"/>
        </dgm:presLayoutVars>
      </dgm:prSet>
      <dgm:spPr/>
      <dgm:t>
        <a:bodyPr/>
        <a:lstStyle/>
        <a:p>
          <a:endParaRPr lang="en-GB"/>
        </a:p>
      </dgm:t>
    </dgm:pt>
    <dgm:pt modelId="{3667BF04-0C9F-4B22-A9B9-C4B69B7DACF4}" type="pres">
      <dgm:prSet presAssocID="{5C0948B0-A4FC-43A1-9D4B-366A513AD0CE}" presName="sibTrans" presStyleCnt="0"/>
      <dgm:spPr/>
    </dgm:pt>
    <dgm:pt modelId="{21456A4E-461F-4A6F-8A23-E8D787E779EC}" type="pres">
      <dgm:prSet presAssocID="{6D805685-DF1A-4CED-AF3A-B679E896434A}" presName="node" presStyleLbl="node1" presStyleIdx="2" presStyleCnt="6">
        <dgm:presLayoutVars>
          <dgm:bulletEnabled val="1"/>
        </dgm:presLayoutVars>
      </dgm:prSet>
      <dgm:spPr/>
      <dgm:t>
        <a:bodyPr/>
        <a:lstStyle/>
        <a:p>
          <a:endParaRPr lang="en-GB"/>
        </a:p>
      </dgm:t>
    </dgm:pt>
    <dgm:pt modelId="{E13D7399-C118-4DC2-A252-D3C540BE00E1}" type="pres">
      <dgm:prSet presAssocID="{4520ACAB-9B76-4CDD-AC5E-C355473B2B60}" presName="sibTrans" presStyleCnt="0"/>
      <dgm:spPr/>
    </dgm:pt>
    <dgm:pt modelId="{804AB9EB-0E51-4741-BCC5-52FB10B6CDBC}" type="pres">
      <dgm:prSet presAssocID="{EEE4C85D-1BC4-495D-8D97-2E0523CFEFFF}" presName="node" presStyleLbl="node1" presStyleIdx="3" presStyleCnt="6">
        <dgm:presLayoutVars>
          <dgm:bulletEnabled val="1"/>
        </dgm:presLayoutVars>
      </dgm:prSet>
      <dgm:spPr/>
      <dgm:t>
        <a:bodyPr/>
        <a:lstStyle/>
        <a:p>
          <a:endParaRPr lang="en-GB"/>
        </a:p>
      </dgm:t>
    </dgm:pt>
    <dgm:pt modelId="{FD8A3EFB-C68A-48EC-8C91-F032B288B00A}" type="pres">
      <dgm:prSet presAssocID="{2DA9EA6C-F89A-4507-A702-0516ADCDCAF0}" presName="sibTrans" presStyleCnt="0"/>
      <dgm:spPr/>
    </dgm:pt>
    <dgm:pt modelId="{3AE435AD-CB35-4ABB-9E43-58FAF9F504A2}" type="pres">
      <dgm:prSet presAssocID="{08FC9DFF-AC67-4903-AF24-E587882E16FD}" presName="node" presStyleLbl="node1" presStyleIdx="4" presStyleCnt="6">
        <dgm:presLayoutVars>
          <dgm:bulletEnabled val="1"/>
        </dgm:presLayoutVars>
      </dgm:prSet>
      <dgm:spPr/>
      <dgm:t>
        <a:bodyPr/>
        <a:lstStyle/>
        <a:p>
          <a:endParaRPr lang="en-GB"/>
        </a:p>
      </dgm:t>
    </dgm:pt>
    <dgm:pt modelId="{27E208DF-759F-4B9F-A877-1542B8B4311F}" type="pres">
      <dgm:prSet presAssocID="{713AED68-5176-45D5-BF47-1B2AD7BD3070}" presName="sibTrans" presStyleCnt="0"/>
      <dgm:spPr/>
    </dgm:pt>
    <dgm:pt modelId="{F205C1DD-DAF9-4CB0-AFF9-E9A182CD1BC4}" type="pres">
      <dgm:prSet presAssocID="{EF010574-11B1-4841-8361-464B605674E3}" presName="node" presStyleLbl="node1" presStyleIdx="5" presStyleCnt="6">
        <dgm:presLayoutVars>
          <dgm:bulletEnabled val="1"/>
        </dgm:presLayoutVars>
      </dgm:prSet>
      <dgm:spPr/>
      <dgm:t>
        <a:bodyPr/>
        <a:lstStyle/>
        <a:p>
          <a:endParaRPr lang="en-GB"/>
        </a:p>
      </dgm:t>
    </dgm:pt>
  </dgm:ptLst>
  <dgm:cxnLst>
    <dgm:cxn modelId="{FFAFCF78-C5FF-48DC-9302-5AF779742A04}" srcId="{34E0A5AC-5348-4458-8507-2F7F13225B73}" destId="{6D805685-DF1A-4CED-AF3A-B679E896434A}" srcOrd="2" destOrd="0" parTransId="{95D53D76-B21E-40D3-A962-B8387BC95C52}" sibTransId="{4520ACAB-9B76-4CDD-AC5E-C355473B2B60}"/>
    <dgm:cxn modelId="{0CF22061-D1C7-4EE9-9F0F-5FCB17FF9C15}" srcId="{34E0A5AC-5348-4458-8507-2F7F13225B73}" destId="{EEE4C85D-1BC4-495D-8D97-2E0523CFEFFF}" srcOrd="3" destOrd="0" parTransId="{07E94B42-B63D-4C91-A8F9-68219B7F7CC3}" sibTransId="{2DA9EA6C-F89A-4507-A702-0516ADCDCAF0}"/>
    <dgm:cxn modelId="{82F278BC-6F3B-4FB7-9EA4-3B36D1C994A9}" srcId="{34E0A5AC-5348-4458-8507-2F7F13225B73}" destId="{E30965C2-A35D-45F5-B841-72EB459E635E}" srcOrd="0" destOrd="0" parTransId="{BC9047C5-8B79-4C10-9E1F-544487B3007E}" sibTransId="{839F9295-6407-45B8-ABD9-7853DB43CB1F}"/>
    <dgm:cxn modelId="{90FB42CA-41CF-4844-A7E1-1310BD2D7772}" type="presOf" srcId="{3FCBE413-0747-48FB-A0E7-267F49B22867}" destId="{AAB8CFB9-549E-46B1-A220-F7BCF8D8AFD8}" srcOrd="0" destOrd="0" presId="urn:microsoft.com/office/officeart/2005/8/layout/default"/>
    <dgm:cxn modelId="{1DD5D2EE-9218-4A4F-BF1A-2A910E63FA0E}" srcId="{34E0A5AC-5348-4458-8507-2F7F13225B73}" destId="{EF010574-11B1-4841-8361-464B605674E3}" srcOrd="5" destOrd="0" parTransId="{2E81551A-82A1-4AE8-AC74-E11E88C2E1D7}" sibTransId="{BD22C8F2-D985-44FD-9960-CECC2C757E2A}"/>
    <dgm:cxn modelId="{252CFFFD-8B57-4823-AFF7-B29EBB6D6B4D}" srcId="{34E0A5AC-5348-4458-8507-2F7F13225B73}" destId="{3FCBE413-0747-48FB-A0E7-267F49B22867}" srcOrd="1" destOrd="0" parTransId="{BE8E44F7-3BA2-407F-8FA6-FF11555A2FA2}" sibTransId="{5C0948B0-A4FC-43A1-9D4B-366A513AD0CE}"/>
    <dgm:cxn modelId="{CBB4056C-4D0A-4289-86FF-A5DC3B67CDF2}" type="presOf" srcId="{34E0A5AC-5348-4458-8507-2F7F13225B73}" destId="{0832E418-9E25-44FD-AD9A-EF6317774B59}" srcOrd="0" destOrd="0" presId="urn:microsoft.com/office/officeart/2005/8/layout/default"/>
    <dgm:cxn modelId="{FEB4FF71-F454-4C90-8744-2BB538C8CC92}" type="presOf" srcId="{E30965C2-A35D-45F5-B841-72EB459E635E}" destId="{EC7B131D-6CFA-4085-B39D-EF722B09DA0A}" srcOrd="0" destOrd="0" presId="urn:microsoft.com/office/officeart/2005/8/layout/default"/>
    <dgm:cxn modelId="{426B44B0-9398-4CA2-8DA0-4F9EADC22D05}" srcId="{34E0A5AC-5348-4458-8507-2F7F13225B73}" destId="{08FC9DFF-AC67-4903-AF24-E587882E16FD}" srcOrd="4" destOrd="0" parTransId="{5BB1F10F-379D-4D48-B62B-29A3574D3033}" sibTransId="{713AED68-5176-45D5-BF47-1B2AD7BD3070}"/>
    <dgm:cxn modelId="{D69BC4E0-2425-4C5A-8092-E48B729033EE}" type="presOf" srcId="{EEE4C85D-1BC4-495D-8D97-2E0523CFEFFF}" destId="{804AB9EB-0E51-4741-BCC5-52FB10B6CDBC}" srcOrd="0" destOrd="0" presId="urn:microsoft.com/office/officeart/2005/8/layout/default"/>
    <dgm:cxn modelId="{A1310335-25E7-4C58-BA03-D524DB0FAF85}" type="presOf" srcId="{EF010574-11B1-4841-8361-464B605674E3}" destId="{F205C1DD-DAF9-4CB0-AFF9-E9A182CD1BC4}" srcOrd="0" destOrd="0" presId="urn:microsoft.com/office/officeart/2005/8/layout/default"/>
    <dgm:cxn modelId="{888A805E-F86D-423A-9FC6-8BD88A4F54A3}" type="presOf" srcId="{08FC9DFF-AC67-4903-AF24-E587882E16FD}" destId="{3AE435AD-CB35-4ABB-9E43-58FAF9F504A2}" srcOrd="0" destOrd="0" presId="urn:microsoft.com/office/officeart/2005/8/layout/default"/>
    <dgm:cxn modelId="{69B2DB01-D331-4588-BED5-82B5B7BAE7BC}" type="presOf" srcId="{6D805685-DF1A-4CED-AF3A-B679E896434A}" destId="{21456A4E-461F-4A6F-8A23-E8D787E779EC}" srcOrd="0" destOrd="0" presId="urn:microsoft.com/office/officeart/2005/8/layout/default"/>
    <dgm:cxn modelId="{7E70D53F-71B5-4A4B-BC54-412FF2088CCE}" type="presParOf" srcId="{0832E418-9E25-44FD-AD9A-EF6317774B59}" destId="{EC7B131D-6CFA-4085-B39D-EF722B09DA0A}" srcOrd="0" destOrd="0" presId="urn:microsoft.com/office/officeart/2005/8/layout/default"/>
    <dgm:cxn modelId="{5D3CDD3D-6E95-4C5C-8D88-9420A194E690}" type="presParOf" srcId="{0832E418-9E25-44FD-AD9A-EF6317774B59}" destId="{296F9A64-B9AC-4B3D-9C2E-38DD1F793580}" srcOrd="1" destOrd="0" presId="urn:microsoft.com/office/officeart/2005/8/layout/default"/>
    <dgm:cxn modelId="{DC9998D2-CC67-4F82-8C02-DBFA4513E411}" type="presParOf" srcId="{0832E418-9E25-44FD-AD9A-EF6317774B59}" destId="{AAB8CFB9-549E-46B1-A220-F7BCF8D8AFD8}" srcOrd="2" destOrd="0" presId="urn:microsoft.com/office/officeart/2005/8/layout/default"/>
    <dgm:cxn modelId="{694DAA3D-486D-46E1-8E87-E96AA9796534}" type="presParOf" srcId="{0832E418-9E25-44FD-AD9A-EF6317774B59}" destId="{3667BF04-0C9F-4B22-A9B9-C4B69B7DACF4}" srcOrd="3" destOrd="0" presId="urn:microsoft.com/office/officeart/2005/8/layout/default"/>
    <dgm:cxn modelId="{25F9B53D-65C6-476D-AA76-1CF784324731}" type="presParOf" srcId="{0832E418-9E25-44FD-AD9A-EF6317774B59}" destId="{21456A4E-461F-4A6F-8A23-E8D787E779EC}" srcOrd="4" destOrd="0" presId="urn:microsoft.com/office/officeart/2005/8/layout/default"/>
    <dgm:cxn modelId="{333D1ED5-DF66-4AD0-B1B2-61634C43C010}" type="presParOf" srcId="{0832E418-9E25-44FD-AD9A-EF6317774B59}" destId="{E13D7399-C118-4DC2-A252-D3C540BE00E1}" srcOrd="5" destOrd="0" presId="urn:microsoft.com/office/officeart/2005/8/layout/default"/>
    <dgm:cxn modelId="{0F345437-EB6A-4CD6-B8BC-B6F6CAAA4188}" type="presParOf" srcId="{0832E418-9E25-44FD-AD9A-EF6317774B59}" destId="{804AB9EB-0E51-4741-BCC5-52FB10B6CDBC}" srcOrd="6" destOrd="0" presId="urn:microsoft.com/office/officeart/2005/8/layout/default"/>
    <dgm:cxn modelId="{76E1D9D9-951A-4CA9-A95A-7C77F1DFE17E}" type="presParOf" srcId="{0832E418-9E25-44FD-AD9A-EF6317774B59}" destId="{FD8A3EFB-C68A-48EC-8C91-F032B288B00A}" srcOrd="7" destOrd="0" presId="urn:microsoft.com/office/officeart/2005/8/layout/default"/>
    <dgm:cxn modelId="{B17518DD-AB55-4531-A702-ABBB3477277B}" type="presParOf" srcId="{0832E418-9E25-44FD-AD9A-EF6317774B59}" destId="{3AE435AD-CB35-4ABB-9E43-58FAF9F504A2}" srcOrd="8" destOrd="0" presId="urn:microsoft.com/office/officeart/2005/8/layout/default"/>
    <dgm:cxn modelId="{A75068F0-8342-41A3-8A0A-0E7EA2C1024F}" type="presParOf" srcId="{0832E418-9E25-44FD-AD9A-EF6317774B59}" destId="{27E208DF-759F-4B9F-A877-1542B8B4311F}" srcOrd="9" destOrd="0" presId="urn:microsoft.com/office/officeart/2005/8/layout/default"/>
    <dgm:cxn modelId="{AF4B2FB6-C553-4B52-87F5-222D9956FE50}" type="presParOf" srcId="{0832E418-9E25-44FD-AD9A-EF6317774B59}" destId="{F205C1DD-DAF9-4CB0-AFF9-E9A182CD1BC4}" srcOrd="10" destOrd="0" presId="urn:microsoft.com/office/officeart/2005/8/layout/defaul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86BF3247-41A8-4891-B9B5-A793C0D5BCED}" type="doc">
      <dgm:prSet loTypeId="urn:microsoft.com/office/officeart/2005/8/layout/list1" loCatId="list" qsTypeId="urn:microsoft.com/office/officeart/2005/8/quickstyle/simple1" qsCatId="simple" csTypeId="urn:microsoft.com/office/officeart/2005/8/colors/accent3_4" csCatId="accent3" phldr="1"/>
      <dgm:spPr/>
      <dgm:t>
        <a:bodyPr/>
        <a:lstStyle/>
        <a:p>
          <a:endParaRPr lang="en-GB"/>
        </a:p>
      </dgm:t>
    </dgm:pt>
    <dgm:pt modelId="{1BE17F1A-DEB3-4B5A-B4AC-41A9D9D3714C}">
      <dgm:prSet/>
      <dgm:spPr>
        <a:solidFill>
          <a:srgbClr val="B2B2B2"/>
        </a:solidFill>
      </dgm:spPr>
      <dgm:t>
        <a:bodyPr/>
        <a:lstStyle/>
        <a:p>
          <a:pPr rtl="0"/>
          <a:r>
            <a:rPr lang="en-US" dirty="0" smtClean="0"/>
            <a:t>Example of genetic fallacy</a:t>
          </a:r>
          <a:endParaRPr lang="en-GB" dirty="0"/>
        </a:p>
      </dgm:t>
    </dgm:pt>
    <dgm:pt modelId="{7D5BBDE5-D5C4-46BF-90F7-F5D61DF55134}" type="parTrans" cxnId="{B64EFBF9-B358-46C3-996E-ABABB9BB4F14}">
      <dgm:prSet/>
      <dgm:spPr/>
      <dgm:t>
        <a:bodyPr/>
        <a:lstStyle/>
        <a:p>
          <a:endParaRPr lang="en-GB"/>
        </a:p>
      </dgm:t>
    </dgm:pt>
    <dgm:pt modelId="{5AB263E8-C2F5-495D-AB27-A6557A08FB0D}" type="sibTrans" cxnId="{B64EFBF9-B358-46C3-996E-ABABB9BB4F14}">
      <dgm:prSet/>
      <dgm:spPr/>
      <dgm:t>
        <a:bodyPr/>
        <a:lstStyle/>
        <a:p>
          <a:endParaRPr lang="en-GB"/>
        </a:p>
      </dgm:t>
    </dgm:pt>
    <dgm:pt modelId="{C02D6CF1-92F6-41C7-B2D5-AA5BAB1BCE90}">
      <dgm:prSet/>
      <dgm:spPr>
        <a:ln>
          <a:solidFill>
            <a:srgbClr val="B2B2B2"/>
          </a:solidFill>
        </a:ln>
      </dgm:spPr>
      <dgm:t>
        <a:bodyPr/>
        <a:lstStyle/>
        <a:p>
          <a:pPr rtl="0"/>
          <a:r>
            <a:rPr lang="en-US" dirty="0" smtClean="0"/>
            <a:t>“Does God exist? Of course not. That idea originated with a bunch of ignorant people who knew nothing about science.”</a:t>
          </a:r>
          <a:endParaRPr lang="en-GB" dirty="0"/>
        </a:p>
      </dgm:t>
    </dgm:pt>
    <dgm:pt modelId="{7A94122E-8BF2-4F1A-8654-2ABB70166760}" type="parTrans" cxnId="{85C8A81B-81E4-4555-9BA0-70A6C367F6B8}">
      <dgm:prSet/>
      <dgm:spPr/>
      <dgm:t>
        <a:bodyPr/>
        <a:lstStyle/>
        <a:p>
          <a:endParaRPr lang="en-GB"/>
        </a:p>
      </dgm:t>
    </dgm:pt>
    <dgm:pt modelId="{901FEC28-9165-4444-A59A-6018838C6B3F}" type="sibTrans" cxnId="{85C8A81B-81E4-4555-9BA0-70A6C367F6B8}">
      <dgm:prSet/>
      <dgm:spPr/>
      <dgm:t>
        <a:bodyPr/>
        <a:lstStyle/>
        <a:p>
          <a:endParaRPr lang="en-GB"/>
        </a:p>
      </dgm:t>
    </dgm:pt>
    <dgm:pt modelId="{9178FA39-0AEC-48BC-A74F-CBE7BA598F0E}">
      <dgm:prSet/>
      <dgm:spPr>
        <a:solidFill>
          <a:srgbClr val="B2B2B2"/>
        </a:solidFill>
      </dgm:spPr>
      <dgm:t>
        <a:bodyPr/>
        <a:lstStyle/>
        <a:p>
          <a:pPr rtl="0"/>
          <a:r>
            <a:rPr lang="en-US" dirty="0" smtClean="0"/>
            <a:t>Example of circumstantial</a:t>
          </a:r>
          <a:r>
            <a:rPr lang="en-US" i="1" dirty="0" smtClean="0"/>
            <a:t> ad hominem</a:t>
          </a:r>
          <a:endParaRPr lang="en-GB" dirty="0"/>
        </a:p>
      </dgm:t>
    </dgm:pt>
    <dgm:pt modelId="{43864906-0EA8-4EBD-AB54-F2B89DB1EA52}" type="parTrans" cxnId="{EDD043C5-E062-4A80-B96B-41DD87F9F7FD}">
      <dgm:prSet/>
      <dgm:spPr/>
      <dgm:t>
        <a:bodyPr/>
        <a:lstStyle/>
        <a:p>
          <a:endParaRPr lang="en-GB"/>
        </a:p>
      </dgm:t>
    </dgm:pt>
    <dgm:pt modelId="{DF260FC1-14E4-49FE-9D85-6AFF9FECF6E7}" type="sibTrans" cxnId="{EDD043C5-E062-4A80-B96B-41DD87F9F7FD}">
      <dgm:prSet/>
      <dgm:spPr/>
      <dgm:t>
        <a:bodyPr/>
        <a:lstStyle/>
        <a:p>
          <a:endParaRPr lang="en-GB"/>
        </a:p>
      </dgm:t>
    </dgm:pt>
    <dgm:pt modelId="{2B6FBF5F-AF05-44AC-9363-8D08648D6810}">
      <dgm:prSet/>
      <dgm:spPr>
        <a:ln>
          <a:solidFill>
            <a:srgbClr val="B2B2B2"/>
          </a:solidFill>
        </a:ln>
      </dgm:spPr>
      <dgm:t>
        <a:bodyPr/>
        <a:lstStyle/>
        <a:p>
          <a:pPr rtl="0"/>
          <a:r>
            <a:rPr lang="en-US" dirty="0" smtClean="0"/>
            <a:t>“John says God exists. What nonsense. He’s just saying that because he works for a church.”</a:t>
          </a:r>
          <a:endParaRPr lang="en-GB" dirty="0"/>
        </a:p>
      </dgm:t>
    </dgm:pt>
    <dgm:pt modelId="{22CF496E-5B88-4293-89DB-40E08ACF1332}" type="parTrans" cxnId="{79A063DB-5763-43D0-8196-4BF31216F7C2}">
      <dgm:prSet/>
      <dgm:spPr/>
      <dgm:t>
        <a:bodyPr/>
        <a:lstStyle/>
        <a:p>
          <a:endParaRPr lang="en-GB"/>
        </a:p>
      </dgm:t>
    </dgm:pt>
    <dgm:pt modelId="{57E6FA76-AFFE-42F2-8AC4-7544ACF04194}" type="sibTrans" cxnId="{79A063DB-5763-43D0-8196-4BF31216F7C2}">
      <dgm:prSet/>
      <dgm:spPr/>
      <dgm:t>
        <a:bodyPr/>
        <a:lstStyle/>
        <a:p>
          <a:endParaRPr lang="en-GB"/>
        </a:p>
      </dgm:t>
    </dgm:pt>
    <dgm:pt modelId="{4A55BDB5-907B-4476-AD78-71BE8C1024E5}" type="pres">
      <dgm:prSet presAssocID="{86BF3247-41A8-4891-B9B5-A793C0D5BCED}" presName="linear" presStyleCnt="0">
        <dgm:presLayoutVars>
          <dgm:dir/>
          <dgm:animLvl val="lvl"/>
          <dgm:resizeHandles val="exact"/>
        </dgm:presLayoutVars>
      </dgm:prSet>
      <dgm:spPr/>
      <dgm:t>
        <a:bodyPr/>
        <a:lstStyle/>
        <a:p>
          <a:endParaRPr lang="en-GB"/>
        </a:p>
      </dgm:t>
    </dgm:pt>
    <dgm:pt modelId="{014E651A-A235-4960-A076-6C443DAE7C85}" type="pres">
      <dgm:prSet presAssocID="{1BE17F1A-DEB3-4B5A-B4AC-41A9D9D3714C}" presName="parentLin" presStyleCnt="0"/>
      <dgm:spPr/>
    </dgm:pt>
    <dgm:pt modelId="{269ABB60-259D-4C8C-8BB0-4D642E126091}" type="pres">
      <dgm:prSet presAssocID="{1BE17F1A-DEB3-4B5A-B4AC-41A9D9D3714C}" presName="parentLeftMargin" presStyleLbl="node1" presStyleIdx="0" presStyleCnt="2"/>
      <dgm:spPr/>
      <dgm:t>
        <a:bodyPr/>
        <a:lstStyle/>
        <a:p>
          <a:endParaRPr lang="en-GB"/>
        </a:p>
      </dgm:t>
    </dgm:pt>
    <dgm:pt modelId="{D67978DC-E359-4AE7-A048-EEF72877FF11}" type="pres">
      <dgm:prSet presAssocID="{1BE17F1A-DEB3-4B5A-B4AC-41A9D9D3714C}" presName="parentText" presStyleLbl="node1" presStyleIdx="0" presStyleCnt="2">
        <dgm:presLayoutVars>
          <dgm:chMax val="0"/>
          <dgm:bulletEnabled val="1"/>
        </dgm:presLayoutVars>
      </dgm:prSet>
      <dgm:spPr/>
      <dgm:t>
        <a:bodyPr/>
        <a:lstStyle/>
        <a:p>
          <a:endParaRPr lang="en-GB"/>
        </a:p>
      </dgm:t>
    </dgm:pt>
    <dgm:pt modelId="{2F18415C-B5E5-4E68-97FD-E410B2CAC451}" type="pres">
      <dgm:prSet presAssocID="{1BE17F1A-DEB3-4B5A-B4AC-41A9D9D3714C}" presName="negativeSpace" presStyleCnt="0"/>
      <dgm:spPr/>
    </dgm:pt>
    <dgm:pt modelId="{DBB522A2-28B1-4BC7-ABEF-E8CB07726A7D}" type="pres">
      <dgm:prSet presAssocID="{1BE17F1A-DEB3-4B5A-B4AC-41A9D9D3714C}" presName="childText" presStyleLbl="conFgAcc1" presStyleIdx="0" presStyleCnt="2">
        <dgm:presLayoutVars>
          <dgm:bulletEnabled val="1"/>
        </dgm:presLayoutVars>
      </dgm:prSet>
      <dgm:spPr/>
      <dgm:t>
        <a:bodyPr/>
        <a:lstStyle/>
        <a:p>
          <a:endParaRPr lang="en-GB"/>
        </a:p>
      </dgm:t>
    </dgm:pt>
    <dgm:pt modelId="{5E741128-0FCC-4619-B8A4-E66EC9EDC4B5}" type="pres">
      <dgm:prSet presAssocID="{5AB263E8-C2F5-495D-AB27-A6557A08FB0D}" presName="spaceBetweenRectangles" presStyleCnt="0"/>
      <dgm:spPr/>
    </dgm:pt>
    <dgm:pt modelId="{0220D94E-793C-4BC4-AD2D-FCAD431025C0}" type="pres">
      <dgm:prSet presAssocID="{9178FA39-0AEC-48BC-A74F-CBE7BA598F0E}" presName="parentLin" presStyleCnt="0"/>
      <dgm:spPr/>
    </dgm:pt>
    <dgm:pt modelId="{15F6959A-F511-4A3D-8F62-8DA861264171}" type="pres">
      <dgm:prSet presAssocID="{9178FA39-0AEC-48BC-A74F-CBE7BA598F0E}" presName="parentLeftMargin" presStyleLbl="node1" presStyleIdx="0" presStyleCnt="2"/>
      <dgm:spPr/>
      <dgm:t>
        <a:bodyPr/>
        <a:lstStyle/>
        <a:p>
          <a:endParaRPr lang="en-GB"/>
        </a:p>
      </dgm:t>
    </dgm:pt>
    <dgm:pt modelId="{114AD486-589F-4575-8A00-FC60FB7EB4D8}" type="pres">
      <dgm:prSet presAssocID="{9178FA39-0AEC-48BC-A74F-CBE7BA598F0E}" presName="parentText" presStyleLbl="node1" presStyleIdx="1" presStyleCnt="2">
        <dgm:presLayoutVars>
          <dgm:chMax val="0"/>
          <dgm:bulletEnabled val="1"/>
        </dgm:presLayoutVars>
      </dgm:prSet>
      <dgm:spPr/>
      <dgm:t>
        <a:bodyPr/>
        <a:lstStyle/>
        <a:p>
          <a:endParaRPr lang="en-GB"/>
        </a:p>
      </dgm:t>
    </dgm:pt>
    <dgm:pt modelId="{02AD3F7E-7F2B-4D71-A6DD-BCF1A4586463}" type="pres">
      <dgm:prSet presAssocID="{9178FA39-0AEC-48BC-A74F-CBE7BA598F0E}" presName="negativeSpace" presStyleCnt="0"/>
      <dgm:spPr/>
    </dgm:pt>
    <dgm:pt modelId="{B20092BF-8B60-4F35-88E9-868E596F5A4B}" type="pres">
      <dgm:prSet presAssocID="{9178FA39-0AEC-48BC-A74F-CBE7BA598F0E}" presName="childText" presStyleLbl="conFgAcc1" presStyleIdx="1" presStyleCnt="2">
        <dgm:presLayoutVars>
          <dgm:bulletEnabled val="1"/>
        </dgm:presLayoutVars>
      </dgm:prSet>
      <dgm:spPr/>
      <dgm:t>
        <a:bodyPr/>
        <a:lstStyle/>
        <a:p>
          <a:endParaRPr lang="en-GB"/>
        </a:p>
      </dgm:t>
    </dgm:pt>
  </dgm:ptLst>
  <dgm:cxnLst>
    <dgm:cxn modelId="{85C8A81B-81E4-4555-9BA0-70A6C367F6B8}" srcId="{1BE17F1A-DEB3-4B5A-B4AC-41A9D9D3714C}" destId="{C02D6CF1-92F6-41C7-B2D5-AA5BAB1BCE90}" srcOrd="0" destOrd="0" parTransId="{7A94122E-8BF2-4F1A-8654-2ABB70166760}" sibTransId="{901FEC28-9165-4444-A59A-6018838C6B3F}"/>
    <dgm:cxn modelId="{F061EBDA-A237-4AC9-8485-A6E47B8AA66D}" type="presOf" srcId="{9178FA39-0AEC-48BC-A74F-CBE7BA598F0E}" destId="{15F6959A-F511-4A3D-8F62-8DA861264171}" srcOrd="0" destOrd="0" presId="urn:microsoft.com/office/officeart/2005/8/layout/list1"/>
    <dgm:cxn modelId="{EDD043C5-E062-4A80-B96B-41DD87F9F7FD}" srcId="{86BF3247-41A8-4891-B9B5-A793C0D5BCED}" destId="{9178FA39-0AEC-48BC-A74F-CBE7BA598F0E}" srcOrd="1" destOrd="0" parTransId="{43864906-0EA8-4EBD-AB54-F2B89DB1EA52}" sibTransId="{DF260FC1-14E4-49FE-9D85-6AFF9FECF6E7}"/>
    <dgm:cxn modelId="{79A063DB-5763-43D0-8196-4BF31216F7C2}" srcId="{9178FA39-0AEC-48BC-A74F-CBE7BA598F0E}" destId="{2B6FBF5F-AF05-44AC-9363-8D08648D6810}" srcOrd="0" destOrd="0" parTransId="{22CF496E-5B88-4293-89DB-40E08ACF1332}" sibTransId="{57E6FA76-AFFE-42F2-8AC4-7544ACF04194}"/>
    <dgm:cxn modelId="{0C9DD0D9-F9C6-4FC2-94DC-52150997193C}" type="presOf" srcId="{86BF3247-41A8-4891-B9B5-A793C0D5BCED}" destId="{4A55BDB5-907B-4476-AD78-71BE8C1024E5}" srcOrd="0" destOrd="0" presId="urn:microsoft.com/office/officeart/2005/8/layout/list1"/>
    <dgm:cxn modelId="{C6AA552B-6585-4CA3-A41D-26967E593E33}" type="presOf" srcId="{1BE17F1A-DEB3-4B5A-B4AC-41A9D9D3714C}" destId="{D67978DC-E359-4AE7-A048-EEF72877FF11}" srcOrd="1" destOrd="0" presId="urn:microsoft.com/office/officeart/2005/8/layout/list1"/>
    <dgm:cxn modelId="{8AB803E7-9D6B-4EC8-95BA-FE9130CBFC6E}" type="presOf" srcId="{9178FA39-0AEC-48BC-A74F-CBE7BA598F0E}" destId="{114AD486-589F-4575-8A00-FC60FB7EB4D8}" srcOrd="1" destOrd="0" presId="urn:microsoft.com/office/officeart/2005/8/layout/list1"/>
    <dgm:cxn modelId="{B64EFBF9-B358-46C3-996E-ABABB9BB4F14}" srcId="{86BF3247-41A8-4891-B9B5-A793C0D5BCED}" destId="{1BE17F1A-DEB3-4B5A-B4AC-41A9D9D3714C}" srcOrd="0" destOrd="0" parTransId="{7D5BBDE5-D5C4-46BF-90F7-F5D61DF55134}" sibTransId="{5AB263E8-C2F5-495D-AB27-A6557A08FB0D}"/>
    <dgm:cxn modelId="{B7A78190-804B-4EB0-99E1-80BCCC7F4F2C}" type="presOf" srcId="{2B6FBF5F-AF05-44AC-9363-8D08648D6810}" destId="{B20092BF-8B60-4F35-88E9-868E596F5A4B}" srcOrd="0" destOrd="0" presId="urn:microsoft.com/office/officeart/2005/8/layout/list1"/>
    <dgm:cxn modelId="{D33637D4-0F1C-4584-8DD9-EA6EAAEDA064}" type="presOf" srcId="{1BE17F1A-DEB3-4B5A-B4AC-41A9D9D3714C}" destId="{269ABB60-259D-4C8C-8BB0-4D642E126091}" srcOrd="0" destOrd="0" presId="urn:microsoft.com/office/officeart/2005/8/layout/list1"/>
    <dgm:cxn modelId="{11D955BE-A16A-4A9D-9943-3E7D3D946EE4}" type="presOf" srcId="{C02D6CF1-92F6-41C7-B2D5-AA5BAB1BCE90}" destId="{DBB522A2-28B1-4BC7-ABEF-E8CB07726A7D}" srcOrd="0" destOrd="0" presId="urn:microsoft.com/office/officeart/2005/8/layout/list1"/>
    <dgm:cxn modelId="{1C4EC69E-7FA8-4EAE-ADBF-2CCCA2C92D87}" type="presParOf" srcId="{4A55BDB5-907B-4476-AD78-71BE8C1024E5}" destId="{014E651A-A235-4960-A076-6C443DAE7C85}" srcOrd="0" destOrd="0" presId="urn:microsoft.com/office/officeart/2005/8/layout/list1"/>
    <dgm:cxn modelId="{E78871AC-4A70-4C07-9DF3-14078A432096}" type="presParOf" srcId="{014E651A-A235-4960-A076-6C443DAE7C85}" destId="{269ABB60-259D-4C8C-8BB0-4D642E126091}" srcOrd="0" destOrd="0" presId="urn:microsoft.com/office/officeart/2005/8/layout/list1"/>
    <dgm:cxn modelId="{13D79B5F-8F20-47BB-B3BC-8A96CADF7E6A}" type="presParOf" srcId="{014E651A-A235-4960-A076-6C443DAE7C85}" destId="{D67978DC-E359-4AE7-A048-EEF72877FF11}" srcOrd="1" destOrd="0" presId="urn:microsoft.com/office/officeart/2005/8/layout/list1"/>
    <dgm:cxn modelId="{D532D56A-56B8-4985-86F7-5994FD249424}" type="presParOf" srcId="{4A55BDB5-907B-4476-AD78-71BE8C1024E5}" destId="{2F18415C-B5E5-4E68-97FD-E410B2CAC451}" srcOrd="1" destOrd="0" presId="urn:microsoft.com/office/officeart/2005/8/layout/list1"/>
    <dgm:cxn modelId="{2C01A54A-1ADB-4CFD-858B-A4F6BCF6F3A9}" type="presParOf" srcId="{4A55BDB5-907B-4476-AD78-71BE8C1024E5}" destId="{DBB522A2-28B1-4BC7-ABEF-E8CB07726A7D}" srcOrd="2" destOrd="0" presId="urn:microsoft.com/office/officeart/2005/8/layout/list1"/>
    <dgm:cxn modelId="{1A4AFA47-E5A9-4943-999C-44B20C785A26}" type="presParOf" srcId="{4A55BDB5-907B-4476-AD78-71BE8C1024E5}" destId="{5E741128-0FCC-4619-B8A4-E66EC9EDC4B5}" srcOrd="3" destOrd="0" presId="urn:microsoft.com/office/officeart/2005/8/layout/list1"/>
    <dgm:cxn modelId="{0760EDF8-35A1-4F17-BD25-7279703200ED}" type="presParOf" srcId="{4A55BDB5-907B-4476-AD78-71BE8C1024E5}" destId="{0220D94E-793C-4BC4-AD2D-FCAD431025C0}" srcOrd="4" destOrd="0" presId="urn:microsoft.com/office/officeart/2005/8/layout/list1"/>
    <dgm:cxn modelId="{8E98E0E8-B3CB-4CD2-84A0-5599672CC187}" type="presParOf" srcId="{0220D94E-793C-4BC4-AD2D-FCAD431025C0}" destId="{15F6959A-F511-4A3D-8F62-8DA861264171}" srcOrd="0" destOrd="0" presId="urn:microsoft.com/office/officeart/2005/8/layout/list1"/>
    <dgm:cxn modelId="{9237D63F-D8B5-4C98-B4B0-B8226A8479D8}" type="presParOf" srcId="{0220D94E-793C-4BC4-AD2D-FCAD431025C0}" destId="{114AD486-589F-4575-8A00-FC60FB7EB4D8}" srcOrd="1" destOrd="0" presId="urn:microsoft.com/office/officeart/2005/8/layout/list1"/>
    <dgm:cxn modelId="{FAB6B718-C290-4FDE-AA1B-74ACAA58EB7F}" type="presParOf" srcId="{4A55BDB5-907B-4476-AD78-71BE8C1024E5}" destId="{02AD3F7E-7F2B-4D71-A6DD-BCF1A4586463}" srcOrd="5" destOrd="0" presId="urn:microsoft.com/office/officeart/2005/8/layout/list1"/>
    <dgm:cxn modelId="{894251BC-1A24-4AA4-A243-7D017DB42B62}" type="presParOf" srcId="{4A55BDB5-907B-4476-AD78-71BE8C1024E5}" destId="{B20092BF-8B60-4F35-88E9-868E596F5A4B}" srcOrd="6"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C7B131D-6CFA-4085-B39D-EF722B09DA0A}">
      <dsp:nvSpPr>
        <dsp:cNvPr id="0" name=""/>
        <dsp:cNvSpPr/>
      </dsp:nvSpPr>
      <dsp:spPr>
        <a:xfrm>
          <a:off x="0" y="253603"/>
          <a:ext cx="2071687" cy="1243012"/>
        </a:xfrm>
        <a:prstGeom prst="rect">
          <a:avLst/>
        </a:prstGeom>
        <a:solidFill>
          <a:schemeClr val="lt1">
            <a:hueOff val="0"/>
            <a:satOff val="0"/>
            <a:lumOff val="0"/>
            <a:alphaOff val="0"/>
          </a:schemeClr>
        </a:solidFill>
        <a:ln w="25400" cap="flat" cmpd="sng" algn="ctr">
          <a:solidFill>
            <a:srgbClr val="B2B2B2"/>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lvl="0" algn="ctr" defTabSz="977900" rtl="0">
            <a:lnSpc>
              <a:spcPct val="90000"/>
            </a:lnSpc>
            <a:spcBef>
              <a:spcPct val="0"/>
            </a:spcBef>
            <a:spcAft>
              <a:spcPct val="35000"/>
            </a:spcAft>
          </a:pPr>
          <a:r>
            <a:rPr lang="en-US" altLang="en-US" sz="2200" i="1" kern="1200" dirty="0" smtClean="0">
              <a:solidFill>
                <a:srgbClr val="230C68"/>
              </a:solidFill>
              <a:latin typeface="+mn-lt"/>
              <a:ea typeface="ＭＳ Ｐゴシック" charset="0"/>
              <a:cs typeface="ＭＳ Ｐゴシック" charset="0"/>
            </a:rPr>
            <a:t>Abusive</a:t>
          </a:r>
          <a:r>
            <a:rPr lang="en-US" altLang="en-US" sz="2200" i="1" kern="1200" dirty="0" smtClean="0">
              <a:solidFill>
                <a:srgbClr val="00B050"/>
              </a:solidFill>
              <a:ea typeface="ＭＳ Ｐゴシック" pitchFamily="34" charset="-128"/>
            </a:rPr>
            <a:t> </a:t>
          </a:r>
          <a:r>
            <a:rPr lang="en-US" altLang="en-US" sz="2200" i="1" kern="1200" dirty="0" smtClean="0">
              <a:solidFill>
                <a:srgbClr val="230C68"/>
              </a:solidFill>
              <a:latin typeface="+mn-lt"/>
              <a:ea typeface="ＭＳ Ｐゴシック" charset="0"/>
              <a:cs typeface="ＭＳ Ｐゴシック" charset="0"/>
            </a:rPr>
            <a:t>ad hominem</a:t>
          </a:r>
          <a:endParaRPr lang="en-GB" sz="2200" i="1" kern="1200" dirty="0">
            <a:solidFill>
              <a:srgbClr val="230C68"/>
            </a:solidFill>
            <a:latin typeface="+mn-lt"/>
            <a:ea typeface="ＭＳ Ｐゴシック" charset="0"/>
            <a:cs typeface="ＭＳ Ｐゴシック" charset="0"/>
          </a:endParaRPr>
        </a:p>
      </dsp:txBody>
      <dsp:txXfrm>
        <a:off x="0" y="253603"/>
        <a:ext cx="2071687" cy="1243012"/>
      </dsp:txXfrm>
    </dsp:sp>
    <dsp:sp modelId="{AAB8CFB9-549E-46B1-A220-F7BCF8D8AFD8}">
      <dsp:nvSpPr>
        <dsp:cNvPr id="0" name=""/>
        <dsp:cNvSpPr/>
      </dsp:nvSpPr>
      <dsp:spPr>
        <a:xfrm>
          <a:off x="2278856" y="253603"/>
          <a:ext cx="2071687" cy="1243012"/>
        </a:xfrm>
        <a:prstGeom prst="rect">
          <a:avLst/>
        </a:prstGeom>
        <a:solidFill>
          <a:schemeClr val="lt1">
            <a:hueOff val="0"/>
            <a:satOff val="0"/>
            <a:lumOff val="0"/>
            <a:alphaOff val="0"/>
          </a:schemeClr>
        </a:solidFill>
        <a:ln w="25400" cap="flat" cmpd="sng" algn="ctr">
          <a:solidFill>
            <a:srgbClr val="B2B2B2"/>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lvl="0" algn="ctr" defTabSz="977900" rtl="0">
            <a:lnSpc>
              <a:spcPct val="90000"/>
            </a:lnSpc>
            <a:spcBef>
              <a:spcPct val="0"/>
            </a:spcBef>
            <a:spcAft>
              <a:spcPct val="35000"/>
            </a:spcAft>
          </a:pPr>
          <a:r>
            <a:rPr lang="en-US" altLang="en-US" sz="2200" i="0" kern="1200" dirty="0" smtClean="0">
              <a:solidFill>
                <a:srgbClr val="230C68"/>
              </a:solidFill>
              <a:latin typeface="+mn-lt"/>
              <a:ea typeface="ＭＳ Ｐゴシック" charset="0"/>
              <a:cs typeface="ＭＳ Ｐゴシック" charset="0"/>
            </a:rPr>
            <a:t>Circumstantial</a:t>
          </a:r>
          <a:r>
            <a:rPr lang="en-US" altLang="en-US" sz="2200" kern="1200" dirty="0" smtClean="0">
              <a:solidFill>
                <a:srgbClr val="00B050"/>
              </a:solidFill>
              <a:ea typeface="ＭＳ Ｐゴシック" pitchFamily="34" charset="-128"/>
            </a:rPr>
            <a:t> </a:t>
          </a:r>
          <a:r>
            <a:rPr lang="en-US" altLang="en-US" sz="2200" i="1" kern="1200" dirty="0" smtClean="0">
              <a:solidFill>
                <a:srgbClr val="230C68"/>
              </a:solidFill>
              <a:latin typeface="+mn-lt"/>
              <a:ea typeface="ＭＳ Ｐゴシック" charset="0"/>
              <a:cs typeface="ＭＳ Ｐゴシック" charset="0"/>
            </a:rPr>
            <a:t>ad hominem</a:t>
          </a:r>
          <a:endParaRPr lang="en-GB" sz="2200" i="1" kern="1200" dirty="0">
            <a:solidFill>
              <a:srgbClr val="230C68"/>
            </a:solidFill>
            <a:latin typeface="+mn-lt"/>
            <a:ea typeface="ＭＳ Ｐゴシック" charset="0"/>
            <a:cs typeface="ＭＳ Ｐゴシック" charset="0"/>
          </a:endParaRPr>
        </a:p>
      </dsp:txBody>
      <dsp:txXfrm>
        <a:off x="2278856" y="253603"/>
        <a:ext cx="2071687" cy="1243012"/>
      </dsp:txXfrm>
    </dsp:sp>
    <dsp:sp modelId="{21456A4E-461F-4A6F-8A23-E8D787E779EC}">
      <dsp:nvSpPr>
        <dsp:cNvPr id="0" name=""/>
        <dsp:cNvSpPr/>
      </dsp:nvSpPr>
      <dsp:spPr>
        <a:xfrm>
          <a:off x="4557712" y="253603"/>
          <a:ext cx="2071687" cy="1243012"/>
        </a:xfrm>
        <a:prstGeom prst="rect">
          <a:avLst/>
        </a:prstGeom>
        <a:solidFill>
          <a:schemeClr val="lt1">
            <a:hueOff val="0"/>
            <a:satOff val="0"/>
            <a:lumOff val="0"/>
            <a:alphaOff val="0"/>
          </a:schemeClr>
        </a:solidFill>
        <a:ln w="25400" cap="flat" cmpd="sng" algn="ctr">
          <a:solidFill>
            <a:srgbClr val="B2B2B2"/>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lvl="0" algn="ctr" defTabSz="977900" rtl="0">
            <a:lnSpc>
              <a:spcPct val="90000"/>
            </a:lnSpc>
            <a:spcBef>
              <a:spcPct val="0"/>
            </a:spcBef>
            <a:spcAft>
              <a:spcPct val="35000"/>
            </a:spcAft>
          </a:pPr>
          <a:r>
            <a:rPr lang="en-US" altLang="en-US" sz="2200" i="0" kern="1200" dirty="0" smtClean="0">
              <a:solidFill>
                <a:srgbClr val="230C68"/>
              </a:solidFill>
              <a:latin typeface="+mn-lt"/>
              <a:ea typeface="ＭＳ Ｐゴシック" charset="0"/>
              <a:cs typeface="ＭＳ Ｐゴシック" charset="0"/>
            </a:rPr>
            <a:t>Inconsistency</a:t>
          </a:r>
          <a:r>
            <a:rPr lang="en-US" altLang="en-US" sz="2400" kern="1200" dirty="0" smtClean="0">
              <a:solidFill>
                <a:srgbClr val="00B050"/>
              </a:solidFill>
              <a:ea typeface="ＭＳ Ｐゴシック" pitchFamily="34" charset="-128"/>
            </a:rPr>
            <a:t> </a:t>
          </a:r>
          <a:r>
            <a:rPr lang="en-US" altLang="en-US" sz="2200" i="1" kern="1200" dirty="0" smtClean="0">
              <a:solidFill>
                <a:srgbClr val="230C68"/>
              </a:solidFill>
              <a:latin typeface="+mn-lt"/>
              <a:ea typeface="ＭＳ Ｐゴシック" charset="0"/>
              <a:cs typeface="ＭＳ Ｐゴシック" charset="0"/>
            </a:rPr>
            <a:t>ad hominem</a:t>
          </a:r>
          <a:endParaRPr lang="en-GB" sz="2200" i="1" kern="1200" dirty="0">
            <a:solidFill>
              <a:srgbClr val="230C68"/>
            </a:solidFill>
            <a:latin typeface="+mn-lt"/>
            <a:ea typeface="ＭＳ Ｐゴシック" charset="0"/>
            <a:cs typeface="ＭＳ Ｐゴシック" charset="0"/>
          </a:endParaRPr>
        </a:p>
      </dsp:txBody>
      <dsp:txXfrm>
        <a:off x="4557712" y="253603"/>
        <a:ext cx="2071687" cy="1243012"/>
      </dsp:txXfrm>
    </dsp:sp>
    <dsp:sp modelId="{804AB9EB-0E51-4741-BCC5-52FB10B6CDBC}">
      <dsp:nvSpPr>
        <dsp:cNvPr id="0" name=""/>
        <dsp:cNvSpPr/>
      </dsp:nvSpPr>
      <dsp:spPr>
        <a:xfrm>
          <a:off x="0" y="1703784"/>
          <a:ext cx="2071687" cy="1243012"/>
        </a:xfrm>
        <a:prstGeom prst="rect">
          <a:avLst/>
        </a:prstGeom>
        <a:solidFill>
          <a:schemeClr val="lt1">
            <a:hueOff val="0"/>
            <a:satOff val="0"/>
            <a:lumOff val="0"/>
            <a:alphaOff val="0"/>
          </a:schemeClr>
        </a:solidFill>
        <a:ln w="25400" cap="flat" cmpd="sng" algn="ctr">
          <a:solidFill>
            <a:srgbClr val="B2B2B2"/>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lvl="0" algn="ctr" defTabSz="977900" rtl="0">
            <a:lnSpc>
              <a:spcPct val="90000"/>
            </a:lnSpc>
            <a:spcBef>
              <a:spcPct val="0"/>
            </a:spcBef>
            <a:spcAft>
              <a:spcPct val="35000"/>
            </a:spcAft>
          </a:pPr>
          <a:r>
            <a:rPr lang="en-US" sz="2200" i="0" kern="1200" dirty="0" smtClean="0">
              <a:solidFill>
                <a:srgbClr val="230C68"/>
              </a:solidFill>
              <a:latin typeface="+mn-lt"/>
              <a:ea typeface="ＭＳ Ｐゴシック" charset="0"/>
              <a:cs typeface="ＭＳ Ｐゴシック" charset="0"/>
            </a:rPr>
            <a:t>Poisoning the well</a:t>
          </a:r>
          <a:endParaRPr lang="en-GB" sz="2200" i="0" kern="1200" dirty="0">
            <a:solidFill>
              <a:srgbClr val="230C68"/>
            </a:solidFill>
            <a:latin typeface="+mn-lt"/>
            <a:ea typeface="ＭＳ Ｐゴシック" charset="0"/>
            <a:cs typeface="ＭＳ Ｐゴシック" charset="0"/>
          </a:endParaRPr>
        </a:p>
      </dsp:txBody>
      <dsp:txXfrm>
        <a:off x="0" y="1703784"/>
        <a:ext cx="2071687" cy="1243012"/>
      </dsp:txXfrm>
    </dsp:sp>
    <dsp:sp modelId="{3AE435AD-CB35-4ABB-9E43-58FAF9F504A2}">
      <dsp:nvSpPr>
        <dsp:cNvPr id="0" name=""/>
        <dsp:cNvSpPr/>
      </dsp:nvSpPr>
      <dsp:spPr>
        <a:xfrm>
          <a:off x="2278856" y="1703784"/>
          <a:ext cx="2071687" cy="1243012"/>
        </a:xfrm>
        <a:prstGeom prst="rect">
          <a:avLst/>
        </a:prstGeom>
        <a:solidFill>
          <a:schemeClr val="lt1">
            <a:hueOff val="0"/>
            <a:satOff val="0"/>
            <a:lumOff val="0"/>
            <a:alphaOff val="0"/>
          </a:schemeClr>
        </a:solidFill>
        <a:ln w="25400" cap="flat" cmpd="sng" algn="ctr">
          <a:solidFill>
            <a:srgbClr val="B2B2B2"/>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lvl="0" algn="ctr" defTabSz="977900" rtl="0">
            <a:lnSpc>
              <a:spcPct val="90000"/>
            </a:lnSpc>
            <a:spcBef>
              <a:spcPct val="0"/>
            </a:spcBef>
            <a:spcAft>
              <a:spcPct val="35000"/>
            </a:spcAft>
          </a:pPr>
          <a:r>
            <a:rPr lang="en-US" sz="2200" i="0" kern="1200" dirty="0" smtClean="0">
              <a:solidFill>
                <a:srgbClr val="230C68"/>
              </a:solidFill>
              <a:latin typeface="+mn-lt"/>
              <a:ea typeface="ＭＳ Ｐゴシック" charset="0"/>
              <a:cs typeface="ＭＳ Ｐゴシック" charset="0"/>
            </a:rPr>
            <a:t>Guilt by association</a:t>
          </a:r>
          <a:endParaRPr lang="en-GB" sz="2200" i="0" kern="1200" dirty="0">
            <a:solidFill>
              <a:srgbClr val="230C68"/>
            </a:solidFill>
            <a:latin typeface="+mn-lt"/>
            <a:ea typeface="ＭＳ Ｐゴシック" charset="0"/>
            <a:cs typeface="ＭＳ Ｐゴシック" charset="0"/>
          </a:endParaRPr>
        </a:p>
      </dsp:txBody>
      <dsp:txXfrm>
        <a:off x="2278856" y="1703784"/>
        <a:ext cx="2071687" cy="1243012"/>
      </dsp:txXfrm>
    </dsp:sp>
    <dsp:sp modelId="{F205C1DD-DAF9-4CB0-AFF9-E9A182CD1BC4}">
      <dsp:nvSpPr>
        <dsp:cNvPr id="0" name=""/>
        <dsp:cNvSpPr/>
      </dsp:nvSpPr>
      <dsp:spPr>
        <a:xfrm>
          <a:off x="4557712" y="1703784"/>
          <a:ext cx="2071687" cy="1243012"/>
        </a:xfrm>
        <a:prstGeom prst="rect">
          <a:avLst/>
        </a:prstGeom>
        <a:solidFill>
          <a:schemeClr val="lt1">
            <a:hueOff val="0"/>
            <a:satOff val="0"/>
            <a:lumOff val="0"/>
            <a:alphaOff val="0"/>
          </a:schemeClr>
        </a:solidFill>
        <a:ln w="25400" cap="flat" cmpd="sng" algn="ctr">
          <a:solidFill>
            <a:srgbClr val="B2B2B2"/>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lvl="0" algn="ctr" defTabSz="977900" rtl="0">
            <a:lnSpc>
              <a:spcPct val="90000"/>
            </a:lnSpc>
            <a:spcBef>
              <a:spcPct val="0"/>
            </a:spcBef>
            <a:spcAft>
              <a:spcPct val="35000"/>
            </a:spcAft>
          </a:pPr>
          <a:r>
            <a:rPr lang="en-US" sz="2200" i="0" kern="1200" dirty="0" smtClean="0">
              <a:solidFill>
                <a:srgbClr val="230C68"/>
              </a:solidFill>
              <a:latin typeface="+mn-lt"/>
              <a:ea typeface="ＭＳ Ｐゴシック" charset="0"/>
              <a:cs typeface="ＭＳ Ｐゴシック" charset="0"/>
            </a:rPr>
            <a:t>Genetic fallacy</a:t>
          </a:r>
          <a:endParaRPr lang="en-GB" sz="2200" i="0" kern="1200" dirty="0">
            <a:solidFill>
              <a:srgbClr val="230C68"/>
            </a:solidFill>
            <a:latin typeface="+mn-lt"/>
            <a:ea typeface="ＭＳ Ｐゴシック" charset="0"/>
            <a:cs typeface="ＭＳ Ｐゴシック" charset="0"/>
          </a:endParaRPr>
        </a:p>
      </dsp:txBody>
      <dsp:txXfrm>
        <a:off x="4557712" y="1703784"/>
        <a:ext cx="2071687" cy="1243012"/>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BB522A2-28B1-4BC7-ABEF-E8CB07726A7D}">
      <dsp:nvSpPr>
        <dsp:cNvPr id="0" name=""/>
        <dsp:cNvSpPr/>
      </dsp:nvSpPr>
      <dsp:spPr>
        <a:xfrm>
          <a:off x="0" y="532349"/>
          <a:ext cx="7543800" cy="1489950"/>
        </a:xfrm>
        <a:prstGeom prst="rect">
          <a:avLst/>
        </a:prstGeom>
        <a:solidFill>
          <a:schemeClr val="lt1">
            <a:alpha val="90000"/>
            <a:hueOff val="0"/>
            <a:satOff val="0"/>
            <a:lumOff val="0"/>
            <a:alphaOff val="0"/>
          </a:schemeClr>
        </a:solidFill>
        <a:ln w="25400" cap="flat" cmpd="sng" algn="ctr">
          <a:solidFill>
            <a:srgbClr val="B2B2B2"/>
          </a:solidFill>
          <a:prstDash val="solid"/>
        </a:ln>
        <a:effectLst/>
      </dsp:spPr>
      <dsp:style>
        <a:lnRef idx="2">
          <a:scrgbClr r="0" g="0" b="0"/>
        </a:lnRef>
        <a:fillRef idx="1">
          <a:scrgbClr r="0" g="0" b="0"/>
        </a:fillRef>
        <a:effectRef idx="0">
          <a:scrgbClr r="0" g="0" b="0"/>
        </a:effectRef>
        <a:fontRef idx="minor"/>
      </dsp:style>
      <dsp:txBody>
        <a:bodyPr spcFirstLastPara="0" vert="horz" wrap="square" lIns="585483" tIns="458216" rIns="585483" bIns="156464" numCol="1" spcCol="1270" anchor="t" anchorCtr="0">
          <a:noAutofit/>
        </a:bodyPr>
        <a:lstStyle/>
        <a:p>
          <a:pPr marL="228600" lvl="1" indent="-228600" algn="l" defTabSz="977900" rtl="0">
            <a:lnSpc>
              <a:spcPct val="90000"/>
            </a:lnSpc>
            <a:spcBef>
              <a:spcPct val="0"/>
            </a:spcBef>
            <a:spcAft>
              <a:spcPct val="15000"/>
            </a:spcAft>
            <a:buChar char="••"/>
          </a:pPr>
          <a:r>
            <a:rPr lang="en-US" sz="2200" kern="1200" dirty="0" smtClean="0"/>
            <a:t>“Does God exist? Of course not. That idea originated with a bunch of ignorant people who knew nothing about science.”</a:t>
          </a:r>
          <a:endParaRPr lang="en-GB" sz="2200" kern="1200" dirty="0"/>
        </a:p>
      </dsp:txBody>
      <dsp:txXfrm>
        <a:off x="0" y="532349"/>
        <a:ext cx="7543800" cy="1489950"/>
      </dsp:txXfrm>
    </dsp:sp>
    <dsp:sp modelId="{D67978DC-E359-4AE7-A048-EEF72877FF11}">
      <dsp:nvSpPr>
        <dsp:cNvPr id="0" name=""/>
        <dsp:cNvSpPr/>
      </dsp:nvSpPr>
      <dsp:spPr>
        <a:xfrm>
          <a:off x="377190" y="207629"/>
          <a:ext cx="5280660" cy="649440"/>
        </a:xfrm>
        <a:prstGeom prst="roundRect">
          <a:avLst/>
        </a:prstGeom>
        <a:solidFill>
          <a:srgbClr val="B2B2B2"/>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9596" tIns="0" rIns="199596" bIns="0" numCol="1" spcCol="1270" anchor="ctr" anchorCtr="0">
          <a:noAutofit/>
        </a:bodyPr>
        <a:lstStyle/>
        <a:p>
          <a:pPr lvl="0" algn="l" defTabSz="977900" rtl="0">
            <a:lnSpc>
              <a:spcPct val="90000"/>
            </a:lnSpc>
            <a:spcBef>
              <a:spcPct val="0"/>
            </a:spcBef>
            <a:spcAft>
              <a:spcPct val="35000"/>
            </a:spcAft>
          </a:pPr>
          <a:r>
            <a:rPr lang="en-US" sz="2200" kern="1200" dirty="0" smtClean="0"/>
            <a:t>Example of genetic fallacy</a:t>
          </a:r>
          <a:endParaRPr lang="en-GB" sz="2200" kern="1200" dirty="0"/>
        </a:p>
      </dsp:txBody>
      <dsp:txXfrm>
        <a:off x="408893" y="239332"/>
        <a:ext cx="5217254" cy="586034"/>
      </dsp:txXfrm>
    </dsp:sp>
    <dsp:sp modelId="{B20092BF-8B60-4F35-88E9-868E596F5A4B}">
      <dsp:nvSpPr>
        <dsp:cNvPr id="0" name=""/>
        <dsp:cNvSpPr/>
      </dsp:nvSpPr>
      <dsp:spPr>
        <a:xfrm>
          <a:off x="0" y="2465820"/>
          <a:ext cx="7543800" cy="1212750"/>
        </a:xfrm>
        <a:prstGeom prst="rect">
          <a:avLst/>
        </a:prstGeom>
        <a:solidFill>
          <a:schemeClr val="lt1">
            <a:alpha val="90000"/>
            <a:hueOff val="0"/>
            <a:satOff val="0"/>
            <a:lumOff val="0"/>
            <a:alphaOff val="0"/>
          </a:schemeClr>
        </a:solidFill>
        <a:ln w="25400" cap="flat" cmpd="sng" algn="ctr">
          <a:solidFill>
            <a:srgbClr val="B2B2B2"/>
          </a:solidFill>
          <a:prstDash val="solid"/>
        </a:ln>
        <a:effectLst/>
      </dsp:spPr>
      <dsp:style>
        <a:lnRef idx="2">
          <a:scrgbClr r="0" g="0" b="0"/>
        </a:lnRef>
        <a:fillRef idx="1">
          <a:scrgbClr r="0" g="0" b="0"/>
        </a:fillRef>
        <a:effectRef idx="0">
          <a:scrgbClr r="0" g="0" b="0"/>
        </a:effectRef>
        <a:fontRef idx="minor"/>
      </dsp:style>
      <dsp:txBody>
        <a:bodyPr spcFirstLastPara="0" vert="horz" wrap="square" lIns="585483" tIns="458216" rIns="585483" bIns="156464" numCol="1" spcCol="1270" anchor="t" anchorCtr="0">
          <a:noAutofit/>
        </a:bodyPr>
        <a:lstStyle/>
        <a:p>
          <a:pPr marL="228600" lvl="1" indent="-228600" algn="l" defTabSz="977900" rtl="0">
            <a:lnSpc>
              <a:spcPct val="90000"/>
            </a:lnSpc>
            <a:spcBef>
              <a:spcPct val="0"/>
            </a:spcBef>
            <a:spcAft>
              <a:spcPct val="15000"/>
            </a:spcAft>
            <a:buChar char="••"/>
          </a:pPr>
          <a:r>
            <a:rPr lang="en-US" sz="2200" kern="1200" dirty="0" smtClean="0"/>
            <a:t>“John says God exists. What nonsense. He’s just saying that because he works for a church.”</a:t>
          </a:r>
          <a:endParaRPr lang="en-GB" sz="2200" kern="1200" dirty="0"/>
        </a:p>
      </dsp:txBody>
      <dsp:txXfrm>
        <a:off x="0" y="2465820"/>
        <a:ext cx="7543800" cy="1212750"/>
      </dsp:txXfrm>
    </dsp:sp>
    <dsp:sp modelId="{114AD486-589F-4575-8A00-FC60FB7EB4D8}">
      <dsp:nvSpPr>
        <dsp:cNvPr id="0" name=""/>
        <dsp:cNvSpPr/>
      </dsp:nvSpPr>
      <dsp:spPr>
        <a:xfrm>
          <a:off x="377190" y="2141100"/>
          <a:ext cx="5280660" cy="649440"/>
        </a:xfrm>
        <a:prstGeom prst="roundRect">
          <a:avLst/>
        </a:prstGeom>
        <a:solidFill>
          <a:srgbClr val="B2B2B2"/>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9596" tIns="0" rIns="199596" bIns="0" numCol="1" spcCol="1270" anchor="ctr" anchorCtr="0">
          <a:noAutofit/>
        </a:bodyPr>
        <a:lstStyle/>
        <a:p>
          <a:pPr lvl="0" algn="l" defTabSz="977900" rtl="0">
            <a:lnSpc>
              <a:spcPct val="90000"/>
            </a:lnSpc>
            <a:spcBef>
              <a:spcPct val="0"/>
            </a:spcBef>
            <a:spcAft>
              <a:spcPct val="35000"/>
            </a:spcAft>
          </a:pPr>
          <a:r>
            <a:rPr lang="en-US" sz="2200" kern="1200" dirty="0" smtClean="0"/>
            <a:t>Example of circumstantial</a:t>
          </a:r>
          <a:r>
            <a:rPr lang="en-US" sz="2200" i="1" kern="1200" dirty="0" smtClean="0"/>
            <a:t> ad hominem</a:t>
          </a:r>
          <a:endParaRPr lang="en-GB" sz="2200" kern="1200" dirty="0"/>
        </a:p>
      </dsp:txBody>
      <dsp:txXfrm>
        <a:off x="408893" y="2172803"/>
        <a:ext cx="5217254" cy="586034"/>
      </dsp:txXfrm>
    </dsp:sp>
  </dsp:spTree>
</dsp:drawing>
</file>

<file path=ppt/diagrams/layout1.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atin typeface="Arial" pitchFamily="34" charset="0"/>
                <a:ea typeface="ＭＳ Ｐゴシック" pitchFamily="-96" charset="-128"/>
                <a:cs typeface="+mn-cs"/>
              </a:defRPr>
            </a:lvl1pPr>
          </a:lstStyle>
          <a:p>
            <a:pPr>
              <a:defRPr/>
            </a:pPr>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vl1pPr>
          </a:lstStyle>
          <a:p>
            <a:fld id="{688D20B4-4EA5-4A2B-A84A-D2F107BC1CB6}" type="datetimeFigureOut">
              <a:rPr lang="en-US" altLang="en-US"/>
              <a:pPr/>
              <a:t>10/12/2016</a:t>
            </a:fld>
            <a:endParaRPr lang="en-US" alt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dirty="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atin typeface="Arial" pitchFamily="34" charset="0"/>
                <a:ea typeface="ＭＳ Ｐゴシック" pitchFamily="-96" charset="-128"/>
                <a:cs typeface="+mn-cs"/>
              </a:defRPr>
            </a:lvl1pPr>
          </a:lstStyle>
          <a:p>
            <a:pPr>
              <a:defRPr/>
            </a:pPr>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fld id="{FEF35E48-277C-449E-9CCD-929AE1E1DF14}" type="slidenum">
              <a:rPr lang="en-US" altLang="en-US"/>
              <a:pPr/>
              <a:t>‹#›</a:t>
            </a:fld>
            <a:endParaRPr lang="en-US" altLang="en-US" dirty="0"/>
          </a:p>
        </p:txBody>
      </p:sp>
    </p:spTree>
    <p:extLst>
      <p:ext uri="{BB962C8B-B14F-4D97-AF65-F5344CB8AC3E}">
        <p14:creationId xmlns:p14="http://schemas.microsoft.com/office/powerpoint/2010/main" val="325401690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ＭＳ Ｐゴシック" charset="0"/>
        <a:cs typeface="ＭＳ Ｐゴシック" charset="0"/>
      </a:defRPr>
    </a:lvl1pPr>
    <a:lvl2pPr marL="457200" algn="l" rtl="0" eaLnBrk="0" fontAlgn="base" hangingPunct="0">
      <a:spcBef>
        <a:spcPct val="30000"/>
      </a:spcBef>
      <a:spcAft>
        <a:spcPct val="0"/>
      </a:spcAft>
      <a:defRPr sz="1200" kern="1200">
        <a:solidFill>
          <a:schemeClr val="tx1"/>
        </a:solidFill>
        <a:latin typeface="+mn-lt"/>
        <a:ea typeface="ＭＳ Ｐゴシック" charset="0"/>
        <a:cs typeface="+mn-cs"/>
      </a:defRPr>
    </a:lvl2pPr>
    <a:lvl3pPr marL="914400" algn="l" rtl="0" eaLnBrk="0" fontAlgn="base" hangingPunct="0">
      <a:spcBef>
        <a:spcPct val="30000"/>
      </a:spcBef>
      <a:spcAft>
        <a:spcPct val="0"/>
      </a:spcAft>
      <a:defRPr sz="1200" kern="1200">
        <a:solidFill>
          <a:schemeClr val="tx1"/>
        </a:solidFill>
        <a:latin typeface="+mn-lt"/>
        <a:ea typeface="ＭＳ Ｐゴシック" charset="0"/>
        <a:cs typeface="+mn-cs"/>
      </a:defRPr>
    </a:lvl3pPr>
    <a:lvl4pPr marL="1371600" algn="l" rtl="0" eaLnBrk="0" fontAlgn="base" hangingPunct="0">
      <a:spcBef>
        <a:spcPct val="30000"/>
      </a:spcBef>
      <a:spcAft>
        <a:spcPct val="0"/>
      </a:spcAft>
      <a:defRPr sz="1200" kern="1200">
        <a:solidFill>
          <a:schemeClr val="tx1"/>
        </a:solidFill>
        <a:latin typeface="+mn-lt"/>
        <a:ea typeface="ＭＳ Ｐゴシック" charset="0"/>
        <a:cs typeface="+mn-cs"/>
      </a:defRPr>
    </a:lvl4pPr>
    <a:lvl5pPr marL="1828800" algn="l" rtl="0" eaLnBrk="0" fontAlgn="base" hangingPunct="0">
      <a:spcBef>
        <a:spcPct val="30000"/>
      </a:spcBef>
      <a:spcAft>
        <a:spcPct val="0"/>
      </a:spcAft>
      <a:defRPr sz="1200" kern="1200">
        <a:solidFill>
          <a:schemeClr val="tx1"/>
        </a:solidFill>
        <a:latin typeface="+mn-lt"/>
        <a:ea typeface="ＭＳ Ｐゴシック" charset="0"/>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sz="1200" i="1" kern="1200" dirty="0" smtClean="0">
                <a:solidFill>
                  <a:schemeClr val="tx1"/>
                </a:solidFill>
                <a:effectLst/>
                <a:latin typeface="+mn-lt"/>
                <a:ea typeface="ＭＳ Ｐゴシック" charset="0"/>
                <a:cs typeface="ＭＳ Ｐゴシック" charset="0"/>
              </a:rPr>
              <a:t>Copyright © McGraw-Hill Education. All rights reserved. No reproduction or distribution without the prior written consent of McGraw-Hill Education.</a:t>
            </a:r>
            <a:endParaRPr lang="en-US" sz="1200" kern="1200" dirty="0" smtClean="0">
              <a:solidFill>
                <a:schemeClr val="tx1"/>
              </a:solidFill>
              <a:effectLst/>
              <a:latin typeface="+mn-lt"/>
              <a:ea typeface="ＭＳ Ｐゴシック" charset="0"/>
              <a:cs typeface="ＭＳ Ｐゴシック" charset="0"/>
            </a:endParaRPr>
          </a:p>
          <a:p>
            <a:endParaRPr lang="en-US" dirty="0"/>
          </a:p>
        </p:txBody>
      </p:sp>
      <p:sp>
        <p:nvSpPr>
          <p:cNvPr id="4" name="Slide Number Placeholder 3"/>
          <p:cNvSpPr>
            <a:spLocks noGrp="1"/>
          </p:cNvSpPr>
          <p:nvPr>
            <p:ph type="sldNum" sz="quarter" idx="10"/>
          </p:nvPr>
        </p:nvSpPr>
        <p:spPr/>
        <p:txBody>
          <a:bodyPr/>
          <a:lstStyle/>
          <a:p>
            <a:fld id="{FEF35E48-277C-449E-9CCD-929AE1E1DF14}" type="slidenum">
              <a:rPr lang="en-US" altLang="en-US" smtClean="0"/>
              <a:pPr/>
              <a:t>1</a:t>
            </a:fld>
            <a:endParaRPr lang="en-US" altLang="en-US" dirty="0"/>
          </a:p>
        </p:txBody>
      </p:sp>
    </p:spTree>
    <p:extLst>
      <p:ext uri="{BB962C8B-B14F-4D97-AF65-F5344CB8AC3E}">
        <p14:creationId xmlns:p14="http://schemas.microsoft.com/office/powerpoint/2010/main" val="312295416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sz="1200" i="1" kern="1200" dirty="0" smtClean="0">
                <a:solidFill>
                  <a:schemeClr val="tx1"/>
                </a:solidFill>
                <a:effectLst/>
                <a:latin typeface="+mn-lt"/>
                <a:ea typeface="ＭＳ Ｐゴシック" charset="0"/>
                <a:cs typeface="ＭＳ Ｐゴシック" charset="0"/>
              </a:rPr>
              <a:t>Copyright © McGraw-Hill Education. All rights reserved. No reproduction or distribution without the prior written consent of McGraw-Hill Education.</a:t>
            </a:r>
            <a:endParaRPr lang="en-US" sz="1200" kern="1200" dirty="0" smtClean="0">
              <a:solidFill>
                <a:schemeClr val="tx1"/>
              </a:solidFill>
              <a:effectLst/>
              <a:latin typeface="+mn-lt"/>
              <a:ea typeface="ＭＳ Ｐゴシック" charset="0"/>
              <a:cs typeface="ＭＳ Ｐゴシック" charset="0"/>
            </a:endParaRPr>
          </a:p>
          <a:p>
            <a:endParaRPr lang="en-US" dirty="0"/>
          </a:p>
        </p:txBody>
      </p:sp>
      <p:sp>
        <p:nvSpPr>
          <p:cNvPr id="4" name="Slide Number Placeholder 3"/>
          <p:cNvSpPr>
            <a:spLocks noGrp="1"/>
          </p:cNvSpPr>
          <p:nvPr>
            <p:ph type="sldNum" sz="quarter" idx="10"/>
          </p:nvPr>
        </p:nvSpPr>
        <p:spPr/>
        <p:txBody>
          <a:bodyPr/>
          <a:lstStyle/>
          <a:p>
            <a:fld id="{FEF35E48-277C-449E-9CCD-929AE1E1DF14}" type="slidenum">
              <a:rPr lang="en-US" altLang="en-US" smtClean="0"/>
              <a:pPr/>
              <a:t>10</a:t>
            </a:fld>
            <a:endParaRPr lang="en-US" altLang="en-US" dirty="0"/>
          </a:p>
        </p:txBody>
      </p:sp>
    </p:spTree>
    <p:extLst>
      <p:ext uri="{BB962C8B-B14F-4D97-AF65-F5344CB8AC3E}">
        <p14:creationId xmlns:p14="http://schemas.microsoft.com/office/powerpoint/2010/main" val="18761016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sz="1200" i="1" kern="1200" dirty="0" smtClean="0">
                <a:solidFill>
                  <a:schemeClr val="tx1"/>
                </a:solidFill>
                <a:effectLst/>
                <a:latin typeface="+mn-lt"/>
                <a:ea typeface="ＭＳ Ｐゴシック" charset="0"/>
                <a:cs typeface="ＭＳ Ｐゴシック" charset="0"/>
              </a:rPr>
              <a:t>Copyright © McGraw-Hill Education. All rights reserved. No reproduction or distribution without the prior written consent of McGraw-Hill Education.</a:t>
            </a:r>
            <a:endParaRPr lang="en-US" sz="1200" kern="1200" dirty="0" smtClean="0">
              <a:solidFill>
                <a:schemeClr val="tx1"/>
              </a:solidFill>
              <a:effectLst/>
              <a:latin typeface="+mn-lt"/>
              <a:ea typeface="ＭＳ Ｐゴシック" charset="0"/>
              <a:cs typeface="ＭＳ Ｐゴシック" charset="0"/>
            </a:endParaRPr>
          </a:p>
          <a:p>
            <a:endParaRPr lang="en-US" dirty="0"/>
          </a:p>
        </p:txBody>
      </p:sp>
      <p:sp>
        <p:nvSpPr>
          <p:cNvPr id="4" name="Slide Number Placeholder 3"/>
          <p:cNvSpPr>
            <a:spLocks noGrp="1"/>
          </p:cNvSpPr>
          <p:nvPr>
            <p:ph type="sldNum" sz="quarter" idx="10"/>
          </p:nvPr>
        </p:nvSpPr>
        <p:spPr/>
        <p:txBody>
          <a:bodyPr/>
          <a:lstStyle/>
          <a:p>
            <a:fld id="{FEF35E48-277C-449E-9CCD-929AE1E1DF14}" type="slidenum">
              <a:rPr lang="en-US" altLang="en-US" smtClean="0"/>
              <a:pPr/>
              <a:t>11</a:t>
            </a:fld>
            <a:endParaRPr lang="en-US" altLang="en-US" dirty="0"/>
          </a:p>
        </p:txBody>
      </p:sp>
    </p:spTree>
    <p:extLst>
      <p:ext uri="{BB962C8B-B14F-4D97-AF65-F5344CB8AC3E}">
        <p14:creationId xmlns:p14="http://schemas.microsoft.com/office/powerpoint/2010/main" val="194130623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sz="1200" i="1" kern="1200" dirty="0" smtClean="0">
                <a:solidFill>
                  <a:schemeClr val="tx1"/>
                </a:solidFill>
                <a:effectLst/>
                <a:latin typeface="+mn-lt"/>
                <a:ea typeface="ＭＳ Ｐゴシック" charset="0"/>
                <a:cs typeface="ＭＳ Ｐゴシック" charset="0"/>
              </a:rPr>
              <a:t>Copyright © McGraw-Hill Education. All rights reserved. No reproduction or distribution without the prior written consent of McGraw-Hill Education.</a:t>
            </a:r>
            <a:endParaRPr lang="en-US" sz="1200" kern="1200" dirty="0" smtClean="0">
              <a:solidFill>
                <a:schemeClr val="tx1"/>
              </a:solidFill>
              <a:effectLst/>
              <a:latin typeface="+mn-lt"/>
              <a:ea typeface="ＭＳ Ｐゴシック" charset="0"/>
              <a:cs typeface="ＭＳ Ｐゴシック" charset="0"/>
            </a:endParaRPr>
          </a:p>
          <a:p>
            <a:endParaRPr lang="en-US" dirty="0"/>
          </a:p>
        </p:txBody>
      </p:sp>
      <p:sp>
        <p:nvSpPr>
          <p:cNvPr id="4" name="Slide Number Placeholder 3"/>
          <p:cNvSpPr>
            <a:spLocks noGrp="1"/>
          </p:cNvSpPr>
          <p:nvPr>
            <p:ph type="sldNum" sz="quarter" idx="10"/>
          </p:nvPr>
        </p:nvSpPr>
        <p:spPr/>
        <p:txBody>
          <a:bodyPr/>
          <a:lstStyle/>
          <a:p>
            <a:fld id="{FEF35E48-277C-449E-9CCD-929AE1E1DF14}" type="slidenum">
              <a:rPr lang="en-US" altLang="en-US" smtClean="0"/>
              <a:pPr/>
              <a:t>12</a:t>
            </a:fld>
            <a:endParaRPr lang="en-US" altLang="en-US" dirty="0"/>
          </a:p>
        </p:txBody>
      </p:sp>
    </p:spTree>
    <p:extLst>
      <p:ext uri="{BB962C8B-B14F-4D97-AF65-F5344CB8AC3E}">
        <p14:creationId xmlns:p14="http://schemas.microsoft.com/office/powerpoint/2010/main" val="343118531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sz="1200" i="1" kern="1200" dirty="0" smtClean="0">
                <a:solidFill>
                  <a:schemeClr val="tx1"/>
                </a:solidFill>
                <a:effectLst/>
                <a:latin typeface="+mn-lt"/>
                <a:ea typeface="ＭＳ Ｐゴシック" charset="0"/>
                <a:cs typeface="ＭＳ Ｐゴシック" charset="0"/>
              </a:rPr>
              <a:t>Copyright © McGraw-Hill Education. All rights reserved. No reproduction or distribution without the prior written consent of McGraw-Hill Education.</a:t>
            </a:r>
            <a:endParaRPr lang="en-US" sz="1200" kern="1200" dirty="0" smtClean="0">
              <a:solidFill>
                <a:schemeClr val="tx1"/>
              </a:solidFill>
              <a:effectLst/>
              <a:latin typeface="+mn-lt"/>
              <a:ea typeface="ＭＳ Ｐゴシック" charset="0"/>
              <a:cs typeface="ＭＳ Ｐゴシック" charset="0"/>
            </a:endParaRPr>
          </a:p>
          <a:p>
            <a:endParaRPr lang="en-US" dirty="0"/>
          </a:p>
        </p:txBody>
      </p:sp>
      <p:sp>
        <p:nvSpPr>
          <p:cNvPr id="4" name="Slide Number Placeholder 3"/>
          <p:cNvSpPr>
            <a:spLocks noGrp="1"/>
          </p:cNvSpPr>
          <p:nvPr>
            <p:ph type="sldNum" sz="quarter" idx="10"/>
          </p:nvPr>
        </p:nvSpPr>
        <p:spPr/>
        <p:txBody>
          <a:bodyPr/>
          <a:lstStyle/>
          <a:p>
            <a:fld id="{FEF35E48-277C-449E-9CCD-929AE1E1DF14}" type="slidenum">
              <a:rPr lang="en-US" altLang="en-US" smtClean="0"/>
              <a:pPr/>
              <a:t>13</a:t>
            </a:fld>
            <a:endParaRPr lang="en-US" altLang="en-US" dirty="0"/>
          </a:p>
        </p:txBody>
      </p:sp>
    </p:spTree>
    <p:extLst>
      <p:ext uri="{BB962C8B-B14F-4D97-AF65-F5344CB8AC3E}">
        <p14:creationId xmlns:p14="http://schemas.microsoft.com/office/powerpoint/2010/main" val="250946304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sz="1200" i="1" kern="1200" dirty="0" smtClean="0">
                <a:solidFill>
                  <a:schemeClr val="tx1"/>
                </a:solidFill>
                <a:effectLst/>
                <a:latin typeface="+mn-lt"/>
                <a:ea typeface="ＭＳ Ｐゴシック" charset="0"/>
                <a:cs typeface="ＭＳ Ｐゴシック" charset="0"/>
              </a:rPr>
              <a:t>Copyright © McGraw-Hill Education. All rights reserved. No reproduction or distribution without the prior written consent of McGraw-Hill Education.</a:t>
            </a:r>
            <a:endParaRPr lang="en-US" sz="1200" kern="1200" dirty="0" smtClean="0">
              <a:solidFill>
                <a:schemeClr val="tx1"/>
              </a:solidFill>
              <a:effectLst/>
              <a:latin typeface="+mn-lt"/>
              <a:ea typeface="ＭＳ Ｐゴシック" charset="0"/>
              <a:cs typeface="ＭＳ Ｐゴシック" charset="0"/>
            </a:endParaRPr>
          </a:p>
          <a:p>
            <a:endParaRPr lang="en-US" dirty="0"/>
          </a:p>
        </p:txBody>
      </p:sp>
      <p:sp>
        <p:nvSpPr>
          <p:cNvPr id="4" name="Slide Number Placeholder 3"/>
          <p:cNvSpPr>
            <a:spLocks noGrp="1"/>
          </p:cNvSpPr>
          <p:nvPr>
            <p:ph type="sldNum" sz="quarter" idx="10"/>
          </p:nvPr>
        </p:nvSpPr>
        <p:spPr/>
        <p:txBody>
          <a:bodyPr/>
          <a:lstStyle/>
          <a:p>
            <a:fld id="{FEF35E48-277C-449E-9CCD-929AE1E1DF14}" type="slidenum">
              <a:rPr lang="en-US" altLang="en-US" smtClean="0"/>
              <a:pPr/>
              <a:t>14</a:t>
            </a:fld>
            <a:endParaRPr lang="en-US" altLang="en-US" dirty="0"/>
          </a:p>
        </p:txBody>
      </p:sp>
    </p:spTree>
    <p:extLst>
      <p:ext uri="{BB962C8B-B14F-4D97-AF65-F5344CB8AC3E}">
        <p14:creationId xmlns:p14="http://schemas.microsoft.com/office/powerpoint/2010/main" val="40892879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sz="1200" i="1" kern="1200" dirty="0" smtClean="0">
                <a:solidFill>
                  <a:schemeClr val="tx1"/>
                </a:solidFill>
                <a:effectLst/>
                <a:latin typeface="+mn-lt"/>
                <a:ea typeface="ＭＳ Ｐゴシック" charset="0"/>
                <a:cs typeface="ＭＳ Ｐゴシック" charset="0"/>
              </a:rPr>
              <a:t>Copyright © McGraw-Hill Education. All rights reserved. No reproduction or distribution without the prior written consent of McGraw-Hill Education.</a:t>
            </a:r>
            <a:endParaRPr lang="en-US" sz="1200" kern="1200" dirty="0" smtClean="0">
              <a:solidFill>
                <a:schemeClr val="tx1"/>
              </a:solidFill>
              <a:effectLst/>
              <a:latin typeface="+mn-lt"/>
              <a:ea typeface="ＭＳ Ｐゴシック" charset="0"/>
              <a:cs typeface="ＭＳ Ｐゴシック" charset="0"/>
            </a:endParaRPr>
          </a:p>
          <a:p>
            <a:endParaRPr lang="en-US" dirty="0"/>
          </a:p>
        </p:txBody>
      </p:sp>
      <p:sp>
        <p:nvSpPr>
          <p:cNvPr id="4" name="Slide Number Placeholder 3"/>
          <p:cNvSpPr>
            <a:spLocks noGrp="1"/>
          </p:cNvSpPr>
          <p:nvPr>
            <p:ph type="sldNum" sz="quarter" idx="10"/>
          </p:nvPr>
        </p:nvSpPr>
        <p:spPr/>
        <p:txBody>
          <a:bodyPr/>
          <a:lstStyle/>
          <a:p>
            <a:fld id="{FEF35E48-277C-449E-9CCD-929AE1E1DF14}" type="slidenum">
              <a:rPr lang="en-US" altLang="en-US" smtClean="0"/>
              <a:pPr/>
              <a:t>15</a:t>
            </a:fld>
            <a:endParaRPr lang="en-US" altLang="en-US" dirty="0"/>
          </a:p>
        </p:txBody>
      </p:sp>
    </p:spTree>
    <p:extLst>
      <p:ext uri="{BB962C8B-B14F-4D97-AF65-F5344CB8AC3E}">
        <p14:creationId xmlns:p14="http://schemas.microsoft.com/office/powerpoint/2010/main" val="373631080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sz="1200" i="1" kern="1200" dirty="0" smtClean="0">
                <a:solidFill>
                  <a:schemeClr val="tx1"/>
                </a:solidFill>
                <a:effectLst/>
                <a:latin typeface="+mn-lt"/>
                <a:ea typeface="ＭＳ Ｐゴシック" charset="0"/>
                <a:cs typeface="ＭＳ Ｐゴシック" charset="0"/>
              </a:rPr>
              <a:t>Copyright © McGraw-Hill Education. All rights reserved. No reproduction or distribution without the prior written consent of McGraw-Hill Education.</a:t>
            </a:r>
            <a:endParaRPr lang="en-US" sz="1200" kern="1200" dirty="0" smtClean="0">
              <a:solidFill>
                <a:schemeClr val="tx1"/>
              </a:solidFill>
              <a:effectLst/>
              <a:latin typeface="+mn-lt"/>
              <a:ea typeface="ＭＳ Ｐゴシック" charset="0"/>
              <a:cs typeface="ＭＳ Ｐゴシック" charset="0"/>
            </a:endParaRPr>
          </a:p>
          <a:p>
            <a:endParaRPr lang="en-US" dirty="0"/>
          </a:p>
        </p:txBody>
      </p:sp>
      <p:sp>
        <p:nvSpPr>
          <p:cNvPr id="4" name="Slide Number Placeholder 3"/>
          <p:cNvSpPr>
            <a:spLocks noGrp="1"/>
          </p:cNvSpPr>
          <p:nvPr>
            <p:ph type="sldNum" sz="quarter" idx="10"/>
          </p:nvPr>
        </p:nvSpPr>
        <p:spPr/>
        <p:txBody>
          <a:bodyPr/>
          <a:lstStyle/>
          <a:p>
            <a:fld id="{FEF35E48-277C-449E-9CCD-929AE1E1DF14}" type="slidenum">
              <a:rPr lang="en-US" altLang="en-US" smtClean="0"/>
              <a:pPr/>
              <a:t>16</a:t>
            </a:fld>
            <a:endParaRPr lang="en-US" altLang="en-US" dirty="0"/>
          </a:p>
        </p:txBody>
      </p:sp>
    </p:spTree>
    <p:extLst>
      <p:ext uri="{BB962C8B-B14F-4D97-AF65-F5344CB8AC3E}">
        <p14:creationId xmlns:p14="http://schemas.microsoft.com/office/powerpoint/2010/main" val="142714529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sz="1200" i="1" kern="1200" dirty="0" smtClean="0">
                <a:solidFill>
                  <a:schemeClr val="tx1"/>
                </a:solidFill>
                <a:effectLst/>
                <a:latin typeface="+mn-lt"/>
                <a:ea typeface="ＭＳ Ｐゴシック" charset="0"/>
                <a:cs typeface="ＭＳ Ｐゴシック" charset="0"/>
              </a:rPr>
              <a:t>Copyright © McGraw-Hill Education. All rights reserved. No reproduction or distribution without the prior written consent of McGraw-Hill Education.</a:t>
            </a:r>
            <a:endParaRPr lang="en-US" sz="1200" kern="1200" dirty="0" smtClean="0">
              <a:solidFill>
                <a:schemeClr val="tx1"/>
              </a:solidFill>
              <a:effectLst/>
              <a:latin typeface="+mn-lt"/>
              <a:ea typeface="ＭＳ Ｐゴシック" charset="0"/>
              <a:cs typeface="ＭＳ Ｐゴシック" charset="0"/>
            </a:endParaRPr>
          </a:p>
          <a:p>
            <a:endParaRPr lang="en-US" dirty="0"/>
          </a:p>
        </p:txBody>
      </p:sp>
      <p:sp>
        <p:nvSpPr>
          <p:cNvPr id="4" name="Slide Number Placeholder 3"/>
          <p:cNvSpPr>
            <a:spLocks noGrp="1"/>
          </p:cNvSpPr>
          <p:nvPr>
            <p:ph type="sldNum" sz="quarter" idx="10"/>
          </p:nvPr>
        </p:nvSpPr>
        <p:spPr/>
        <p:txBody>
          <a:bodyPr/>
          <a:lstStyle/>
          <a:p>
            <a:fld id="{FEF35E48-277C-449E-9CCD-929AE1E1DF14}" type="slidenum">
              <a:rPr lang="en-US" altLang="en-US" smtClean="0"/>
              <a:pPr/>
              <a:t>17</a:t>
            </a:fld>
            <a:endParaRPr lang="en-US" altLang="en-US" dirty="0"/>
          </a:p>
        </p:txBody>
      </p:sp>
    </p:spTree>
    <p:extLst>
      <p:ext uri="{BB962C8B-B14F-4D97-AF65-F5344CB8AC3E}">
        <p14:creationId xmlns:p14="http://schemas.microsoft.com/office/powerpoint/2010/main" val="188089175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sz="1200" i="1" kern="1200" dirty="0" smtClean="0">
                <a:solidFill>
                  <a:schemeClr val="tx1"/>
                </a:solidFill>
                <a:effectLst/>
                <a:latin typeface="+mn-lt"/>
                <a:ea typeface="ＭＳ Ｐゴシック" charset="0"/>
                <a:cs typeface="ＭＳ Ｐゴシック" charset="0"/>
              </a:rPr>
              <a:t>Copyright © McGraw-Hill Education. All rights reserved. No reproduction or distribution without the prior written consent of McGraw-Hill Education.</a:t>
            </a:r>
            <a:endParaRPr lang="en-US" sz="1200" kern="1200" dirty="0" smtClean="0">
              <a:solidFill>
                <a:schemeClr val="tx1"/>
              </a:solidFill>
              <a:effectLst/>
              <a:latin typeface="+mn-lt"/>
              <a:ea typeface="ＭＳ Ｐゴシック" charset="0"/>
              <a:cs typeface="ＭＳ Ｐゴシック" charset="0"/>
            </a:endParaRPr>
          </a:p>
          <a:p>
            <a:endParaRPr lang="en-US" dirty="0"/>
          </a:p>
        </p:txBody>
      </p:sp>
      <p:sp>
        <p:nvSpPr>
          <p:cNvPr id="4" name="Slide Number Placeholder 3"/>
          <p:cNvSpPr>
            <a:spLocks noGrp="1"/>
          </p:cNvSpPr>
          <p:nvPr>
            <p:ph type="sldNum" sz="quarter" idx="10"/>
          </p:nvPr>
        </p:nvSpPr>
        <p:spPr/>
        <p:txBody>
          <a:bodyPr/>
          <a:lstStyle/>
          <a:p>
            <a:fld id="{FEF35E48-277C-449E-9CCD-929AE1E1DF14}" type="slidenum">
              <a:rPr lang="en-US" altLang="en-US" smtClean="0"/>
              <a:pPr/>
              <a:t>18</a:t>
            </a:fld>
            <a:endParaRPr lang="en-US" altLang="en-US" dirty="0"/>
          </a:p>
        </p:txBody>
      </p:sp>
    </p:spTree>
    <p:extLst>
      <p:ext uri="{BB962C8B-B14F-4D97-AF65-F5344CB8AC3E}">
        <p14:creationId xmlns:p14="http://schemas.microsoft.com/office/powerpoint/2010/main" val="342711914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sz="1200" i="1" kern="1200" dirty="0" smtClean="0">
                <a:solidFill>
                  <a:schemeClr val="tx1"/>
                </a:solidFill>
                <a:effectLst/>
                <a:latin typeface="+mn-lt"/>
                <a:ea typeface="ＭＳ Ｐゴシック" charset="0"/>
                <a:cs typeface="ＭＳ Ｐゴシック" charset="0"/>
              </a:rPr>
              <a:t>Copyright © McGraw-Hill Education. All rights reserved. No reproduction or distribution without the prior written consent of McGraw-Hill Education.</a:t>
            </a:r>
            <a:endParaRPr lang="en-US" sz="1200" kern="1200" dirty="0" smtClean="0">
              <a:solidFill>
                <a:schemeClr val="tx1"/>
              </a:solidFill>
              <a:effectLst/>
              <a:latin typeface="+mn-lt"/>
              <a:ea typeface="ＭＳ Ｐゴシック" charset="0"/>
              <a:cs typeface="ＭＳ Ｐゴシック" charset="0"/>
            </a:endParaRPr>
          </a:p>
          <a:p>
            <a:endParaRPr lang="en-US" dirty="0"/>
          </a:p>
        </p:txBody>
      </p:sp>
      <p:sp>
        <p:nvSpPr>
          <p:cNvPr id="4" name="Slide Number Placeholder 3"/>
          <p:cNvSpPr>
            <a:spLocks noGrp="1"/>
          </p:cNvSpPr>
          <p:nvPr>
            <p:ph type="sldNum" sz="quarter" idx="10"/>
          </p:nvPr>
        </p:nvSpPr>
        <p:spPr/>
        <p:txBody>
          <a:bodyPr/>
          <a:lstStyle/>
          <a:p>
            <a:fld id="{FEF35E48-277C-449E-9CCD-929AE1E1DF14}" type="slidenum">
              <a:rPr lang="en-US" altLang="en-US" smtClean="0"/>
              <a:pPr/>
              <a:t>19</a:t>
            </a:fld>
            <a:endParaRPr lang="en-US" altLang="en-US" dirty="0"/>
          </a:p>
        </p:txBody>
      </p:sp>
    </p:spTree>
    <p:extLst>
      <p:ext uri="{BB962C8B-B14F-4D97-AF65-F5344CB8AC3E}">
        <p14:creationId xmlns:p14="http://schemas.microsoft.com/office/powerpoint/2010/main" val="381135836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sz="1200" i="1" kern="1200" dirty="0" smtClean="0">
                <a:solidFill>
                  <a:schemeClr val="tx1"/>
                </a:solidFill>
                <a:effectLst/>
                <a:latin typeface="+mn-lt"/>
                <a:ea typeface="ＭＳ Ｐゴシック" charset="0"/>
                <a:cs typeface="ＭＳ Ｐゴシック" charset="0"/>
              </a:rPr>
              <a:t>Copyright © McGraw-Hill Education. All rights reserved. No reproduction or distribution without the prior written consent of McGraw-Hill Education.</a:t>
            </a:r>
            <a:endParaRPr lang="en-US" sz="1200" kern="1200" dirty="0" smtClean="0">
              <a:solidFill>
                <a:schemeClr val="tx1"/>
              </a:solidFill>
              <a:effectLst/>
              <a:latin typeface="+mn-lt"/>
              <a:ea typeface="ＭＳ Ｐゴシック" charset="0"/>
              <a:cs typeface="ＭＳ Ｐゴシック" charset="0"/>
            </a:endParaRPr>
          </a:p>
          <a:p>
            <a:endParaRPr lang="en-US" dirty="0"/>
          </a:p>
        </p:txBody>
      </p:sp>
      <p:sp>
        <p:nvSpPr>
          <p:cNvPr id="4" name="Slide Number Placeholder 3"/>
          <p:cNvSpPr>
            <a:spLocks noGrp="1"/>
          </p:cNvSpPr>
          <p:nvPr>
            <p:ph type="sldNum" sz="quarter" idx="10"/>
          </p:nvPr>
        </p:nvSpPr>
        <p:spPr/>
        <p:txBody>
          <a:bodyPr/>
          <a:lstStyle/>
          <a:p>
            <a:fld id="{FEF35E48-277C-449E-9CCD-929AE1E1DF14}" type="slidenum">
              <a:rPr lang="en-US" altLang="en-US" smtClean="0"/>
              <a:pPr/>
              <a:t>2</a:t>
            </a:fld>
            <a:endParaRPr lang="en-US" altLang="en-US" dirty="0"/>
          </a:p>
        </p:txBody>
      </p:sp>
    </p:spTree>
    <p:extLst>
      <p:ext uri="{BB962C8B-B14F-4D97-AF65-F5344CB8AC3E}">
        <p14:creationId xmlns:p14="http://schemas.microsoft.com/office/powerpoint/2010/main" val="238504888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sz="1200" i="1" kern="1200" dirty="0" smtClean="0">
                <a:solidFill>
                  <a:schemeClr val="tx1"/>
                </a:solidFill>
                <a:effectLst/>
                <a:latin typeface="+mn-lt"/>
                <a:ea typeface="ＭＳ Ｐゴシック" charset="0"/>
                <a:cs typeface="ＭＳ Ｐゴシック" charset="0"/>
              </a:rPr>
              <a:t>Copyright © McGraw-Hill Education. All rights reserved. No reproduction or distribution without the prior written consent of McGraw-Hill Education.</a:t>
            </a:r>
            <a:endParaRPr lang="en-US" sz="1200" kern="1200" dirty="0" smtClean="0">
              <a:solidFill>
                <a:schemeClr val="tx1"/>
              </a:solidFill>
              <a:effectLst/>
              <a:latin typeface="+mn-lt"/>
              <a:ea typeface="ＭＳ Ｐゴシック" charset="0"/>
              <a:cs typeface="ＭＳ Ｐゴシック" charset="0"/>
            </a:endParaRPr>
          </a:p>
          <a:p>
            <a:endParaRPr lang="en-US" dirty="0"/>
          </a:p>
        </p:txBody>
      </p:sp>
      <p:sp>
        <p:nvSpPr>
          <p:cNvPr id="4" name="Slide Number Placeholder 3"/>
          <p:cNvSpPr>
            <a:spLocks noGrp="1"/>
          </p:cNvSpPr>
          <p:nvPr>
            <p:ph type="sldNum" sz="quarter" idx="10"/>
          </p:nvPr>
        </p:nvSpPr>
        <p:spPr/>
        <p:txBody>
          <a:bodyPr/>
          <a:lstStyle/>
          <a:p>
            <a:fld id="{FEF35E48-277C-449E-9CCD-929AE1E1DF14}" type="slidenum">
              <a:rPr lang="en-US" altLang="en-US" smtClean="0"/>
              <a:pPr/>
              <a:t>20</a:t>
            </a:fld>
            <a:endParaRPr lang="en-US" altLang="en-US" dirty="0"/>
          </a:p>
        </p:txBody>
      </p:sp>
    </p:spTree>
    <p:extLst>
      <p:ext uri="{BB962C8B-B14F-4D97-AF65-F5344CB8AC3E}">
        <p14:creationId xmlns:p14="http://schemas.microsoft.com/office/powerpoint/2010/main" val="386879815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sz="1200" i="1" kern="1200" dirty="0" smtClean="0">
                <a:solidFill>
                  <a:schemeClr val="tx1"/>
                </a:solidFill>
                <a:effectLst/>
                <a:latin typeface="+mn-lt"/>
                <a:ea typeface="ＭＳ Ｐゴシック" charset="0"/>
                <a:cs typeface="ＭＳ Ｐゴシック" charset="0"/>
              </a:rPr>
              <a:t>Copyright © McGraw-Hill Education. All rights reserved. No reproduction or distribution without the prior written consent of McGraw-Hill Education.</a:t>
            </a:r>
            <a:endParaRPr lang="en-US" sz="1200" kern="1200" dirty="0" smtClean="0">
              <a:solidFill>
                <a:schemeClr val="tx1"/>
              </a:solidFill>
              <a:effectLst/>
              <a:latin typeface="+mn-lt"/>
              <a:ea typeface="ＭＳ Ｐゴシック" charset="0"/>
              <a:cs typeface="ＭＳ Ｐゴシック" charset="0"/>
            </a:endParaRPr>
          </a:p>
          <a:p>
            <a:endParaRPr lang="en-US" dirty="0"/>
          </a:p>
        </p:txBody>
      </p:sp>
      <p:sp>
        <p:nvSpPr>
          <p:cNvPr id="4" name="Slide Number Placeholder 3"/>
          <p:cNvSpPr>
            <a:spLocks noGrp="1"/>
          </p:cNvSpPr>
          <p:nvPr>
            <p:ph type="sldNum" sz="quarter" idx="10"/>
          </p:nvPr>
        </p:nvSpPr>
        <p:spPr/>
        <p:txBody>
          <a:bodyPr/>
          <a:lstStyle/>
          <a:p>
            <a:fld id="{FEF35E48-277C-449E-9CCD-929AE1E1DF14}" type="slidenum">
              <a:rPr lang="en-US" altLang="en-US" smtClean="0"/>
              <a:pPr/>
              <a:t>21</a:t>
            </a:fld>
            <a:endParaRPr lang="en-US" altLang="en-US" dirty="0"/>
          </a:p>
        </p:txBody>
      </p:sp>
    </p:spTree>
    <p:extLst>
      <p:ext uri="{BB962C8B-B14F-4D97-AF65-F5344CB8AC3E}">
        <p14:creationId xmlns:p14="http://schemas.microsoft.com/office/powerpoint/2010/main" val="187064513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sz="1200" i="1" kern="1200" dirty="0" smtClean="0">
                <a:solidFill>
                  <a:schemeClr val="tx1"/>
                </a:solidFill>
                <a:effectLst/>
                <a:latin typeface="+mn-lt"/>
                <a:ea typeface="ＭＳ Ｐゴシック" charset="0"/>
                <a:cs typeface="ＭＳ Ｐゴシック" charset="0"/>
              </a:rPr>
              <a:t>Copyright © McGraw-Hill Education. All rights reserved. No reproduction or distribution without the prior written consent of McGraw-Hill Education.</a:t>
            </a:r>
            <a:endParaRPr lang="en-US" sz="1200" kern="1200" dirty="0" smtClean="0">
              <a:solidFill>
                <a:schemeClr val="tx1"/>
              </a:solidFill>
              <a:effectLst/>
              <a:latin typeface="+mn-lt"/>
              <a:ea typeface="ＭＳ Ｐゴシック" charset="0"/>
              <a:cs typeface="ＭＳ Ｐゴシック" charset="0"/>
            </a:endParaRPr>
          </a:p>
          <a:p>
            <a:endParaRPr lang="en-US" dirty="0"/>
          </a:p>
        </p:txBody>
      </p:sp>
      <p:sp>
        <p:nvSpPr>
          <p:cNvPr id="4" name="Slide Number Placeholder 3"/>
          <p:cNvSpPr>
            <a:spLocks noGrp="1"/>
          </p:cNvSpPr>
          <p:nvPr>
            <p:ph type="sldNum" sz="quarter" idx="10"/>
          </p:nvPr>
        </p:nvSpPr>
        <p:spPr/>
        <p:txBody>
          <a:bodyPr/>
          <a:lstStyle/>
          <a:p>
            <a:fld id="{FEF35E48-277C-449E-9CCD-929AE1E1DF14}" type="slidenum">
              <a:rPr lang="en-US" altLang="en-US" smtClean="0"/>
              <a:pPr/>
              <a:t>22</a:t>
            </a:fld>
            <a:endParaRPr lang="en-US" altLang="en-US" dirty="0"/>
          </a:p>
        </p:txBody>
      </p:sp>
    </p:spTree>
    <p:extLst>
      <p:ext uri="{BB962C8B-B14F-4D97-AF65-F5344CB8AC3E}">
        <p14:creationId xmlns:p14="http://schemas.microsoft.com/office/powerpoint/2010/main" val="319240327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sz="1200" i="1" kern="1200" dirty="0" smtClean="0">
                <a:solidFill>
                  <a:schemeClr val="tx1"/>
                </a:solidFill>
                <a:effectLst/>
                <a:latin typeface="+mn-lt"/>
                <a:ea typeface="ＭＳ Ｐゴシック" charset="0"/>
                <a:cs typeface="ＭＳ Ｐゴシック" charset="0"/>
              </a:rPr>
              <a:t>Copyright © McGraw-Hill Education. All rights reserved. No reproduction or distribution without the prior written consent of McGraw-Hill Education.</a:t>
            </a:r>
            <a:endParaRPr lang="en-US" sz="1200" kern="1200" dirty="0" smtClean="0">
              <a:solidFill>
                <a:schemeClr val="tx1"/>
              </a:solidFill>
              <a:effectLst/>
              <a:latin typeface="+mn-lt"/>
              <a:ea typeface="ＭＳ Ｐゴシック" charset="0"/>
              <a:cs typeface="ＭＳ Ｐゴシック" charset="0"/>
            </a:endParaRPr>
          </a:p>
          <a:p>
            <a:endParaRPr lang="en-US" dirty="0"/>
          </a:p>
        </p:txBody>
      </p:sp>
      <p:sp>
        <p:nvSpPr>
          <p:cNvPr id="4" name="Slide Number Placeholder 3"/>
          <p:cNvSpPr>
            <a:spLocks noGrp="1"/>
          </p:cNvSpPr>
          <p:nvPr>
            <p:ph type="sldNum" sz="quarter" idx="10"/>
          </p:nvPr>
        </p:nvSpPr>
        <p:spPr/>
        <p:txBody>
          <a:bodyPr/>
          <a:lstStyle/>
          <a:p>
            <a:fld id="{FEF35E48-277C-449E-9CCD-929AE1E1DF14}" type="slidenum">
              <a:rPr lang="en-US" altLang="en-US" smtClean="0"/>
              <a:pPr/>
              <a:t>23</a:t>
            </a:fld>
            <a:endParaRPr lang="en-US" altLang="en-US" dirty="0"/>
          </a:p>
        </p:txBody>
      </p:sp>
    </p:spTree>
    <p:extLst>
      <p:ext uri="{BB962C8B-B14F-4D97-AF65-F5344CB8AC3E}">
        <p14:creationId xmlns:p14="http://schemas.microsoft.com/office/powerpoint/2010/main" val="4250121516"/>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sz="1200" i="1" kern="1200" dirty="0" smtClean="0">
                <a:solidFill>
                  <a:schemeClr val="tx1"/>
                </a:solidFill>
                <a:effectLst/>
                <a:latin typeface="+mn-lt"/>
                <a:ea typeface="ＭＳ Ｐゴシック" charset="0"/>
                <a:cs typeface="ＭＳ Ｐゴシック" charset="0"/>
              </a:rPr>
              <a:t>Copyright © McGraw-Hill Education. All rights reserved. No reproduction or distribution without the prior written consent of McGraw-Hill Education.</a:t>
            </a:r>
            <a:endParaRPr lang="en-US" sz="1200" kern="1200" dirty="0" smtClean="0">
              <a:solidFill>
                <a:schemeClr val="tx1"/>
              </a:solidFill>
              <a:effectLst/>
              <a:latin typeface="+mn-lt"/>
              <a:ea typeface="ＭＳ Ｐゴシック" charset="0"/>
              <a:cs typeface="ＭＳ Ｐゴシック" charset="0"/>
            </a:endParaRPr>
          </a:p>
          <a:p>
            <a:endParaRPr lang="en-US" dirty="0"/>
          </a:p>
        </p:txBody>
      </p:sp>
      <p:sp>
        <p:nvSpPr>
          <p:cNvPr id="4" name="Slide Number Placeholder 3"/>
          <p:cNvSpPr>
            <a:spLocks noGrp="1"/>
          </p:cNvSpPr>
          <p:nvPr>
            <p:ph type="sldNum" sz="quarter" idx="10"/>
          </p:nvPr>
        </p:nvSpPr>
        <p:spPr/>
        <p:txBody>
          <a:bodyPr/>
          <a:lstStyle/>
          <a:p>
            <a:fld id="{FEF35E48-277C-449E-9CCD-929AE1E1DF14}" type="slidenum">
              <a:rPr lang="en-US" altLang="en-US" smtClean="0"/>
              <a:pPr/>
              <a:t>24</a:t>
            </a:fld>
            <a:endParaRPr lang="en-US" altLang="en-US" dirty="0"/>
          </a:p>
        </p:txBody>
      </p:sp>
    </p:spTree>
    <p:extLst>
      <p:ext uri="{BB962C8B-B14F-4D97-AF65-F5344CB8AC3E}">
        <p14:creationId xmlns:p14="http://schemas.microsoft.com/office/powerpoint/2010/main" val="377630919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sz="1200" i="1" kern="1200" dirty="0" smtClean="0">
                <a:solidFill>
                  <a:schemeClr val="tx1"/>
                </a:solidFill>
                <a:effectLst/>
                <a:latin typeface="+mn-lt"/>
                <a:ea typeface="ＭＳ Ｐゴシック" charset="0"/>
                <a:cs typeface="ＭＳ Ｐゴシック" charset="0"/>
              </a:rPr>
              <a:t>Copyright © McGraw-Hill Education. All rights reserved. No reproduction or distribution without the prior written consent of McGraw-Hill Education.</a:t>
            </a:r>
            <a:endParaRPr lang="en-US" sz="1200" kern="1200" dirty="0" smtClean="0">
              <a:solidFill>
                <a:schemeClr val="tx1"/>
              </a:solidFill>
              <a:effectLst/>
              <a:latin typeface="+mn-lt"/>
              <a:ea typeface="ＭＳ Ｐゴシック" charset="0"/>
              <a:cs typeface="ＭＳ Ｐゴシック" charset="0"/>
            </a:endParaRPr>
          </a:p>
          <a:p>
            <a:endParaRPr lang="en-US" dirty="0"/>
          </a:p>
        </p:txBody>
      </p:sp>
      <p:sp>
        <p:nvSpPr>
          <p:cNvPr id="4" name="Slide Number Placeholder 3"/>
          <p:cNvSpPr>
            <a:spLocks noGrp="1"/>
          </p:cNvSpPr>
          <p:nvPr>
            <p:ph type="sldNum" sz="quarter" idx="10"/>
          </p:nvPr>
        </p:nvSpPr>
        <p:spPr/>
        <p:txBody>
          <a:bodyPr/>
          <a:lstStyle/>
          <a:p>
            <a:fld id="{FEF35E48-277C-449E-9CCD-929AE1E1DF14}" type="slidenum">
              <a:rPr lang="en-US" altLang="en-US" smtClean="0"/>
              <a:pPr/>
              <a:t>25</a:t>
            </a:fld>
            <a:endParaRPr lang="en-US" altLang="en-US" dirty="0"/>
          </a:p>
        </p:txBody>
      </p:sp>
    </p:spTree>
    <p:extLst>
      <p:ext uri="{BB962C8B-B14F-4D97-AF65-F5344CB8AC3E}">
        <p14:creationId xmlns:p14="http://schemas.microsoft.com/office/powerpoint/2010/main" val="4232957541"/>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sz="1200" i="1" kern="1200" dirty="0" smtClean="0">
                <a:solidFill>
                  <a:schemeClr val="tx1"/>
                </a:solidFill>
                <a:effectLst/>
                <a:latin typeface="+mn-lt"/>
                <a:ea typeface="ＭＳ Ｐゴシック" charset="0"/>
                <a:cs typeface="ＭＳ Ｐゴシック" charset="0"/>
              </a:rPr>
              <a:t>Copyright © McGraw-Hill Education. All rights reserved. No reproduction or distribution without the prior written consent of McGraw-Hill Education.</a:t>
            </a:r>
            <a:endParaRPr lang="en-US" sz="1200" kern="1200" dirty="0" smtClean="0">
              <a:solidFill>
                <a:schemeClr val="tx1"/>
              </a:solidFill>
              <a:effectLst/>
              <a:latin typeface="+mn-lt"/>
              <a:ea typeface="ＭＳ Ｐゴシック" charset="0"/>
              <a:cs typeface="ＭＳ Ｐゴシック" charset="0"/>
            </a:endParaRPr>
          </a:p>
          <a:p>
            <a:endParaRPr lang="en-US" dirty="0"/>
          </a:p>
        </p:txBody>
      </p:sp>
      <p:sp>
        <p:nvSpPr>
          <p:cNvPr id="4" name="Slide Number Placeholder 3"/>
          <p:cNvSpPr>
            <a:spLocks noGrp="1"/>
          </p:cNvSpPr>
          <p:nvPr>
            <p:ph type="sldNum" sz="quarter" idx="10"/>
          </p:nvPr>
        </p:nvSpPr>
        <p:spPr/>
        <p:txBody>
          <a:bodyPr/>
          <a:lstStyle/>
          <a:p>
            <a:fld id="{FEF35E48-277C-449E-9CCD-929AE1E1DF14}" type="slidenum">
              <a:rPr lang="en-US" altLang="en-US" smtClean="0"/>
              <a:pPr/>
              <a:t>26</a:t>
            </a:fld>
            <a:endParaRPr lang="en-US" altLang="en-US" dirty="0"/>
          </a:p>
        </p:txBody>
      </p:sp>
    </p:spTree>
    <p:extLst>
      <p:ext uri="{BB962C8B-B14F-4D97-AF65-F5344CB8AC3E}">
        <p14:creationId xmlns:p14="http://schemas.microsoft.com/office/powerpoint/2010/main" val="1949573457"/>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sz="1200" i="1" kern="1200" dirty="0" smtClean="0">
                <a:solidFill>
                  <a:schemeClr val="tx1"/>
                </a:solidFill>
                <a:effectLst/>
                <a:latin typeface="+mn-lt"/>
                <a:ea typeface="ＭＳ Ｐゴシック" charset="0"/>
                <a:cs typeface="ＭＳ Ｐゴシック" charset="0"/>
              </a:rPr>
              <a:t>Copyright © McGraw-Hill Education. All rights reserved. No reproduction or distribution without the prior written consent of McGraw-Hill Education.</a:t>
            </a:r>
            <a:endParaRPr lang="en-US" sz="1200" kern="1200" dirty="0" smtClean="0">
              <a:solidFill>
                <a:schemeClr val="tx1"/>
              </a:solidFill>
              <a:effectLst/>
              <a:latin typeface="+mn-lt"/>
              <a:ea typeface="ＭＳ Ｐゴシック" charset="0"/>
              <a:cs typeface="ＭＳ Ｐゴシック" charset="0"/>
            </a:endParaRPr>
          </a:p>
          <a:p>
            <a:endParaRPr lang="en-US" dirty="0"/>
          </a:p>
        </p:txBody>
      </p:sp>
      <p:sp>
        <p:nvSpPr>
          <p:cNvPr id="4" name="Slide Number Placeholder 3"/>
          <p:cNvSpPr>
            <a:spLocks noGrp="1"/>
          </p:cNvSpPr>
          <p:nvPr>
            <p:ph type="sldNum" sz="quarter" idx="10"/>
          </p:nvPr>
        </p:nvSpPr>
        <p:spPr/>
        <p:txBody>
          <a:bodyPr/>
          <a:lstStyle/>
          <a:p>
            <a:fld id="{FEF35E48-277C-449E-9CCD-929AE1E1DF14}" type="slidenum">
              <a:rPr lang="en-US" altLang="en-US" smtClean="0"/>
              <a:pPr/>
              <a:t>27</a:t>
            </a:fld>
            <a:endParaRPr lang="en-US" altLang="en-US" dirty="0"/>
          </a:p>
        </p:txBody>
      </p:sp>
    </p:spTree>
    <p:extLst>
      <p:ext uri="{BB962C8B-B14F-4D97-AF65-F5344CB8AC3E}">
        <p14:creationId xmlns:p14="http://schemas.microsoft.com/office/powerpoint/2010/main" val="2991983551"/>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sz="1200" i="1" kern="1200" dirty="0" smtClean="0">
                <a:solidFill>
                  <a:schemeClr val="tx1"/>
                </a:solidFill>
                <a:effectLst/>
                <a:latin typeface="+mn-lt"/>
                <a:ea typeface="ＭＳ Ｐゴシック" charset="0"/>
                <a:cs typeface="ＭＳ Ｐゴシック" charset="0"/>
              </a:rPr>
              <a:t>Copyright © McGraw-Hill Education. All rights reserved. No reproduction or distribution without the prior written consent of McGraw-Hill Education.</a:t>
            </a:r>
            <a:endParaRPr lang="en-US" sz="1200" kern="1200" dirty="0" smtClean="0">
              <a:solidFill>
                <a:schemeClr val="tx1"/>
              </a:solidFill>
              <a:effectLst/>
              <a:latin typeface="+mn-lt"/>
              <a:ea typeface="ＭＳ Ｐゴシック" charset="0"/>
              <a:cs typeface="ＭＳ Ｐゴシック" charset="0"/>
            </a:endParaRPr>
          </a:p>
          <a:p>
            <a:endParaRPr lang="en-US" dirty="0"/>
          </a:p>
        </p:txBody>
      </p:sp>
      <p:sp>
        <p:nvSpPr>
          <p:cNvPr id="4" name="Slide Number Placeholder 3"/>
          <p:cNvSpPr>
            <a:spLocks noGrp="1"/>
          </p:cNvSpPr>
          <p:nvPr>
            <p:ph type="sldNum" sz="quarter" idx="10"/>
          </p:nvPr>
        </p:nvSpPr>
        <p:spPr/>
        <p:txBody>
          <a:bodyPr/>
          <a:lstStyle/>
          <a:p>
            <a:fld id="{FEF35E48-277C-449E-9CCD-929AE1E1DF14}" type="slidenum">
              <a:rPr lang="en-US" altLang="en-US" smtClean="0"/>
              <a:pPr/>
              <a:t>28</a:t>
            </a:fld>
            <a:endParaRPr lang="en-US" altLang="en-US" dirty="0"/>
          </a:p>
        </p:txBody>
      </p:sp>
    </p:spTree>
    <p:extLst>
      <p:ext uri="{BB962C8B-B14F-4D97-AF65-F5344CB8AC3E}">
        <p14:creationId xmlns:p14="http://schemas.microsoft.com/office/powerpoint/2010/main" val="3484256126"/>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sz="1200" i="1" kern="1200" dirty="0" smtClean="0">
                <a:solidFill>
                  <a:schemeClr val="tx1"/>
                </a:solidFill>
                <a:effectLst/>
                <a:latin typeface="+mn-lt"/>
                <a:ea typeface="ＭＳ Ｐゴシック" charset="0"/>
                <a:cs typeface="ＭＳ Ｐゴシック" charset="0"/>
              </a:rPr>
              <a:t>Copyright © McGraw-Hill Education. All rights reserved. No reproduction or distribution without the prior written consent of McGraw-Hill Education.</a:t>
            </a:r>
            <a:endParaRPr lang="en-US" sz="1200" kern="1200" dirty="0" smtClean="0">
              <a:solidFill>
                <a:schemeClr val="tx1"/>
              </a:solidFill>
              <a:effectLst/>
              <a:latin typeface="+mn-lt"/>
              <a:ea typeface="ＭＳ Ｐゴシック" charset="0"/>
              <a:cs typeface="ＭＳ Ｐゴシック" charset="0"/>
            </a:endParaRPr>
          </a:p>
          <a:p>
            <a:endParaRPr lang="en-US" dirty="0"/>
          </a:p>
        </p:txBody>
      </p:sp>
      <p:sp>
        <p:nvSpPr>
          <p:cNvPr id="4" name="Slide Number Placeholder 3"/>
          <p:cNvSpPr>
            <a:spLocks noGrp="1"/>
          </p:cNvSpPr>
          <p:nvPr>
            <p:ph type="sldNum" sz="quarter" idx="10"/>
          </p:nvPr>
        </p:nvSpPr>
        <p:spPr/>
        <p:txBody>
          <a:bodyPr/>
          <a:lstStyle/>
          <a:p>
            <a:fld id="{FEF35E48-277C-449E-9CCD-929AE1E1DF14}" type="slidenum">
              <a:rPr lang="en-US" altLang="en-US" smtClean="0"/>
              <a:pPr/>
              <a:t>29</a:t>
            </a:fld>
            <a:endParaRPr lang="en-US" altLang="en-US" dirty="0"/>
          </a:p>
        </p:txBody>
      </p:sp>
    </p:spTree>
    <p:extLst>
      <p:ext uri="{BB962C8B-B14F-4D97-AF65-F5344CB8AC3E}">
        <p14:creationId xmlns:p14="http://schemas.microsoft.com/office/powerpoint/2010/main" val="44066371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sz="1200" i="1" kern="1200" dirty="0" smtClean="0">
                <a:solidFill>
                  <a:schemeClr val="tx1"/>
                </a:solidFill>
                <a:effectLst/>
                <a:latin typeface="+mn-lt"/>
                <a:ea typeface="ＭＳ Ｐゴシック" charset="0"/>
                <a:cs typeface="ＭＳ Ｐゴシック" charset="0"/>
              </a:rPr>
              <a:t>Copyright © McGraw-Hill Education. All rights reserved. No reproduction or distribution without the prior written consent of McGraw-Hill Education.</a:t>
            </a:r>
            <a:endParaRPr lang="en-US" sz="1200" kern="1200" dirty="0" smtClean="0">
              <a:solidFill>
                <a:schemeClr val="tx1"/>
              </a:solidFill>
              <a:effectLst/>
              <a:latin typeface="+mn-lt"/>
              <a:ea typeface="ＭＳ Ｐゴシック" charset="0"/>
              <a:cs typeface="ＭＳ Ｐゴシック" charset="0"/>
            </a:endParaRPr>
          </a:p>
          <a:p>
            <a:endParaRPr lang="en-US" dirty="0"/>
          </a:p>
        </p:txBody>
      </p:sp>
      <p:sp>
        <p:nvSpPr>
          <p:cNvPr id="4" name="Slide Number Placeholder 3"/>
          <p:cNvSpPr>
            <a:spLocks noGrp="1"/>
          </p:cNvSpPr>
          <p:nvPr>
            <p:ph type="sldNum" sz="quarter" idx="10"/>
          </p:nvPr>
        </p:nvSpPr>
        <p:spPr/>
        <p:txBody>
          <a:bodyPr/>
          <a:lstStyle/>
          <a:p>
            <a:fld id="{FEF35E48-277C-449E-9CCD-929AE1E1DF14}" type="slidenum">
              <a:rPr lang="en-US" altLang="en-US" smtClean="0"/>
              <a:pPr/>
              <a:t>3</a:t>
            </a:fld>
            <a:endParaRPr lang="en-US" altLang="en-US" dirty="0"/>
          </a:p>
        </p:txBody>
      </p:sp>
    </p:spTree>
    <p:extLst>
      <p:ext uri="{BB962C8B-B14F-4D97-AF65-F5344CB8AC3E}">
        <p14:creationId xmlns:p14="http://schemas.microsoft.com/office/powerpoint/2010/main" val="84150646"/>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sz="1200" i="1" kern="1200" dirty="0" smtClean="0">
                <a:solidFill>
                  <a:schemeClr val="tx1"/>
                </a:solidFill>
                <a:effectLst/>
                <a:latin typeface="+mn-lt"/>
                <a:ea typeface="ＭＳ Ｐゴシック" charset="0"/>
                <a:cs typeface="ＭＳ Ｐゴシック" charset="0"/>
              </a:rPr>
              <a:t>Copyright © McGraw-Hill Education. All rights reserved. No reproduction or distribution without the prior written consent of McGraw-Hill Education.</a:t>
            </a:r>
            <a:endParaRPr lang="en-US" sz="1200" kern="1200" dirty="0" smtClean="0">
              <a:solidFill>
                <a:schemeClr val="tx1"/>
              </a:solidFill>
              <a:effectLst/>
              <a:latin typeface="+mn-lt"/>
              <a:ea typeface="ＭＳ Ｐゴシック" charset="0"/>
              <a:cs typeface="ＭＳ Ｐゴシック" charset="0"/>
            </a:endParaRPr>
          </a:p>
          <a:p>
            <a:endParaRPr lang="en-US" dirty="0"/>
          </a:p>
        </p:txBody>
      </p:sp>
      <p:sp>
        <p:nvSpPr>
          <p:cNvPr id="4" name="Slide Number Placeholder 3"/>
          <p:cNvSpPr>
            <a:spLocks noGrp="1"/>
          </p:cNvSpPr>
          <p:nvPr>
            <p:ph type="sldNum" sz="quarter" idx="10"/>
          </p:nvPr>
        </p:nvSpPr>
        <p:spPr/>
        <p:txBody>
          <a:bodyPr/>
          <a:lstStyle/>
          <a:p>
            <a:fld id="{FEF35E48-277C-449E-9CCD-929AE1E1DF14}" type="slidenum">
              <a:rPr lang="en-US" altLang="en-US" smtClean="0"/>
              <a:pPr/>
              <a:t>30</a:t>
            </a:fld>
            <a:endParaRPr lang="en-US" altLang="en-US" dirty="0"/>
          </a:p>
        </p:txBody>
      </p:sp>
    </p:spTree>
    <p:extLst>
      <p:ext uri="{BB962C8B-B14F-4D97-AF65-F5344CB8AC3E}">
        <p14:creationId xmlns:p14="http://schemas.microsoft.com/office/powerpoint/2010/main" val="3013794939"/>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sz="1200" i="1" kern="1200" dirty="0" smtClean="0">
                <a:solidFill>
                  <a:schemeClr val="tx1"/>
                </a:solidFill>
                <a:effectLst/>
                <a:latin typeface="+mn-lt"/>
                <a:ea typeface="ＭＳ Ｐゴシック" charset="0"/>
                <a:cs typeface="ＭＳ Ｐゴシック" charset="0"/>
              </a:rPr>
              <a:t>Copyright © McGraw-Hill Education. All rights reserved. No reproduction or distribution without the prior written consent of McGraw-Hill Education.</a:t>
            </a:r>
            <a:endParaRPr lang="en-US" sz="1200" kern="1200" dirty="0" smtClean="0">
              <a:solidFill>
                <a:schemeClr val="tx1"/>
              </a:solidFill>
              <a:effectLst/>
              <a:latin typeface="+mn-lt"/>
              <a:ea typeface="ＭＳ Ｐゴシック" charset="0"/>
              <a:cs typeface="ＭＳ Ｐゴシック" charset="0"/>
            </a:endParaRPr>
          </a:p>
          <a:p>
            <a:endParaRPr lang="en-US" dirty="0"/>
          </a:p>
        </p:txBody>
      </p:sp>
      <p:sp>
        <p:nvSpPr>
          <p:cNvPr id="4" name="Slide Number Placeholder 3"/>
          <p:cNvSpPr>
            <a:spLocks noGrp="1"/>
          </p:cNvSpPr>
          <p:nvPr>
            <p:ph type="sldNum" sz="quarter" idx="10"/>
          </p:nvPr>
        </p:nvSpPr>
        <p:spPr/>
        <p:txBody>
          <a:bodyPr/>
          <a:lstStyle/>
          <a:p>
            <a:fld id="{FEF35E48-277C-449E-9CCD-929AE1E1DF14}" type="slidenum">
              <a:rPr lang="en-US" altLang="en-US" smtClean="0"/>
              <a:pPr/>
              <a:t>31</a:t>
            </a:fld>
            <a:endParaRPr lang="en-US" altLang="en-US" dirty="0"/>
          </a:p>
        </p:txBody>
      </p:sp>
    </p:spTree>
    <p:extLst>
      <p:ext uri="{BB962C8B-B14F-4D97-AF65-F5344CB8AC3E}">
        <p14:creationId xmlns:p14="http://schemas.microsoft.com/office/powerpoint/2010/main" val="1989549711"/>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sz="1200" i="1" kern="1200" dirty="0" smtClean="0">
                <a:solidFill>
                  <a:schemeClr val="tx1"/>
                </a:solidFill>
                <a:effectLst/>
                <a:latin typeface="+mn-lt"/>
                <a:ea typeface="ＭＳ Ｐゴシック" charset="0"/>
                <a:cs typeface="ＭＳ Ｐゴシック" charset="0"/>
              </a:rPr>
              <a:t>Copyright © McGraw-Hill Education. All rights reserved. No reproduction or distribution without the prior written consent of McGraw-Hill Education.</a:t>
            </a:r>
            <a:endParaRPr lang="en-US" sz="1200" kern="1200" dirty="0" smtClean="0">
              <a:solidFill>
                <a:schemeClr val="tx1"/>
              </a:solidFill>
              <a:effectLst/>
              <a:latin typeface="+mn-lt"/>
              <a:ea typeface="ＭＳ Ｐゴシック" charset="0"/>
              <a:cs typeface="ＭＳ Ｐゴシック" charset="0"/>
            </a:endParaRPr>
          </a:p>
          <a:p>
            <a:endParaRPr lang="en-US" dirty="0"/>
          </a:p>
        </p:txBody>
      </p:sp>
      <p:sp>
        <p:nvSpPr>
          <p:cNvPr id="4" name="Slide Number Placeholder 3"/>
          <p:cNvSpPr>
            <a:spLocks noGrp="1"/>
          </p:cNvSpPr>
          <p:nvPr>
            <p:ph type="sldNum" sz="quarter" idx="10"/>
          </p:nvPr>
        </p:nvSpPr>
        <p:spPr/>
        <p:txBody>
          <a:bodyPr/>
          <a:lstStyle/>
          <a:p>
            <a:fld id="{FEF35E48-277C-449E-9CCD-929AE1E1DF14}" type="slidenum">
              <a:rPr lang="en-US" altLang="en-US" smtClean="0"/>
              <a:pPr/>
              <a:t>32</a:t>
            </a:fld>
            <a:endParaRPr lang="en-US" altLang="en-US" dirty="0"/>
          </a:p>
        </p:txBody>
      </p:sp>
    </p:spTree>
    <p:extLst>
      <p:ext uri="{BB962C8B-B14F-4D97-AF65-F5344CB8AC3E}">
        <p14:creationId xmlns:p14="http://schemas.microsoft.com/office/powerpoint/2010/main" val="2293054001"/>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sz="1200" i="1" kern="1200" dirty="0" smtClean="0">
                <a:solidFill>
                  <a:schemeClr val="tx1"/>
                </a:solidFill>
                <a:effectLst/>
                <a:latin typeface="+mn-lt"/>
                <a:ea typeface="ＭＳ Ｐゴシック" charset="0"/>
                <a:cs typeface="ＭＳ Ｐゴシック" charset="0"/>
              </a:rPr>
              <a:t>Copyright © McGraw-Hill Education. All rights reserved. No reproduction or distribution without the prior written consent of McGraw-Hill Education.</a:t>
            </a:r>
            <a:endParaRPr lang="en-US" sz="1200" kern="1200" dirty="0" smtClean="0">
              <a:solidFill>
                <a:schemeClr val="tx1"/>
              </a:solidFill>
              <a:effectLst/>
              <a:latin typeface="+mn-lt"/>
              <a:ea typeface="ＭＳ Ｐゴシック" charset="0"/>
              <a:cs typeface="ＭＳ Ｐゴシック" charset="0"/>
            </a:endParaRPr>
          </a:p>
          <a:p>
            <a:endParaRPr lang="en-US" dirty="0"/>
          </a:p>
        </p:txBody>
      </p:sp>
      <p:sp>
        <p:nvSpPr>
          <p:cNvPr id="4" name="Slide Number Placeholder 3"/>
          <p:cNvSpPr>
            <a:spLocks noGrp="1"/>
          </p:cNvSpPr>
          <p:nvPr>
            <p:ph type="sldNum" sz="quarter" idx="10"/>
          </p:nvPr>
        </p:nvSpPr>
        <p:spPr/>
        <p:txBody>
          <a:bodyPr/>
          <a:lstStyle/>
          <a:p>
            <a:fld id="{FEF35E48-277C-449E-9CCD-929AE1E1DF14}" type="slidenum">
              <a:rPr lang="en-US" altLang="en-US" smtClean="0"/>
              <a:pPr/>
              <a:t>33</a:t>
            </a:fld>
            <a:endParaRPr lang="en-US" altLang="en-US" dirty="0"/>
          </a:p>
        </p:txBody>
      </p:sp>
    </p:spTree>
    <p:extLst>
      <p:ext uri="{BB962C8B-B14F-4D97-AF65-F5344CB8AC3E}">
        <p14:creationId xmlns:p14="http://schemas.microsoft.com/office/powerpoint/2010/main" val="463811169"/>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sz="1200" i="1" kern="1200" dirty="0" smtClean="0">
                <a:solidFill>
                  <a:schemeClr val="tx1"/>
                </a:solidFill>
                <a:effectLst/>
                <a:latin typeface="+mn-lt"/>
                <a:ea typeface="ＭＳ Ｐゴシック" charset="0"/>
                <a:cs typeface="ＭＳ Ｐゴシック" charset="0"/>
              </a:rPr>
              <a:t>Copyright © McGraw-Hill Education. All rights reserved. No reproduction or distribution without the prior written consent of McGraw-Hill Education.</a:t>
            </a:r>
            <a:endParaRPr lang="en-US" sz="1200" kern="1200" dirty="0" smtClean="0">
              <a:solidFill>
                <a:schemeClr val="tx1"/>
              </a:solidFill>
              <a:effectLst/>
              <a:latin typeface="+mn-lt"/>
              <a:ea typeface="ＭＳ Ｐゴシック" charset="0"/>
              <a:cs typeface="ＭＳ Ｐゴシック" charset="0"/>
            </a:endParaRPr>
          </a:p>
          <a:p>
            <a:endParaRPr lang="en-US" dirty="0"/>
          </a:p>
        </p:txBody>
      </p:sp>
      <p:sp>
        <p:nvSpPr>
          <p:cNvPr id="4" name="Slide Number Placeholder 3"/>
          <p:cNvSpPr>
            <a:spLocks noGrp="1"/>
          </p:cNvSpPr>
          <p:nvPr>
            <p:ph type="sldNum" sz="quarter" idx="10"/>
          </p:nvPr>
        </p:nvSpPr>
        <p:spPr/>
        <p:txBody>
          <a:bodyPr/>
          <a:lstStyle/>
          <a:p>
            <a:fld id="{FEF35E48-277C-449E-9CCD-929AE1E1DF14}" type="slidenum">
              <a:rPr lang="en-US" altLang="en-US" smtClean="0"/>
              <a:pPr/>
              <a:t>34</a:t>
            </a:fld>
            <a:endParaRPr lang="en-US" altLang="en-US" dirty="0"/>
          </a:p>
        </p:txBody>
      </p:sp>
    </p:spTree>
    <p:extLst>
      <p:ext uri="{BB962C8B-B14F-4D97-AF65-F5344CB8AC3E}">
        <p14:creationId xmlns:p14="http://schemas.microsoft.com/office/powerpoint/2010/main" val="2036579059"/>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sz="1200" i="1" kern="1200" dirty="0" smtClean="0">
                <a:solidFill>
                  <a:schemeClr val="tx1"/>
                </a:solidFill>
                <a:effectLst/>
                <a:latin typeface="+mn-lt"/>
                <a:ea typeface="ＭＳ Ｐゴシック" charset="0"/>
                <a:cs typeface="ＭＳ Ｐゴシック" charset="0"/>
              </a:rPr>
              <a:t>Copyright © McGraw-Hill Education. All rights reserved. No reproduction or distribution without the prior written consent of McGraw-Hill Education.</a:t>
            </a:r>
            <a:endParaRPr lang="en-US" sz="1200" kern="1200" dirty="0" smtClean="0">
              <a:solidFill>
                <a:schemeClr val="tx1"/>
              </a:solidFill>
              <a:effectLst/>
              <a:latin typeface="+mn-lt"/>
              <a:ea typeface="ＭＳ Ｐゴシック" charset="0"/>
              <a:cs typeface="ＭＳ Ｐゴシック" charset="0"/>
            </a:endParaRPr>
          </a:p>
          <a:p>
            <a:endParaRPr lang="en-US" dirty="0"/>
          </a:p>
        </p:txBody>
      </p:sp>
      <p:sp>
        <p:nvSpPr>
          <p:cNvPr id="4" name="Slide Number Placeholder 3"/>
          <p:cNvSpPr>
            <a:spLocks noGrp="1"/>
          </p:cNvSpPr>
          <p:nvPr>
            <p:ph type="sldNum" sz="quarter" idx="10"/>
          </p:nvPr>
        </p:nvSpPr>
        <p:spPr/>
        <p:txBody>
          <a:bodyPr/>
          <a:lstStyle/>
          <a:p>
            <a:fld id="{FEF35E48-277C-449E-9CCD-929AE1E1DF14}" type="slidenum">
              <a:rPr lang="en-US" altLang="en-US" smtClean="0"/>
              <a:pPr/>
              <a:t>35</a:t>
            </a:fld>
            <a:endParaRPr lang="en-US" altLang="en-US" dirty="0"/>
          </a:p>
        </p:txBody>
      </p:sp>
    </p:spTree>
    <p:extLst>
      <p:ext uri="{BB962C8B-B14F-4D97-AF65-F5344CB8AC3E}">
        <p14:creationId xmlns:p14="http://schemas.microsoft.com/office/powerpoint/2010/main" val="742352055"/>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i="1" kern="1200" dirty="0" smtClean="0">
                <a:solidFill>
                  <a:schemeClr val="tx1"/>
                </a:solidFill>
                <a:effectLst/>
                <a:latin typeface="+mn-lt"/>
                <a:ea typeface="ＭＳ Ｐゴシック" charset="0"/>
                <a:cs typeface="ＭＳ Ｐゴシック" charset="0"/>
              </a:rPr>
              <a:t>Copyright © McGraw-Hill Education. All rights reserved. No reproduction or distribution without the prior written consent of McGraw-Hill Education.</a:t>
            </a:r>
            <a:endParaRPr lang="en-US" sz="1200" kern="1200" dirty="0">
              <a:solidFill>
                <a:schemeClr val="tx1"/>
              </a:solidFill>
              <a:effectLst/>
              <a:latin typeface="+mn-lt"/>
              <a:ea typeface="ＭＳ Ｐゴシック" charset="0"/>
              <a:cs typeface="ＭＳ Ｐゴシック" charset="0"/>
            </a:endParaRPr>
          </a:p>
        </p:txBody>
      </p:sp>
      <p:sp>
        <p:nvSpPr>
          <p:cNvPr id="4" name="Slide Number Placeholder 3"/>
          <p:cNvSpPr>
            <a:spLocks noGrp="1"/>
          </p:cNvSpPr>
          <p:nvPr>
            <p:ph type="sldNum" sz="quarter" idx="10"/>
          </p:nvPr>
        </p:nvSpPr>
        <p:spPr/>
        <p:txBody>
          <a:bodyPr/>
          <a:lstStyle/>
          <a:p>
            <a:fld id="{FEF35E48-277C-449E-9CCD-929AE1E1DF14}" type="slidenum">
              <a:rPr lang="en-US" altLang="en-US" smtClean="0"/>
              <a:pPr/>
              <a:t>36</a:t>
            </a:fld>
            <a:endParaRPr lang="en-US" altLang="en-US" dirty="0"/>
          </a:p>
        </p:txBody>
      </p:sp>
    </p:spTree>
    <p:extLst>
      <p:ext uri="{BB962C8B-B14F-4D97-AF65-F5344CB8AC3E}">
        <p14:creationId xmlns:p14="http://schemas.microsoft.com/office/powerpoint/2010/main" val="385330100"/>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sz="1200" i="1" kern="1200" dirty="0" smtClean="0">
                <a:solidFill>
                  <a:schemeClr val="tx1"/>
                </a:solidFill>
                <a:effectLst/>
                <a:latin typeface="+mn-lt"/>
                <a:ea typeface="ＭＳ Ｐゴシック" charset="0"/>
                <a:cs typeface="ＭＳ Ｐゴシック" charset="0"/>
              </a:rPr>
              <a:t>Copyright © McGraw-Hill Education. All rights reserved. No reproduction or distribution without the prior written consent of McGraw-Hill Education.</a:t>
            </a:r>
            <a:endParaRPr lang="en-US" sz="1200" kern="1200" dirty="0" smtClean="0">
              <a:solidFill>
                <a:schemeClr val="tx1"/>
              </a:solidFill>
              <a:effectLst/>
              <a:latin typeface="+mn-lt"/>
              <a:ea typeface="ＭＳ Ｐゴシック" charset="0"/>
              <a:cs typeface="ＭＳ Ｐゴシック" charset="0"/>
            </a:endParaRPr>
          </a:p>
          <a:p>
            <a:endParaRPr lang="en-US" dirty="0"/>
          </a:p>
        </p:txBody>
      </p:sp>
      <p:sp>
        <p:nvSpPr>
          <p:cNvPr id="4" name="Slide Number Placeholder 3"/>
          <p:cNvSpPr>
            <a:spLocks noGrp="1"/>
          </p:cNvSpPr>
          <p:nvPr>
            <p:ph type="sldNum" sz="quarter" idx="10"/>
          </p:nvPr>
        </p:nvSpPr>
        <p:spPr/>
        <p:txBody>
          <a:bodyPr/>
          <a:lstStyle/>
          <a:p>
            <a:fld id="{FEF35E48-277C-449E-9CCD-929AE1E1DF14}" type="slidenum">
              <a:rPr lang="en-US" altLang="en-US" smtClean="0"/>
              <a:pPr/>
              <a:t>37</a:t>
            </a:fld>
            <a:endParaRPr lang="en-US" altLang="en-US" dirty="0"/>
          </a:p>
        </p:txBody>
      </p:sp>
    </p:spTree>
    <p:extLst>
      <p:ext uri="{BB962C8B-B14F-4D97-AF65-F5344CB8AC3E}">
        <p14:creationId xmlns:p14="http://schemas.microsoft.com/office/powerpoint/2010/main" val="6417629"/>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sz="1200" i="1" kern="1200" dirty="0" smtClean="0">
                <a:solidFill>
                  <a:schemeClr val="tx1"/>
                </a:solidFill>
                <a:effectLst/>
                <a:latin typeface="+mn-lt"/>
                <a:ea typeface="ＭＳ Ｐゴシック" charset="0"/>
                <a:cs typeface="ＭＳ Ｐゴシック" charset="0"/>
              </a:rPr>
              <a:t>Copyright © McGraw-Hill Education. All rights reserved. No reproduction or distribution without the prior written consent of McGraw-Hill Education.</a:t>
            </a:r>
            <a:endParaRPr lang="en-US" sz="1200" kern="1200" dirty="0" smtClean="0">
              <a:solidFill>
                <a:schemeClr val="tx1"/>
              </a:solidFill>
              <a:effectLst/>
              <a:latin typeface="+mn-lt"/>
              <a:ea typeface="ＭＳ Ｐゴシック" charset="0"/>
              <a:cs typeface="ＭＳ Ｐゴシック" charset="0"/>
            </a:endParaRPr>
          </a:p>
          <a:p>
            <a:endParaRPr lang="en-US" dirty="0"/>
          </a:p>
        </p:txBody>
      </p:sp>
      <p:sp>
        <p:nvSpPr>
          <p:cNvPr id="4" name="Slide Number Placeholder 3"/>
          <p:cNvSpPr>
            <a:spLocks noGrp="1"/>
          </p:cNvSpPr>
          <p:nvPr>
            <p:ph type="sldNum" sz="quarter" idx="10"/>
          </p:nvPr>
        </p:nvSpPr>
        <p:spPr/>
        <p:txBody>
          <a:bodyPr/>
          <a:lstStyle/>
          <a:p>
            <a:fld id="{FEF35E48-277C-449E-9CCD-929AE1E1DF14}" type="slidenum">
              <a:rPr lang="en-US" altLang="en-US" smtClean="0"/>
              <a:pPr/>
              <a:t>38</a:t>
            </a:fld>
            <a:endParaRPr lang="en-US" altLang="en-US" dirty="0"/>
          </a:p>
        </p:txBody>
      </p:sp>
    </p:spTree>
    <p:extLst>
      <p:ext uri="{BB962C8B-B14F-4D97-AF65-F5344CB8AC3E}">
        <p14:creationId xmlns:p14="http://schemas.microsoft.com/office/powerpoint/2010/main" val="1550688462"/>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sz="1200" i="1" kern="1200" dirty="0" smtClean="0">
                <a:solidFill>
                  <a:schemeClr val="tx1"/>
                </a:solidFill>
                <a:effectLst/>
                <a:latin typeface="+mn-lt"/>
                <a:ea typeface="ＭＳ Ｐゴシック" charset="0"/>
                <a:cs typeface="ＭＳ Ｐゴシック" charset="0"/>
              </a:rPr>
              <a:t>Copyright © McGraw-Hill Education. All rights reserved. </a:t>
            </a:r>
            <a:r>
              <a:rPr lang="en-US" sz="1200" i="1" kern="1200" smtClean="0">
                <a:solidFill>
                  <a:schemeClr val="tx1"/>
                </a:solidFill>
                <a:effectLst/>
                <a:latin typeface="+mn-lt"/>
                <a:ea typeface="ＭＳ Ｐゴシック" charset="0"/>
                <a:cs typeface="ＭＳ Ｐゴシック" charset="0"/>
              </a:rPr>
              <a:t>No reproduction or distribution without the prior written consent of McGraw-Hill Education.</a:t>
            </a:r>
            <a:endParaRPr lang="en-US" sz="1200" kern="1200" smtClean="0">
              <a:solidFill>
                <a:schemeClr val="tx1"/>
              </a:solidFill>
              <a:effectLst/>
              <a:latin typeface="+mn-lt"/>
              <a:ea typeface="ＭＳ Ｐゴシック" charset="0"/>
              <a:cs typeface="ＭＳ Ｐゴシック" charset="0"/>
            </a:endParaRPr>
          </a:p>
          <a:p>
            <a:endParaRPr lang="en-US"/>
          </a:p>
        </p:txBody>
      </p:sp>
      <p:sp>
        <p:nvSpPr>
          <p:cNvPr id="4" name="Slide Number Placeholder 3"/>
          <p:cNvSpPr>
            <a:spLocks noGrp="1"/>
          </p:cNvSpPr>
          <p:nvPr>
            <p:ph type="sldNum" sz="quarter" idx="10"/>
          </p:nvPr>
        </p:nvSpPr>
        <p:spPr/>
        <p:txBody>
          <a:bodyPr/>
          <a:lstStyle/>
          <a:p>
            <a:fld id="{FEF35E48-277C-449E-9CCD-929AE1E1DF14}" type="slidenum">
              <a:rPr lang="en-US" altLang="en-US" smtClean="0"/>
              <a:pPr/>
              <a:t>39</a:t>
            </a:fld>
            <a:endParaRPr lang="en-US" altLang="en-US" dirty="0"/>
          </a:p>
        </p:txBody>
      </p:sp>
    </p:spTree>
    <p:extLst>
      <p:ext uri="{BB962C8B-B14F-4D97-AF65-F5344CB8AC3E}">
        <p14:creationId xmlns:p14="http://schemas.microsoft.com/office/powerpoint/2010/main" val="140293689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sz="1200" i="1" kern="1200" dirty="0" smtClean="0">
                <a:solidFill>
                  <a:schemeClr val="tx1"/>
                </a:solidFill>
                <a:effectLst/>
                <a:latin typeface="+mn-lt"/>
                <a:ea typeface="ＭＳ Ｐゴシック" charset="0"/>
                <a:cs typeface="ＭＳ Ｐゴシック" charset="0"/>
              </a:rPr>
              <a:t>Copyright © McGraw-Hill Education. All rights reserved. No reproduction or distribution without the prior written consent of McGraw-Hill Education.</a:t>
            </a:r>
            <a:endParaRPr lang="en-US" sz="1200" kern="1200" dirty="0" smtClean="0">
              <a:solidFill>
                <a:schemeClr val="tx1"/>
              </a:solidFill>
              <a:effectLst/>
              <a:latin typeface="+mn-lt"/>
              <a:ea typeface="ＭＳ Ｐゴシック" charset="0"/>
              <a:cs typeface="ＭＳ Ｐゴシック" charset="0"/>
            </a:endParaRPr>
          </a:p>
          <a:p>
            <a:endParaRPr lang="en-US" dirty="0"/>
          </a:p>
        </p:txBody>
      </p:sp>
      <p:sp>
        <p:nvSpPr>
          <p:cNvPr id="4" name="Slide Number Placeholder 3"/>
          <p:cNvSpPr>
            <a:spLocks noGrp="1"/>
          </p:cNvSpPr>
          <p:nvPr>
            <p:ph type="sldNum" sz="quarter" idx="10"/>
          </p:nvPr>
        </p:nvSpPr>
        <p:spPr/>
        <p:txBody>
          <a:bodyPr/>
          <a:lstStyle/>
          <a:p>
            <a:fld id="{FEF35E48-277C-449E-9CCD-929AE1E1DF14}" type="slidenum">
              <a:rPr lang="en-US" altLang="en-US" smtClean="0"/>
              <a:pPr/>
              <a:t>4</a:t>
            </a:fld>
            <a:endParaRPr lang="en-US" altLang="en-US" dirty="0"/>
          </a:p>
        </p:txBody>
      </p:sp>
    </p:spTree>
    <p:extLst>
      <p:ext uri="{BB962C8B-B14F-4D97-AF65-F5344CB8AC3E}">
        <p14:creationId xmlns:p14="http://schemas.microsoft.com/office/powerpoint/2010/main" val="234775578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sz="1200" i="1" kern="1200" dirty="0" smtClean="0">
                <a:solidFill>
                  <a:schemeClr val="tx1"/>
                </a:solidFill>
                <a:effectLst/>
                <a:latin typeface="+mn-lt"/>
                <a:ea typeface="ＭＳ Ｐゴシック" charset="0"/>
                <a:cs typeface="ＭＳ Ｐゴシック" charset="0"/>
              </a:rPr>
              <a:t>Copyright © McGraw-Hill Education. All rights reserved. No reproduction or distribution without the prior written consent of McGraw-Hill Education.</a:t>
            </a:r>
            <a:endParaRPr lang="en-US" sz="1200" kern="1200" dirty="0" smtClean="0">
              <a:solidFill>
                <a:schemeClr val="tx1"/>
              </a:solidFill>
              <a:effectLst/>
              <a:latin typeface="+mn-lt"/>
              <a:ea typeface="ＭＳ Ｐゴシック" charset="0"/>
              <a:cs typeface="ＭＳ Ｐゴシック" charset="0"/>
            </a:endParaRPr>
          </a:p>
          <a:p>
            <a:endParaRPr lang="en-US" dirty="0"/>
          </a:p>
        </p:txBody>
      </p:sp>
      <p:sp>
        <p:nvSpPr>
          <p:cNvPr id="4" name="Slide Number Placeholder 3"/>
          <p:cNvSpPr>
            <a:spLocks noGrp="1"/>
          </p:cNvSpPr>
          <p:nvPr>
            <p:ph type="sldNum" sz="quarter" idx="10"/>
          </p:nvPr>
        </p:nvSpPr>
        <p:spPr/>
        <p:txBody>
          <a:bodyPr/>
          <a:lstStyle/>
          <a:p>
            <a:fld id="{FEF35E48-277C-449E-9CCD-929AE1E1DF14}" type="slidenum">
              <a:rPr lang="en-US" altLang="en-US" smtClean="0"/>
              <a:pPr/>
              <a:t>5</a:t>
            </a:fld>
            <a:endParaRPr lang="en-US" altLang="en-US" dirty="0"/>
          </a:p>
        </p:txBody>
      </p:sp>
    </p:spTree>
    <p:extLst>
      <p:ext uri="{BB962C8B-B14F-4D97-AF65-F5344CB8AC3E}">
        <p14:creationId xmlns:p14="http://schemas.microsoft.com/office/powerpoint/2010/main" val="202125454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sz="1200" i="1" kern="1200" dirty="0" smtClean="0">
                <a:solidFill>
                  <a:schemeClr val="tx1"/>
                </a:solidFill>
                <a:effectLst/>
                <a:latin typeface="+mn-lt"/>
                <a:ea typeface="ＭＳ Ｐゴシック" charset="0"/>
                <a:cs typeface="ＭＳ Ｐゴシック" charset="0"/>
              </a:rPr>
              <a:t>Copyright © McGraw-Hill Education. All rights reserved. No reproduction or distribution without the prior written consent of McGraw-Hill Education.</a:t>
            </a:r>
            <a:endParaRPr lang="en-US" sz="1200" kern="1200" dirty="0" smtClean="0">
              <a:solidFill>
                <a:schemeClr val="tx1"/>
              </a:solidFill>
              <a:effectLst/>
              <a:latin typeface="+mn-lt"/>
              <a:ea typeface="ＭＳ Ｐゴシック" charset="0"/>
              <a:cs typeface="ＭＳ Ｐゴシック" charset="0"/>
            </a:endParaRPr>
          </a:p>
          <a:p>
            <a:endParaRPr lang="en-US" dirty="0"/>
          </a:p>
        </p:txBody>
      </p:sp>
      <p:sp>
        <p:nvSpPr>
          <p:cNvPr id="4" name="Slide Number Placeholder 3"/>
          <p:cNvSpPr>
            <a:spLocks noGrp="1"/>
          </p:cNvSpPr>
          <p:nvPr>
            <p:ph type="sldNum" sz="quarter" idx="10"/>
          </p:nvPr>
        </p:nvSpPr>
        <p:spPr/>
        <p:txBody>
          <a:bodyPr/>
          <a:lstStyle/>
          <a:p>
            <a:fld id="{FEF35E48-277C-449E-9CCD-929AE1E1DF14}" type="slidenum">
              <a:rPr lang="en-US" altLang="en-US" smtClean="0"/>
              <a:pPr/>
              <a:t>6</a:t>
            </a:fld>
            <a:endParaRPr lang="en-US" altLang="en-US" dirty="0"/>
          </a:p>
        </p:txBody>
      </p:sp>
    </p:spTree>
    <p:extLst>
      <p:ext uri="{BB962C8B-B14F-4D97-AF65-F5344CB8AC3E}">
        <p14:creationId xmlns:p14="http://schemas.microsoft.com/office/powerpoint/2010/main" val="206777126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sz="1200" i="1" kern="1200" dirty="0" smtClean="0">
                <a:solidFill>
                  <a:schemeClr val="tx1"/>
                </a:solidFill>
                <a:effectLst/>
                <a:latin typeface="+mn-lt"/>
                <a:ea typeface="ＭＳ Ｐゴシック" charset="0"/>
                <a:cs typeface="ＭＳ Ｐゴシック" charset="0"/>
              </a:rPr>
              <a:t>Copyright © McGraw-Hill Education. All rights reserved. No reproduction or distribution without the prior written consent of McGraw-Hill Education.</a:t>
            </a:r>
            <a:endParaRPr lang="en-US" sz="1200" kern="1200" dirty="0" smtClean="0">
              <a:solidFill>
                <a:schemeClr val="tx1"/>
              </a:solidFill>
              <a:effectLst/>
              <a:latin typeface="+mn-lt"/>
              <a:ea typeface="ＭＳ Ｐゴシック" charset="0"/>
              <a:cs typeface="ＭＳ Ｐゴシック" charset="0"/>
            </a:endParaRPr>
          </a:p>
          <a:p>
            <a:endParaRPr lang="en-US" dirty="0"/>
          </a:p>
        </p:txBody>
      </p:sp>
      <p:sp>
        <p:nvSpPr>
          <p:cNvPr id="4" name="Slide Number Placeholder 3"/>
          <p:cNvSpPr>
            <a:spLocks noGrp="1"/>
          </p:cNvSpPr>
          <p:nvPr>
            <p:ph type="sldNum" sz="quarter" idx="10"/>
          </p:nvPr>
        </p:nvSpPr>
        <p:spPr/>
        <p:txBody>
          <a:bodyPr/>
          <a:lstStyle/>
          <a:p>
            <a:fld id="{FEF35E48-277C-449E-9CCD-929AE1E1DF14}" type="slidenum">
              <a:rPr lang="en-US" altLang="en-US" smtClean="0"/>
              <a:pPr/>
              <a:t>7</a:t>
            </a:fld>
            <a:endParaRPr lang="en-US" altLang="en-US" dirty="0"/>
          </a:p>
        </p:txBody>
      </p:sp>
    </p:spTree>
    <p:extLst>
      <p:ext uri="{BB962C8B-B14F-4D97-AF65-F5344CB8AC3E}">
        <p14:creationId xmlns:p14="http://schemas.microsoft.com/office/powerpoint/2010/main" val="146368356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sz="1200" i="1" kern="1200" dirty="0" smtClean="0">
                <a:solidFill>
                  <a:schemeClr val="tx1"/>
                </a:solidFill>
                <a:effectLst/>
                <a:latin typeface="+mn-lt"/>
                <a:ea typeface="ＭＳ Ｐゴシック" charset="0"/>
                <a:cs typeface="ＭＳ Ｐゴシック" charset="0"/>
              </a:rPr>
              <a:t>Copyright © McGraw-Hill Education. All rights reserved. No reproduction or distribution without the prior written consent of McGraw-Hill Education.</a:t>
            </a:r>
            <a:endParaRPr lang="en-US" sz="1200" kern="1200" dirty="0" smtClean="0">
              <a:solidFill>
                <a:schemeClr val="tx1"/>
              </a:solidFill>
              <a:effectLst/>
              <a:latin typeface="+mn-lt"/>
              <a:ea typeface="ＭＳ Ｐゴシック" charset="0"/>
              <a:cs typeface="ＭＳ Ｐゴシック" charset="0"/>
            </a:endParaRPr>
          </a:p>
          <a:p>
            <a:endParaRPr lang="en-US" dirty="0"/>
          </a:p>
        </p:txBody>
      </p:sp>
      <p:sp>
        <p:nvSpPr>
          <p:cNvPr id="4" name="Slide Number Placeholder 3"/>
          <p:cNvSpPr>
            <a:spLocks noGrp="1"/>
          </p:cNvSpPr>
          <p:nvPr>
            <p:ph type="sldNum" sz="quarter" idx="10"/>
          </p:nvPr>
        </p:nvSpPr>
        <p:spPr/>
        <p:txBody>
          <a:bodyPr/>
          <a:lstStyle/>
          <a:p>
            <a:fld id="{FEF35E48-277C-449E-9CCD-929AE1E1DF14}" type="slidenum">
              <a:rPr lang="en-US" altLang="en-US" smtClean="0"/>
              <a:pPr/>
              <a:t>8</a:t>
            </a:fld>
            <a:endParaRPr lang="en-US" altLang="en-US" dirty="0"/>
          </a:p>
        </p:txBody>
      </p:sp>
    </p:spTree>
    <p:extLst>
      <p:ext uri="{BB962C8B-B14F-4D97-AF65-F5344CB8AC3E}">
        <p14:creationId xmlns:p14="http://schemas.microsoft.com/office/powerpoint/2010/main" val="171919328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i="1" kern="1200" dirty="0" smtClean="0">
                <a:solidFill>
                  <a:schemeClr val="tx1"/>
                </a:solidFill>
                <a:effectLst/>
                <a:latin typeface="+mn-lt"/>
                <a:ea typeface="ＭＳ Ｐゴシック" charset="0"/>
                <a:cs typeface="ＭＳ Ｐゴシック" charset="0"/>
              </a:rPr>
              <a:t>Copyright © McGraw-Hill Education. All rights reserved. No reproduction or distribution without the prior written consent of McGraw-Hill Education.</a:t>
            </a:r>
            <a:endParaRPr lang="en-US" sz="1200" kern="1200" dirty="0">
              <a:solidFill>
                <a:schemeClr val="tx1"/>
              </a:solidFill>
              <a:effectLst/>
              <a:latin typeface="+mn-lt"/>
              <a:ea typeface="ＭＳ Ｐゴシック" charset="0"/>
              <a:cs typeface="ＭＳ Ｐゴシック" charset="0"/>
            </a:endParaRPr>
          </a:p>
        </p:txBody>
      </p:sp>
      <p:sp>
        <p:nvSpPr>
          <p:cNvPr id="4" name="Slide Number Placeholder 3"/>
          <p:cNvSpPr>
            <a:spLocks noGrp="1"/>
          </p:cNvSpPr>
          <p:nvPr>
            <p:ph type="sldNum" sz="quarter" idx="10"/>
          </p:nvPr>
        </p:nvSpPr>
        <p:spPr/>
        <p:txBody>
          <a:bodyPr/>
          <a:lstStyle/>
          <a:p>
            <a:fld id="{FEF35E48-277C-449E-9CCD-929AE1E1DF14}" type="slidenum">
              <a:rPr lang="en-US" altLang="en-US" smtClean="0"/>
              <a:pPr/>
              <a:t>9</a:t>
            </a:fld>
            <a:endParaRPr lang="en-US" altLang="en-US" dirty="0"/>
          </a:p>
        </p:txBody>
      </p:sp>
    </p:spTree>
    <p:extLst>
      <p:ext uri="{BB962C8B-B14F-4D97-AF65-F5344CB8AC3E}">
        <p14:creationId xmlns:p14="http://schemas.microsoft.com/office/powerpoint/2010/main" val="197270574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6413"/>
          </a:xfrm>
          <a:prstGeom prst="rect">
            <a:avLst/>
          </a:prstGeom>
          <a:solidFill>
            <a:srgbClr val="B2B2B2"/>
          </a:solidFill>
          <a:ln>
            <a:noFill/>
          </a:ln>
          <a:extLst/>
        </p:spPr>
      </p:pic>
      <p:sp>
        <p:nvSpPr>
          <p:cNvPr id="4099" name="Rectangle 3"/>
          <p:cNvSpPr>
            <a:spLocks noGrp="1" noChangeArrowheads="1"/>
          </p:cNvSpPr>
          <p:nvPr>
            <p:ph type="ctrTitle"/>
          </p:nvPr>
        </p:nvSpPr>
        <p:spPr>
          <a:xfrm>
            <a:off x="685800" y="2286000"/>
            <a:ext cx="7772400" cy="1143000"/>
          </a:xfrm>
        </p:spPr>
        <p:txBody>
          <a:bodyPr/>
          <a:lstStyle>
            <a:lvl1pPr>
              <a:defRPr/>
            </a:lvl1pPr>
          </a:lstStyle>
          <a:p>
            <a:r>
              <a:rPr lang="en-US"/>
              <a:t>Click to edit Master title style</a:t>
            </a:r>
          </a:p>
        </p:txBody>
      </p:sp>
      <p:sp>
        <p:nvSpPr>
          <p:cNvPr id="4100" name="Rectangle 4"/>
          <p:cNvSpPr>
            <a:spLocks noGrp="1" noChangeArrowheads="1"/>
          </p:cNvSpPr>
          <p:nvPr>
            <p:ph type="subTitle" idx="1"/>
          </p:nvPr>
        </p:nvSpPr>
        <p:spPr>
          <a:xfrm>
            <a:off x="1371600" y="3886200"/>
            <a:ext cx="6400800" cy="1752600"/>
          </a:xfrm>
        </p:spPr>
        <p:txBody>
          <a:bodyPr/>
          <a:lstStyle>
            <a:lvl1pPr marL="0" indent="0" algn="ctr">
              <a:buFont typeface="Arial" pitchFamily="34" charset="0"/>
              <a:buNone/>
              <a:defRPr/>
            </a:lvl1pPr>
          </a:lstStyle>
          <a:p>
            <a:r>
              <a:rPr lang="en-US"/>
              <a:t>Click to edit Master subtitle style</a:t>
            </a:r>
          </a:p>
        </p:txBody>
      </p:sp>
      <p:sp>
        <p:nvSpPr>
          <p:cNvPr id="5" name="Rectangle 5"/>
          <p:cNvSpPr>
            <a:spLocks noGrp="1" noChangeArrowheads="1"/>
          </p:cNvSpPr>
          <p:nvPr>
            <p:ph type="dt" sz="half" idx="10"/>
          </p:nvPr>
        </p:nvSpPr>
        <p:spPr/>
        <p:txBody>
          <a:bodyPr/>
          <a:lstStyle>
            <a:lvl1pPr>
              <a:defRPr/>
            </a:lvl1pPr>
          </a:lstStyle>
          <a:p>
            <a:fld id="{9570D261-1778-4576-A54E-9C61E7CF47BC}" type="datetime1">
              <a:rPr lang="en-US" altLang="en-US"/>
              <a:pPr/>
              <a:t>10/12/2016</a:t>
            </a:fld>
            <a:endParaRPr lang="en-US" altLang="en-US" dirty="0"/>
          </a:p>
        </p:txBody>
      </p:sp>
      <p:sp>
        <p:nvSpPr>
          <p:cNvPr id="6" name="Rectangle 6"/>
          <p:cNvSpPr>
            <a:spLocks noGrp="1" noChangeArrowheads="1"/>
          </p:cNvSpPr>
          <p:nvPr>
            <p:ph type="ftr" sz="quarter" idx="11"/>
          </p:nvPr>
        </p:nvSpPr>
        <p:spPr/>
        <p:txBody>
          <a:bodyPr/>
          <a:lstStyle>
            <a:lvl1pPr>
              <a:defRPr/>
            </a:lvl1pPr>
          </a:lstStyle>
          <a:p>
            <a:r>
              <a:rPr lang="en-US" altLang="en-US" dirty="0" smtClean="0"/>
              <a:t>© 2017 McGraw-Hill Higher Education. All rights reserved.</a:t>
            </a:r>
            <a:endParaRPr lang="en-US" altLang="en-US" dirty="0"/>
          </a:p>
        </p:txBody>
      </p:sp>
      <p:sp>
        <p:nvSpPr>
          <p:cNvPr id="7" name="Rectangle 7"/>
          <p:cNvSpPr>
            <a:spLocks noGrp="1" noChangeArrowheads="1"/>
          </p:cNvSpPr>
          <p:nvPr>
            <p:ph type="sldNum" sz="quarter" idx="12"/>
          </p:nvPr>
        </p:nvSpPr>
        <p:spPr/>
        <p:txBody>
          <a:bodyPr/>
          <a:lstStyle>
            <a:lvl1pPr>
              <a:defRPr/>
            </a:lvl1pPr>
          </a:lstStyle>
          <a:p>
            <a:fld id="{38A2067B-9D14-4FE0-B2FD-04B0894163BE}" type="slidenum">
              <a:rPr lang="en-US" altLang="en-US"/>
              <a:pPr/>
              <a:t>‹#›</a:t>
            </a:fld>
            <a:endParaRPr lang="en-US" altLang="en-US" dirty="0"/>
          </a:p>
        </p:txBody>
      </p:sp>
    </p:spTree>
    <p:extLst>
      <p:ext uri="{BB962C8B-B14F-4D97-AF65-F5344CB8AC3E}">
        <p14:creationId xmlns:p14="http://schemas.microsoft.com/office/powerpoint/2010/main" val="2223227513"/>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dt" sz="half" idx="10"/>
          </p:nvPr>
        </p:nvSpPr>
        <p:spPr>
          <a:ln/>
        </p:spPr>
        <p:txBody>
          <a:bodyPr/>
          <a:lstStyle>
            <a:lvl1pPr>
              <a:defRPr/>
            </a:lvl1pPr>
          </a:lstStyle>
          <a:p>
            <a:fld id="{453C4C31-973B-466E-AD5E-CF92536D6A3D}" type="datetime1">
              <a:rPr lang="en-US" altLang="en-US"/>
              <a:pPr/>
              <a:t>10/12/2016</a:t>
            </a:fld>
            <a:endParaRPr lang="en-US" altLang="en-US" dirty="0"/>
          </a:p>
        </p:txBody>
      </p:sp>
      <p:sp>
        <p:nvSpPr>
          <p:cNvPr id="5" name="Rectangle 6"/>
          <p:cNvSpPr>
            <a:spLocks noGrp="1" noChangeArrowheads="1"/>
          </p:cNvSpPr>
          <p:nvPr>
            <p:ph type="ftr" sz="quarter" idx="11"/>
          </p:nvPr>
        </p:nvSpPr>
        <p:spPr>
          <a:ln/>
        </p:spPr>
        <p:txBody>
          <a:bodyPr/>
          <a:lstStyle>
            <a:lvl1pPr>
              <a:defRPr/>
            </a:lvl1pPr>
          </a:lstStyle>
          <a:p>
            <a:r>
              <a:rPr lang="en-US" altLang="en-US" dirty="0"/>
              <a:t>© </a:t>
            </a:r>
            <a:r>
              <a:rPr lang="en-US" altLang="en-US" dirty="0" smtClean="0"/>
              <a:t>2015 </a:t>
            </a:r>
            <a:r>
              <a:rPr lang="en-US" altLang="en-US" dirty="0"/>
              <a:t>McGraw-Hill Higher Education. All rights reserved.</a:t>
            </a:r>
          </a:p>
        </p:txBody>
      </p:sp>
      <p:sp>
        <p:nvSpPr>
          <p:cNvPr id="6" name="Rectangle 7"/>
          <p:cNvSpPr>
            <a:spLocks noGrp="1" noChangeArrowheads="1"/>
          </p:cNvSpPr>
          <p:nvPr>
            <p:ph type="sldNum" sz="quarter" idx="12"/>
          </p:nvPr>
        </p:nvSpPr>
        <p:spPr>
          <a:ln/>
        </p:spPr>
        <p:txBody>
          <a:bodyPr/>
          <a:lstStyle>
            <a:lvl1pPr>
              <a:defRPr/>
            </a:lvl1pPr>
          </a:lstStyle>
          <a:p>
            <a:fld id="{2AD60448-5357-42E0-873D-26B8DA38A212}" type="slidenum">
              <a:rPr lang="en-US" altLang="en-US"/>
              <a:pPr/>
              <a:t>‹#›</a:t>
            </a:fld>
            <a:endParaRPr lang="en-US" altLang="en-US" dirty="0"/>
          </a:p>
        </p:txBody>
      </p:sp>
    </p:spTree>
    <p:extLst>
      <p:ext uri="{BB962C8B-B14F-4D97-AF65-F5344CB8AC3E}">
        <p14:creationId xmlns:p14="http://schemas.microsoft.com/office/powerpoint/2010/main" val="34586215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dt" sz="half" idx="10"/>
          </p:nvPr>
        </p:nvSpPr>
        <p:spPr>
          <a:ln/>
        </p:spPr>
        <p:txBody>
          <a:bodyPr/>
          <a:lstStyle>
            <a:lvl1pPr>
              <a:defRPr/>
            </a:lvl1pPr>
          </a:lstStyle>
          <a:p>
            <a:fld id="{B0AB5D16-DD0B-494E-849E-977367C28DD7}" type="datetime1">
              <a:rPr lang="en-US" altLang="en-US"/>
              <a:pPr/>
              <a:t>10/12/2016</a:t>
            </a:fld>
            <a:endParaRPr lang="en-US" altLang="en-US" dirty="0"/>
          </a:p>
        </p:txBody>
      </p:sp>
      <p:sp>
        <p:nvSpPr>
          <p:cNvPr id="5" name="Rectangle 6"/>
          <p:cNvSpPr>
            <a:spLocks noGrp="1" noChangeArrowheads="1"/>
          </p:cNvSpPr>
          <p:nvPr>
            <p:ph type="ftr" sz="quarter" idx="11"/>
          </p:nvPr>
        </p:nvSpPr>
        <p:spPr>
          <a:ln/>
        </p:spPr>
        <p:txBody>
          <a:bodyPr/>
          <a:lstStyle>
            <a:lvl1pPr>
              <a:defRPr/>
            </a:lvl1pPr>
          </a:lstStyle>
          <a:p>
            <a:r>
              <a:rPr lang="en-US" altLang="en-US" dirty="0"/>
              <a:t>© </a:t>
            </a:r>
            <a:r>
              <a:rPr lang="en-US" altLang="en-US" dirty="0" smtClean="0"/>
              <a:t>2015 </a:t>
            </a:r>
            <a:r>
              <a:rPr lang="en-US" altLang="en-US" dirty="0"/>
              <a:t>McGraw-Hill Higher Education. All rights reserved.</a:t>
            </a:r>
          </a:p>
        </p:txBody>
      </p:sp>
      <p:sp>
        <p:nvSpPr>
          <p:cNvPr id="6" name="Rectangle 7"/>
          <p:cNvSpPr>
            <a:spLocks noGrp="1" noChangeArrowheads="1"/>
          </p:cNvSpPr>
          <p:nvPr>
            <p:ph type="sldNum" sz="quarter" idx="12"/>
          </p:nvPr>
        </p:nvSpPr>
        <p:spPr>
          <a:ln/>
        </p:spPr>
        <p:txBody>
          <a:bodyPr/>
          <a:lstStyle>
            <a:lvl1pPr>
              <a:defRPr/>
            </a:lvl1pPr>
          </a:lstStyle>
          <a:p>
            <a:fld id="{AE5E8285-44C7-4D02-B31B-705BA5E3FA1F}" type="slidenum">
              <a:rPr lang="en-US" altLang="en-US"/>
              <a:pPr/>
              <a:t>‹#›</a:t>
            </a:fld>
            <a:endParaRPr lang="en-US" altLang="en-US" dirty="0"/>
          </a:p>
        </p:txBody>
      </p:sp>
    </p:spTree>
    <p:extLst>
      <p:ext uri="{BB962C8B-B14F-4D97-AF65-F5344CB8AC3E}">
        <p14:creationId xmlns:p14="http://schemas.microsoft.com/office/powerpoint/2010/main" val="35210054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5"/>
          <p:cNvSpPr>
            <a:spLocks noGrp="1" noChangeArrowheads="1"/>
          </p:cNvSpPr>
          <p:nvPr>
            <p:ph type="dt" sz="half" idx="10"/>
          </p:nvPr>
        </p:nvSpPr>
        <p:spPr>
          <a:ln/>
        </p:spPr>
        <p:txBody>
          <a:bodyPr/>
          <a:lstStyle>
            <a:lvl1pPr>
              <a:defRPr/>
            </a:lvl1pPr>
          </a:lstStyle>
          <a:p>
            <a:fld id="{D49FD31C-3BE9-4EB6-B304-1B9446438FC0}" type="datetime1">
              <a:rPr lang="en-US" altLang="en-US"/>
              <a:pPr/>
              <a:t>10/12/2016</a:t>
            </a:fld>
            <a:endParaRPr lang="en-US" altLang="en-US" dirty="0"/>
          </a:p>
        </p:txBody>
      </p:sp>
      <p:sp>
        <p:nvSpPr>
          <p:cNvPr id="5" name="Rectangle 6"/>
          <p:cNvSpPr>
            <a:spLocks noGrp="1" noChangeArrowheads="1"/>
          </p:cNvSpPr>
          <p:nvPr>
            <p:ph type="ftr" sz="quarter" idx="11"/>
          </p:nvPr>
        </p:nvSpPr>
        <p:spPr>
          <a:ln/>
        </p:spPr>
        <p:txBody>
          <a:bodyPr/>
          <a:lstStyle>
            <a:lvl1pPr>
              <a:defRPr/>
            </a:lvl1pPr>
          </a:lstStyle>
          <a:p>
            <a:r>
              <a:rPr lang="en-US" altLang="en-US" dirty="0" smtClean="0"/>
              <a:t>© 2017 McGraw-Hill Higher Education. All rights reserved.</a:t>
            </a:r>
            <a:endParaRPr lang="en-US" altLang="en-US" dirty="0"/>
          </a:p>
        </p:txBody>
      </p:sp>
      <p:sp>
        <p:nvSpPr>
          <p:cNvPr id="6" name="Rectangle 7"/>
          <p:cNvSpPr>
            <a:spLocks noGrp="1" noChangeArrowheads="1"/>
          </p:cNvSpPr>
          <p:nvPr>
            <p:ph type="sldNum" sz="quarter" idx="12"/>
          </p:nvPr>
        </p:nvSpPr>
        <p:spPr>
          <a:ln/>
        </p:spPr>
        <p:txBody>
          <a:bodyPr/>
          <a:lstStyle>
            <a:lvl1pPr>
              <a:defRPr/>
            </a:lvl1pPr>
          </a:lstStyle>
          <a:p>
            <a:fld id="{EFA7AD46-A60E-44B2-921B-562835707025}" type="slidenum">
              <a:rPr lang="en-US" altLang="en-US"/>
              <a:pPr/>
              <a:t>‹#›</a:t>
            </a:fld>
            <a:endParaRPr lang="en-US" altLang="en-US" dirty="0"/>
          </a:p>
        </p:txBody>
      </p:sp>
    </p:spTree>
    <p:extLst>
      <p:ext uri="{BB962C8B-B14F-4D97-AF65-F5344CB8AC3E}">
        <p14:creationId xmlns:p14="http://schemas.microsoft.com/office/powerpoint/2010/main" val="809614638"/>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5"/>
          <p:cNvSpPr>
            <a:spLocks noGrp="1" noChangeArrowheads="1"/>
          </p:cNvSpPr>
          <p:nvPr>
            <p:ph type="dt" sz="half" idx="10"/>
          </p:nvPr>
        </p:nvSpPr>
        <p:spPr>
          <a:ln/>
        </p:spPr>
        <p:txBody>
          <a:bodyPr/>
          <a:lstStyle>
            <a:lvl1pPr>
              <a:defRPr/>
            </a:lvl1pPr>
          </a:lstStyle>
          <a:p>
            <a:fld id="{4C1ABB07-6560-4AD9-B888-EFD92214DFE6}" type="datetime1">
              <a:rPr lang="en-US" altLang="en-US"/>
              <a:pPr/>
              <a:t>10/12/2016</a:t>
            </a:fld>
            <a:endParaRPr lang="en-US" altLang="en-US" dirty="0"/>
          </a:p>
        </p:txBody>
      </p:sp>
      <p:sp>
        <p:nvSpPr>
          <p:cNvPr id="5" name="Rectangle 6"/>
          <p:cNvSpPr>
            <a:spLocks noGrp="1" noChangeArrowheads="1"/>
          </p:cNvSpPr>
          <p:nvPr>
            <p:ph type="ftr" sz="quarter" idx="11"/>
          </p:nvPr>
        </p:nvSpPr>
        <p:spPr>
          <a:ln/>
        </p:spPr>
        <p:txBody>
          <a:bodyPr/>
          <a:lstStyle>
            <a:lvl1pPr>
              <a:defRPr/>
            </a:lvl1pPr>
          </a:lstStyle>
          <a:p>
            <a:r>
              <a:rPr lang="en-US" altLang="en-US" dirty="0" smtClean="0"/>
              <a:t>© 2017 McGraw-Hill Higher Education. All rights reserved.</a:t>
            </a:r>
            <a:endParaRPr lang="en-US" altLang="en-US" dirty="0"/>
          </a:p>
        </p:txBody>
      </p:sp>
      <p:sp>
        <p:nvSpPr>
          <p:cNvPr id="6" name="Rectangle 7"/>
          <p:cNvSpPr>
            <a:spLocks noGrp="1" noChangeArrowheads="1"/>
          </p:cNvSpPr>
          <p:nvPr>
            <p:ph type="sldNum" sz="quarter" idx="12"/>
          </p:nvPr>
        </p:nvSpPr>
        <p:spPr>
          <a:ln/>
        </p:spPr>
        <p:txBody>
          <a:bodyPr/>
          <a:lstStyle>
            <a:lvl1pPr>
              <a:defRPr/>
            </a:lvl1pPr>
          </a:lstStyle>
          <a:p>
            <a:fld id="{B258FE8D-B0F2-4B85-A973-D91980000A0C}" type="slidenum">
              <a:rPr lang="en-US" altLang="en-US"/>
              <a:pPr/>
              <a:t>‹#›</a:t>
            </a:fld>
            <a:endParaRPr lang="en-US" altLang="en-US" dirty="0"/>
          </a:p>
        </p:txBody>
      </p:sp>
    </p:spTree>
    <p:extLst>
      <p:ext uri="{BB962C8B-B14F-4D97-AF65-F5344CB8AC3E}">
        <p14:creationId xmlns:p14="http://schemas.microsoft.com/office/powerpoint/2010/main" val="10655462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dt" sz="half" idx="10"/>
          </p:nvPr>
        </p:nvSpPr>
        <p:spPr>
          <a:ln/>
        </p:spPr>
        <p:txBody>
          <a:bodyPr/>
          <a:lstStyle>
            <a:lvl1pPr>
              <a:defRPr/>
            </a:lvl1pPr>
          </a:lstStyle>
          <a:p>
            <a:fld id="{FA36B900-6BBB-46E1-BB67-BD5D6A9171A1}" type="datetime1">
              <a:rPr lang="en-US" altLang="en-US"/>
              <a:pPr/>
              <a:t>10/12/2016</a:t>
            </a:fld>
            <a:endParaRPr lang="en-US" altLang="en-US" dirty="0"/>
          </a:p>
        </p:txBody>
      </p:sp>
      <p:sp>
        <p:nvSpPr>
          <p:cNvPr id="6" name="Rectangle 6"/>
          <p:cNvSpPr>
            <a:spLocks noGrp="1" noChangeArrowheads="1"/>
          </p:cNvSpPr>
          <p:nvPr>
            <p:ph type="ftr" sz="quarter" idx="11"/>
          </p:nvPr>
        </p:nvSpPr>
        <p:spPr>
          <a:ln/>
        </p:spPr>
        <p:txBody>
          <a:bodyPr/>
          <a:lstStyle>
            <a:lvl1pPr>
              <a:defRPr/>
            </a:lvl1pPr>
          </a:lstStyle>
          <a:p>
            <a:r>
              <a:rPr lang="en-US" altLang="en-US" dirty="0" smtClean="0"/>
              <a:t>© 2017 McGraw-Hill Higher Education. All rights reserved.</a:t>
            </a:r>
            <a:endParaRPr lang="en-US" altLang="en-US" dirty="0"/>
          </a:p>
        </p:txBody>
      </p:sp>
      <p:sp>
        <p:nvSpPr>
          <p:cNvPr id="7" name="Rectangle 7"/>
          <p:cNvSpPr>
            <a:spLocks noGrp="1" noChangeArrowheads="1"/>
          </p:cNvSpPr>
          <p:nvPr>
            <p:ph type="sldNum" sz="quarter" idx="12"/>
          </p:nvPr>
        </p:nvSpPr>
        <p:spPr>
          <a:ln/>
        </p:spPr>
        <p:txBody>
          <a:bodyPr/>
          <a:lstStyle>
            <a:lvl1pPr>
              <a:defRPr/>
            </a:lvl1pPr>
          </a:lstStyle>
          <a:p>
            <a:fld id="{6259CE6F-1B51-4591-9738-31969AAF5294}" type="slidenum">
              <a:rPr lang="en-US" altLang="en-US"/>
              <a:pPr/>
              <a:t>‹#›</a:t>
            </a:fld>
            <a:endParaRPr lang="en-US" altLang="en-US" dirty="0"/>
          </a:p>
        </p:txBody>
      </p:sp>
    </p:spTree>
    <p:extLst>
      <p:ext uri="{BB962C8B-B14F-4D97-AF65-F5344CB8AC3E}">
        <p14:creationId xmlns:p14="http://schemas.microsoft.com/office/powerpoint/2010/main" val="8655080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5"/>
          <p:cNvSpPr>
            <a:spLocks noGrp="1" noChangeArrowheads="1"/>
          </p:cNvSpPr>
          <p:nvPr>
            <p:ph type="dt" sz="half" idx="10"/>
          </p:nvPr>
        </p:nvSpPr>
        <p:spPr>
          <a:ln/>
        </p:spPr>
        <p:txBody>
          <a:bodyPr/>
          <a:lstStyle>
            <a:lvl1pPr>
              <a:defRPr/>
            </a:lvl1pPr>
          </a:lstStyle>
          <a:p>
            <a:fld id="{5634917A-8F47-4BDF-A2C6-D68F1845DE8A}" type="datetime1">
              <a:rPr lang="en-US" altLang="en-US"/>
              <a:pPr/>
              <a:t>10/12/2016</a:t>
            </a:fld>
            <a:endParaRPr lang="en-US" altLang="en-US" dirty="0"/>
          </a:p>
        </p:txBody>
      </p:sp>
      <p:sp>
        <p:nvSpPr>
          <p:cNvPr id="8" name="Rectangle 6"/>
          <p:cNvSpPr>
            <a:spLocks noGrp="1" noChangeArrowheads="1"/>
          </p:cNvSpPr>
          <p:nvPr>
            <p:ph type="ftr" sz="quarter" idx="11"/>
          </p:nvPr>
        </p:nvSpPr>
        <p:spPr>
          <a:ln/>
        </p:spPr>
        <p:txBody>
          <a:bodyPr/>
          <a:lstStyle>
            <a:lvl1pPr>
              <a:defRPr/>
            </a:lvl1pPr>
          </a:lstStyle>
          <a:p>
            <a:r>
              <a:rPr lang="en-US" altLang="en-US" dirty="0" smtClean="0"/>
              <a:t>© 2017 McGraw-Hill Higher Education. All rights reserved.</a:t>
            </a:r>
            <a:endParaRPr lang="en-US" altLang="en-US" dirty="0"/>
          </a:p>
        </p:txBody>
      </p:sp>
      <p:sp>
        <p:nvSpPr>
          <p:cNvPr id="9" name="Rectangle 7"/>
          <p:cNvSpPr>
            <a:spLocks noGrp="1" noChangeArrowheads="1"/>
          </p:cNvSpPr>
          <p:nvPr>
            <p:ph type="sldNum" sz="quarter" idx="12"/>
          </p:nvPr>
        </p:nvSpPr>
        <p:spPr>
          <a:ln/>
        </p:spPr>
        <p:txBody>
          <a:bodyPr/>
          <a:lstStyle>
            <a:lvl1pPr>
              <a:defRPr/>
            </a:lvl1pPr>
          </a:lstStyle>
          <a:p>
            <a:fld id="{0EE95FF8-01D4-4F25-812F-C4F801FAA38D}" type="slidenum">
              <a:rPr lang="en-US" altLang="en-US"/>
              <a:pPr/>
              <a:t>‹#›</a:t>
            </a:fld>
            <a:endParaRPr lang="en-US" altLang="en-US" dirty="0"/>
          </a:p>
        </p:txBody>
      </p:sp>
    </p:spTree>
    <p:extLst>
      <p:ext uri="{BB962C8B-B14F-4D97-AF65-F5344CB8AC3E}">
        <p14:creationId xmlns:p14="http://schemas.microsoft.com/office/powerpoint/2010/main" val="30907028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5"/>
          <p:cNvSpPr>
            <a:spLocks noGrp="1" noChangeArrowheads="1"/>
          </p:cNvSpPr>
          <p:nvPr>
            <p:ph type="dt" sz="half" idx="10"/>
          </p:nvPr>
        </p:nvSpPr>
        <p:spPr>
          <a:ln/>
        </p:spPr>
        <p:txBody>
          <a:bodyPr/>
          <a:lstStyle>
            <a:lvl1pPr>
              <a:defRPr/>
            </a:lvl1pPr>
          </a:lstStyle>
          <a:p>
            <a:fld id="{6BCCEDC0-31AE-49BD-8414-CCCE54BE3773}" type="datetime1">
              <a:rPr lang="en-US" altLang="en-US"/>
              <a:pPr/>
              <a:t>10/12/2016</a:t>
            </a:fld>
            <a:endParaRPr lang="en-US" altLang="en-US" dirty="0"/>
          </a:p>
        </p:txBody>
      </p:sp>
      <p:sp>
        <p:nvSpPr>
          <p:cNvPr id="4" name="Rectangle 6"/>
          <p:cNvSpPr>
            <a:spLocks noGrp="1" noChangeArrowheads="1"/>
          </p:cNvSpPr>
          <p:nvPr>
            <p:ph type="ftr" sz="quarter" idx="11"/>
          </p:nvPr>
        </p:nvSpPr>
        <p:spPr>
          <a:ln/>
        </p:spPr>
        <p:txBody>
          <a:bodyPr/>
          <a:lstStyle>
            <a:lvl1pPr>
              <a:defRPr/>
            </a:lvl1pPr>
          </a:lstStyle>
          <a:p>
            <a:r>
              <a:rPr lang="en-US" altLang="en-US" dirty="0" smtClean="0"/>
              <a:t>© 2017 McGraw-Hill Higher Education. All rights reserved.</a:t>
            </a:r>
            <a:endParaRPr lang="en-US" altLang="en-US" dirty="0"/>
          </a:p>
        </p:txBody>
      </p:sp>
      <p:sp>
        <p:nvSpPr>
          <p:cNvPr id="5" name="Rectangle 7"/>
          <p:cNvSpPr>
            <a:spLocks noGrp="1" noChangeArrowheads="1"/>
          </p:cNvSpPr>
          <p:nvPr>
            <p:ph type="sldNum" sz="quarter" idx="12"/>
          </p:nvPr>
        </p:nvSpPr>
        <p:spPr>
          <a:ln/>
        </p:spPr>
        <p:txBody>
          <a:bodyPr/>
          <a:lstStyle>
            <a:lvl1pPr>
              <a:defRPr/>
            </a:lvl1pPr>
          </a:lstStyle>
          <a:p>
            <a:fld id="{CB929070-C737-49DC-B74E-6507C33C46CD}" type="slidenum">
              <a:rPr lang="en-US" altLang="en-US"/>
              <a:pPr/>
              <a:t>‹#›</a:t>
            </a:fld>
            <a:endParaRPr lang="en-US" altLang="en-US" dirty="0"/>
          </a:p>
        </p:txBody>
      </p:sp>
    </p:spTree>
    <p:extLst>
      <p:ext uri="{BB962C8B-B14F-4D97-AF65-F5344CB8AC3E}">
        <p14:creationId xmlns:p14="http://schemas.microsoft.com/office/powerpoint/2010/main" val="29371148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dt" sz="half" idx="10"/>
          </p:nvPr>
        </p:nvSpPr>
        <p:spPr>
          <a:ln/>
        </p:spPr>
        <p:txBody>
          <a:bodyPr/>
          <a:lstStyle>
            <a:lvl1pPr>
              <a:defRPr/>
            </a:lvl1pPr>
          </a:lstStyle>
          <a:p>
            <a:fld id="{229576AF-A935-44B8-BCAC-79A22107C70A}" type="datetime1">
              <a:rPr lang="en-US" altLang="en-US"/>
              <a:pPr/>
              <a:t>10/12/2016</a:t>
            </a:fld>
            <a:endParaRPr lang="en-US" altLang="en-US" dirty="0"/>
          </a:p>
        </p:txBody>
      </p:sp>
      <p:sp>
        <p:nvSpPr>
          <p:cNvPr id="3" name="Rectangle 6"/>
          <p:cNvSpPr>
            <a:spLocks noGrp="1" noChangeArrowheads="1"/>
          </p:cNvSpPr>
          <p:nvPr>
            <p:ph type="ftr" sz="quarter" idx="11"/>
          </p:nvPr>
        </p:nvSpPr>
        <p:spPr>
          <a:ln/>
        </p:spPr>
        <p:txBody>
          <a:bodyPr/>
          <a:lstStyle>
            <a:lvl1pPr>
              <a:defRPr/>
            </a:lvl1pPr>
          </a:lstStyle>
          <a:p>
            <a:r>
              <a:rPr lang="en-US" altLang="en-US" dirty="0" smtClean="0"/>
              <a:t>© 2017 McGraw-Hill Higher Education. All rights reserved.</a:t>
            </a:r>
            <a:endParaRPr lang="en-US" altLang="en-US" dirty="0"/>
          </a:p>
        </p:txBody>
      </p:sp>
      <p:sp>
        <p:nvSpPr>
          <p:cNvPr id="4" name="Rectangle 7"/>
          <p:cNvSpPr>
            <a:spLocks noGrp="1" noChangeArrowheads="1"/>
          </p:cNvSpPr>
          <p:nvPr>
            <p:ph type="sldNum" sz="quarter" idx="12"/>
          </p:nvPr>
        </p:nvSpPr>
        <p:spPr>
          <a:ln/>
        </p:spPr>
        <p:txBody>
          <a:bodyPr/>
          <a:lstStyle>
            <a:lvl1pPr>
              <a:defRPr/>
            </a:lvl1pPr>
          </a:lstStyle>
          <a:p>
            <a:fld id="{D96C69B3-9D82-43CB-AD54-4343E6738062}" type="slidenum">
              <a:rPr lang="en-US" altLang="en-US"/>
              <a:pPr/>
              <a:t>‹#›</a:t>
            </a:fld>
            <a:endParaRPr lang="en-US" altLang="en-US" dirty="0"/>
          </a:p>
        </p:txBody>
      </p:sp>
    </p:spTree>
    <p:extLst>
      <p:ext uri="{BB962C8B-B14F-4D97-AF65-F5344CB8AC3E}">
        <p14:creationId xmlns:p14="http://schemas.microsoft.com/office/powerpoint/2010/main" val="34670245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dt" sz="half" idx="10"/>
          </p:nvPr>
        </p:nvSpPr>
        <p:spPr>
          <a:ln/>
        </p:spPr>
        <p:txBody>
          <a:bodyPr/>
          <a:lstStyle>
            <a:lvl1pPr>
              <a:defRPr/>
            </a:lvl1pPr>
          </a:lstStyle>
          <a:p>
            <a:fld id="{404FCE52-0694-4777-B818-845AE70E5C3D}" type="datetime1">
              <a:rPr lang="en-US" altLang="en-US"/>
              <a:pPr/>
              <a:t>10/12/2016</a:t>
            </a:fld>
            <a:endParaRPr lang="en-US" altLang="en-US" dirty="0"/>
          </a:p>
        </p:txBody>
      </p:sp>
      <p:sp>
        <p:nvSpPr>
          <p:cNvPr id="6" name="Rectangle 6"/>
          <p:cNvSpPr>
            <a:spLocks noGrp="1" noChangeArrowheads="1"/>
          </p:cNvSpPr>
          <p:nvPr>
            <p:ph type="ftr" sz="quarter" idx="11"/>
          </p:nvPr>
        </p:nvSpPr>
        <p:spPr>
          <a:ln/>
        </p:spPr>
        <p:txBody>
          <a:bodyPr/>
          <a:lstStyle>
            <a:lvl1pPr>
              <a:defRPr/>
            </a:lvl1pPr>
          </a:lstStyle>
          <a:p>
            <a:r>
              <a:rPr lang="en-US" altLang="en-US" dirty="0" smtClean="0"/>
              <a:t>© 2017 McGraw-Hill Higher Education. All rights reserved.</a:t>
            </a:r>
            <a:endParaRPr lang="en-US" altLang="en-US" dirty="0"/>
          </a:p>
        </p:txBody>
      </p:sp>
      <p:sp>
        <p:nvSpPr>
          <p:cNvPr id="7" name="Rectangle 7"/>
          <p:cNvSpPr>
            <a:spLocks noGrp="1" noChangeArrowheads="1"/>
          </p:cNvSpPr>
          <p:nvPr>
            <p:ph type="sldNum" sz="quarter" idx="12"/>
          </p:nvPr>
        </p:nvSpPr>
        <p:spPr>
          <a:ln/>
        </p:spPr>
        <p:txBody>
          <a:bodyPr/>
          <a:lstStyle>
            <a:lvl1pPr>
              <a:defRPr/>
            </a:lvl1pPr>
          </a:lstStyle>
          <a:p>
            <a:fld id="{E02209BB-27B7-40DC-A69D-7DF2EFD83552}" type="slidenum">
              <a:rPr lang="en-US" altLang="en-US"/>
              <a:pPr/>
              <a:t>‹#›</a:t>
            </a:fld>
            <a:endParaRPr lang="en-US" altLang="en-US" dirty="0"/>
          </a:p>
        </p:txBody>
      </p:sp>
    </p:spTree>
    <p:extLst>
      <p:ext uri="{BB962C8B-B14F-4D97-AF65-F5344CB8AC3E}">
        <p14:creationId xmlns:p14="http://schemas.microsoft.com/office/powerpoint/2010/main" val="28116825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dt" sz="half" idx="10"/>
          </p:nvPr>
        </p:nvSpPr>
        <p:spPr>
          <a:ln/>
        </p:spPr>
        <p:txBody>
          <a:bodyPr/>
          <a:lstStyle>
            <a:lvl1pPr>
              <a:defRPr/>
            </a:lvl1pPr>
          </a:lstStyle>
          <a:p>
            <a:fld id="{8D303747-1D64-4F25-BB8D-87F35826B5E3}" type="datetime1">
              <a:rPr lang="en-US" altLang="en-US"/>
              <a:pPr/>
              <a:t>10/12/2016</a:t>
            </a:fld>
            <a:endParaRPr lang="en-US" altLang="en-US" dirty="0"/>
          </a:p>
        </p:txBody>
      </p:sp>
      <p:sp>
        <p:nvSpPr>
          <p:cNvPr id="6" name="Rectangle 6"/>
          <p:cNvSpPr>
            <a:spLocks noGrp="1" noChangeArrowheads="1"/>
          </p:cNvSpPr>
          <p:nvPr>
            <p:ph type="ftr" sz="quarter" idx="11"/>
          </p:nvPr>
        </p:nvSpPr>
        <p:spPr>
          <a:ln/>
        </p:spPr>
        <p:txBody>
          <a:bodyPr/>
          <a:lstStyle>
            <a:lvl1pPr>
              <a:defRPr/>
            </a:lvl1pPr>
          </a:lstStyle>
          <a:p>
            <a:r>
              <a:rPr lang="en-US" altLang="en-US" dirty="0"/>
              <a:t>© </a:t>
            </a:r>
            <a:r>
              <a:rPr lang="en-US" altLang="en-US" dirty="0" smtClean="0"/>
              <a:t>2015 </a:t>
            </a:r>
            <a:r>
              <a:rPr lang="en-US" altLang="en-US" dirty="0"/>
              <a:t>McGraw-Hill Higher Education. All rights reserved.</a:t>
            </a:r>
          </a:p>
        </p:txBody>
      </p:sp>
      <p:sp>
        <p:nvSpPr>
          <p:cNvPr id="7" name="Rectangle 7"/>
          <p:cNvSpPr>
            <a:spLocks noGrp="1" noChangeArrowheads="1"/>
          </p:cNvSpPr>
          <p:nvPr>
            <p:ph type="sldNum" sz="quarter" idx="12"/>
          </p:nvPr>
        </p:nvSpPr>
        <p:spPr>
          <a:ln/>
        </p:spPr>
        <p:txBody>
          <a:bodyPr/>
          <a:lstStyle>
            <a:lvl1pPr>
              <a:defRPr/>
            </a:lvl1pPr>
          </a:lstStyle>
          <a:p>
            <a:fld id="{AE1ABAE1-CB1E-4281-B48B-C46AD4BB157F}" type="slidenum">
              <a:rPr lang="en-US" altLang="en-US"/>
              <a:pPr/>
              <a:t>‹#›</a:t>
            </a:fld>
            <a:endParaRPr lang="en-US" altLang="en-US" dirty="0"/>
          </a:p>
        </p:txBody>
      </p:sp>
    </p:spTree>
    <p:extLst>
      <p:ext uri="{BB962C8B-B14F-4D97-AF65-F5344CB8AC3E}">
        <p14:creationId xmlns:p14="http://schemas.microsoft.com/office/powerpoint/2010/main" val="32792337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alpha val="12157"/>
          </a:schemeClr>
        </a:solidFill>
        <a:effectLst/>
      </p:bgPr>
    </p:bg>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13">
            <a:lum bright="18000"/>
            <a:extLst>
              <a:ext uri="{28A0092B-C50C-407E-A947-70E740481C1C}">
                <a14:useLocalDpi xmlns:a14="http://schemas.microsoft.com/office/drawing/2010/main" val="0"/>
              </a:ext>
            </a:extLst>
          </a:blip>
          <a:srcRect/>
          <a:stretch>
            <a:fillRect/>
          </a:stretch>
        </p:blipFill>
        <p:spPr bwMode="auto">
          <a:xfrm>
            <a:off x="0" y="0"/>
            <a:ext cx="9144000" cy="6856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7" name="Rectangle 3"/>
          <p:cNvSpPr>
            <a:spLocks noGrp="1" noChangeArrowheads="1"/>
          </p:cNvSpPr>
          <p:nvPr>
            <p:ph type="title"/>
          </p:nvPr>
        </p:nvSpPr>
        <p:spPr bwMode="auto">
          <a:xfrm>
            <a:off x="685800" y="609600"/>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8" name="Rectangle 4"/>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dirty="0" smtClean="0"/>
              <a:t>Click to edit Master text styles</a:t>
            </a:r>
          </a:p>
          <a:p>
            <a:pPr lvl="1"/>
            <a:r>
              <a:rPr lang="en-US" altLang="en-US" dirty="0" smtClean="0"/>
              <a:t>Second level</a:t>
            </a:r>
          </a:p>
          <a:p>
            <a:pPr lvl="2"/>
            <a:r>
              <a:rPr lang="en-US" altLang="en-US" dirty="0" smtClean="0"/>
              <a:t>Third level</a:t>
            </a:r>
          </a:p>
          <a:p>
            <a:pPr lvl="3"/>
            <a:r>
              <a:rPr lang="en-US" altLang="en-US" dirty="0" smtClean="0"/>
              <a:t>Fourth level</a:t>
            </a:r>
          </a:p>
          <a:p>
            <a:pPr lvl="4"/>
            <a:r>
              <a:rPr lang="en-US" altLang="en-US" dirty="0" smtClean="0"/>
              <a:t>Fifth level</a:t>
            </a:r>
          </a:p>
        </p:txBody>
      </p:sp>
      <p:sp>
        <p:nvSpPr>
          <p:cNvPr id="3077" name="Rectangle 5"/>
          <p:cNvSpPr>
            <a:spLocks noGrp="1" noChangeArrowheads="1"/>
          </p:cNvSpPr>
          <p:nvPr>
            <p:ph type="dt" sz="half" idx="2"/>
          </p:nvPr>
        </p:nvSpPr>
        <p:spPr bwMode="auto">
          <a:xfrm>
            <a:off x="685800" y="6248400"/>
            <a:ext cx="19050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defRPr sz="1400"/>
            </a:lvl1pPr>
          </a:lstStyle>
          <a:p>
            <a:fld id="{215B8568-C949-4093-8A40-CD3E041CC225}" type="datetime1">
              <a:rPr lang="en-US" altLang="en-US"/>
              <a:pPr/>
              <a:t>10/12/2016</a:t>
            </a:fld>
            <a:endParaRPr lang="en-US" altLang="en-US" dirty="0"/>
          </a:p>
        </p:txBody>
      </p:sp>
      <p:sp>
        <p:nvSpPr>
          <p:cNvPr id="3078" name="Rectangle 6"/>
          <p:cNvSpPr>
            <a:spLocks noGrp="1" noChangeArrowheads="1"/>
          </p:cNvSpPr>
          <p:nvPr>
            <p:ph type="ftr" sz="quarter" idx="3"/>
          </p:nvPr>
        </p:nvSpPr>
        <p:spPr bwMode="auto">
          <a:xfrm>
            <a:off x="2362200" y="6248400"/>
            <a:ext cx="44196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ctr">
              <a:defRPr sz="1100"/>
            </a:lvl1pPr>
          </a:lstStyle>
          <a:p>
            <a:r>
              <a:rPr lang="en-US" altLang="en-US" dirty="0" smtClean="0"/>
              <a:t>© 2017 McGraw-Hill Higher Education. All rights reserved.</a:t>
            </a:r>
            <a:endParaRPr lang="en-US" altLang="en-US" dirty="0"/>
          </a:p>
        </p:txBody>
      </p:sp>
      <p:sp>
        <p:nvSpPr>
          <p:cNvPr id="3079" name="Rectangle 7"/>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r">
              <a:defRPr sz="1100"/>
            </a:lvl1pPr>
          </a:lstStyle>
          <a:p>
            <a:fld id="{56C03588-8C4C-4A18-A4C3-411ADC21B1FD}" type="slidenum">
              <a:rPr lang="en-US" altLang="en-US"/>
              <a:pPr/>
              <a:t>‹#›</a:t>
            </a:fld>
            <a:endParaRPr lang="en-US" altLang="en-US" dirty="0"/>
          </a:p>
        </p:txBody>
      </p:sp>
    </p:spTree>
  </p:cSld>
  <p:clrMap bg1="lt1" tx1="dk1" bg2="lt2" tx2="dk2" accent1="accent1" accent2="accent2" accent3="accent3" accent4="accent4" accent5="accent5" accent6="accent6" hlink="hlink" folHlink="folHlink"/>
  <p:sldLayoutIdLst>
    <p:sldLayoutId id="2147483792" r:id="rId1"/>
    <p:sldLayoutId id="2147483782" r:id="rId2"/>
    <p:sldLayoutId id="2147483783" r:id="rId3"/>
    <p:sldLayoutId id="2147483784" r:id="rId4"/>
    <p:sldLayoutId id="2147483785" r:id="rId5"/>
    <p:sldLayoutId id="2147483786" r:id="rId6"/>
    <p:sldLayoutId id="2147483787" r:id="rId7"/>
    <p:sldLayoutId id="2147483788" r:id="rId8"/>
    <p:sldLayoutId id="2147483789" r:id="rId9"/>
    <p:sldLayoutId id="2147483790" r:id="rId10"/>
    <p:sldLayoutId id="2147483791" r:id="rId11"/>
  </p:sldLayoutIdLst>
  <p:timing>
    <p:tnLst>
      <p:par>
        <p:cTn id="1" dur="indefinite" restart="never" nodeType="tmRoot"/>
      </p:par>
    </p:tnLst>
  </p:timing>
  <p:hf hdr="0" dt="0"/>
  <p:txStyles>
    <p:titleStyle>
      <a:lvl1pPr algn="l" rtl="0" eaLnBrk="0" fontAlgn="base" hangingPunct="0">
        <a:spcBef>
          <a:spcPct val="0"/>
        </a:spcBef>
        <a:spcAft>
          <a:spcPct val="0"/>
        </a:spcAft>
        <a:defRPr sz="4000">
          <a:solidFill>
            <a:srgbClr val="952500"/>
          </a:solidFill>
          <a:latin typeface="+mj-lt"/>
          <a:ea typeface="ＭＳ Ｐゴシック" charset="0"/>
          <a:cs typeface="ＭＳ Ｐゴシック" charset="0"/>
        </a:defRPr>
      </a:lvl1pPr>
      <a:lvl2pPr algn="l" rtl="0" eaLnBrk="0" fontAlgn="base" hangingPunct="0">
        <a:spcBef>
          <a:spcPct val="0"/>
        </a:spcBef>
        <a:spcAft>
          <a:spcPct val="0"/>
        </a:spcAft>
        <a:defRPr sz="4000">
          <a:solidFill>
            <a:srgbClr val="952500"/>
          </a:solidFill>
          <a:latin typeface="Arial" pitchFamily="34" charset="0"/>
          <a:ea typeface="ＭＳ Ｐゴシック" pitchFamily="-96" charset="-128"/>
          <a:cs typeface="ＭＳ Ｐゴシック" charset="0"/>
        </a:defRPr>
      </a:lvl2pPr>
      <a:lvl3pPr algn="l" rtl="0" eaLnBrk="0" fontAlgn="base" hangingPunct="0">
        <a:spcBef>
          <a:spcPct val="0"/>
        </a:spcBef>
        <a:spcAft>
          <a:spcPct val="0"/>
        </a:spcAft>
        <a:defRPr sz="4000">
          <a:solidFill>
            <a:srgbClr val="952500"/>
          </a:solidFill>
          <a:latin typeface="Arial" pitchFamily="34" charset="0"/>
          <a:ea typeface="ＭＳ Ｐゴシック" pitchFamily="-96" charset="-128"/>
          <a:cs typeface="ＭＳ Ｐゴシック" charset="0"/>
        </a:defRPr>
      </a:lvl3pPr>
      <a:lvl4pPr algn="l" rtl="0" eaLnBrk="0" fontAlgn="base" hangingPunct="0">
        <a:spcBef>
          <a:spcPct val="0"/>
        </a:spcBef>
        <a:spcAft>
          <a:spcPct val="0"/>
        </a:spcAft>
        <a:defRPr sz="4000">
          <a:solidFill>
            <a:srgbClr val="952500"/>
          </a:solidFill>
          <a:latin typeface="Arial" pitchFamily="34" charset="0"/>
          <a:ea typeface="ＭＳ Ｐゴシック" pitchFamily="-96" charset="-128"/>
          <a:cs typeface="ＭＳ Ｐゴシック" charset="0"/>
        </a:defRPr>
      </a:lvl4pPr>
      <a:lvl5pPr algn="l" rtl="0" eaLnBrk="0" fontAlgn="base" hangingPunct="0">
        <a:spcBef>
          <a:spcPct val="0"/>
        </a:spcBef>
        <a:spcAft>
          <a:spcPct val="0"/>
        </a:spcAft>
        <a:defRPr sz="4000">
          <a:solidFill>
            <a:srgbClr val="952500"/>
          </a:solidFill>
          <a:latin typeface="Arial" pitchFamily="34" charset="0"/>
          <a:ea typeface="ＭＳ Ｐゴシック" pitchFamily="-96" charset="-128"/>
          <a:cs typeface="ＭＳ Ｐゴシック" charset="0"/>
        </a:defRPr>
      </a:lvl5pPr>
      <a:lvl6pPr marL="457200" algn="l" rtl="0" fontAlgn="base">
        <a:spcBef>
          <a:spcPct val="0"/>
        </a:spcBef>
        <a:spcAft>
          <a:spcPct val="0"/>
        </a:spcAft>
        <a:defRPr sz="3600">
          <a:solidFill>
            <a:srgbClr val="952500"/>
          </a:solidFill>
          <a:latin typeface="Arial" pitchFamily="34" charset="0"/>
          <a:ea typeface="ＭＳ Ｐゴシック" pitchFamily="-96" charset="-128"/>
        </a:defRPr>
      </a:lvl6pPr>
      <a:lvl7pPr marL="914400" algn="l" rtl="0" fontAlgn="base">
        <a:spcBef>
          <a:spcPct val="0"/>
        </a:spcBef>
        <a:spcAft>
          <a:spcPct val="0"/>
        </a:spcAft>
        <a:defRPr sz="3600">
          <a:solidFill>
            <a:srgbClr val="952500"/>
          </a:solidFill>
          <a:latin typeface="Arial" pitchFamily="34" charset="0"/>
          <a:ea typeface="ＭＳ Ｐゴシック" pitchFamily="-96" charset="-128"/>
        </a:defRPr>
      </a:lvl7pPr>
      <a:lvl8pPr marL="1371600" algn="l" rtl="0" fontAlgn="base">
        <a:spcBef>
          <a:spcPct val="0"/>
        </a:spcBef>
        <a:spcAft>
          <a:spcPct val="0"/>
        </a:spcAft>
        <a:defRPr sz="3600">
          <a:solidFill>
            <a:srgbClr val="952500"/>
          </a:solidFill>
          <a:latin typeface="Arial" pitchFamily="34" charset="0"/>
          <a:ea typeface="ＭＳ Ｐゴシック" pitchFamily="-96" charset="-128"/>
        </a:defRPr>
      </a:lvl8pPr>
      <a:lvl9pPr marL="1828800" algn="l" rtl="0" fontAlgn="base">
        <a:spcBef>
          <a:spcPct val="0"/>
        </a:spcBef>
        <a:spcAft>
          <a:spcPct val="0"/>
        </a:spcAft>
        <a:defRPr sz="3600">
          <a:solidFill>
            <a:srgbClr val="952500"/>
          </a:solidFill>
          <a:latin typeface="Arial" pitchFamily="34" charset="0"/>
          <a:ea typeface="ＭＳ Ｐゴシック" pitchFamily="-96" charset="-128"/>
        </a:defRPr>
      </a:lvl9pPr>
    </p:titleStyle>
    <p:bodyStyle>
      <a:lvl1pPr marL="342900" indent="-342900" algn="l" rtl="0" eaLnBrk="0" fontAlgn="base" hangingPunct="0">
        <a:spcBef>
          <a:spcPct val="20000"/>
        </a:spcBef>
        <a:spcAft>
          <a:spcPct val="0"/>
        </a:spcAft>
        <a:buClr>
          <a:srgbClr val="C00000"/>
        </a:buClr>
        <a:buFont typeface="Wingdings" pitchFamily="2" charset="2"/>
        <a:buChar char="§"/>
        <a:defRPr sz="3200">
          <a:solidFill>
            <a:srgbClr val="230C68"/>
          </a:solidFill>
          <a:latin typeface="+mn-lt"/>
          <a:ea typeface="ＭＳ Ｐゴシック" charset="0"/>
          <a:cs typeface="ＭＳ Ｐゴシック" charset="0"/>
        </a:defRPr>
      </a:lvl1pPr>
      <a:lvl2pPr marL="742950" indent="-285750" algn="l" rtl="0" eaLnBrk="0" fontAlgn="base" hangingPunct="0">
        <a:spcBef>
          <a:spcPct val="20000"/>
        </a:spcBef>
        <a:spcAft>
          <a:spcPct val="0"/>
        </a:spcAft>
        <a:buClr>
          <a:srgbClr val="C00000"/>
        </a:buClr>
        <a:buFont typeface="Wingdings" pitchFamily="2" charset="2"/>
        <a:buChar char="§"/>
        <a:defRPr sz="3200">
          <a:solidFill>
            <a:srgbClr val="230C68"/>
          </a:solidFill>
          <a:latin typeface="+mn-lt"/>
          <a:ea typeface="ＭＳ Ｐゴシック" charset="0"/>
        </a:defRPr>
      </a:lvl2pPr>
      <a:lvl3pPr marL="1143000" indent="-228600" algn="l" rtl="0" eaLnBrk="0" fontAlgn="base" hangingPunct="0">
        <a:spcBef>
          <a:spcPct val="20000"/>
        </a:spcBef>
        <a:spcAft>
          <a:spcPct val="0"/>
        </a:spcAft>
        <a:buClr>
          <a:srgbClr val="C00000"/>
        </a:buClr>
        <a:buFont typeface="Wingdings" pitchFamily="2" charset="2"/>
        <a:buChar char="§"/>
        <a:defRPr sz="3200">
          <a:solidFill>
            <a:srgbClr val="230C68"/>
          </a:solidFill>
          <a:latin typeface="+mn-lt"/>
          <a:ea typeface="ＭＳ Ｐゴシック" charset="0"/>
        </a:defRPr>
      </a:lvl3pPr>
      <a:lvl4pPr marL="1600200" indent="-228600" algn="l" rtl="0" eaLnBrk="0" fontAlgn="base" hangingPunct="0">
        <a:spcBef>
          <a:spcPct val="20000"/>
        </a:spcBef>
        <a:spcAft>
          <a:spcPct val="0"/>
        </a:spcAft>
        <a:buClr>
          <a:srgbClr val="C00000"/>
        </a:buClr>
        <a:buFont typeface="Wingdings" pitchFamily="2" charset="2"/>
        <a:buChar char="§"/>
        <a:defRPr sz="3200">
          <a:solidFill>
            <a:srgbClr val="230C68"/>
          </a:solidFill>
          <a:latin typeface="+mn-lt"/>
          <a:ea typeface="ＭＳ Ｐゴシック" charset="0"/>
        </a:defRPr>
      </a:lvl4pPr>
      <a:lvl5pPr marL="2057400" indent="-228600" algn="l" rtl="0" eaLnBrk="0" fontAlgn="base" hangingPunct="0">
        <a:spcBef>
          <a:spcPct val="20000"/>
        </a:spcBef>
        <a:spcAft>
          <a:spcPct val="0"/>
        </a:spcAft>
        <a:buClr>
          <a:srgbClr val="C00000"/>
        </a:buClr>
        <a:buFont typeface="Wingdings" pitchFamily="2" charset="2"/>
        <a:buChar char="§"/>
        <a:defRPr sz="3200">
          <a:solidFill>
            <a:srgbClr val="230C68"/>
          </a:solidFill>
          <a:latin typeface="+mn-lt"/>
          <a:ea typeface="ＭＳ Ｐゴシック" charset="0"/>
        </a:defRPr>
      </a:lvl5pPr>
      <a:lvl6pPr marL="2514600" indent="-228600" algn="l" rtl="0" fontAlgn="base">
        <a:spcBef>
          <a:spcPct val="20000"/>
        </a:spcBef>
        <a:spcAft>
          <a:spcPct val="0"/>
        </a:spcAft>
        <a:buFont typeface="Arial" pitchFamily="34" charset="0"/>
        <a:buChar char="•"/>
        <a:defRPr sz="3600">
          <a:solidFill>
            <a:srgbClr val="230C68"/>
          </a:solidFill>
          <a:latin typeface="+mn-lt"/>
          <a:ea typeface="+mn-ea"/>
        </a:defRPr>
      </a:lvl6pPr>
      <a:lvl7pPr marL="2971800" indent="-228600" algn="l" rtl="0" fontAlgn="base">
        <a:spcBef>
          <a:spcPct val="20000"/>
        </a:spcBef>
        <a:spcAft>
          <a:spcPct val="0"/>
        </a:spcAft>
        <a:buFont typeface="Arial" pitchFamily="34" charset="0"/>
        <a:buChar char="•"/>
        <a:defRPr sz="3600">
          <a:solidFill>
            <a:srgbClr val="230C68"/>
          </a:solidFill>
          <a:latin typeface="+mn-lt"/>
          <a:ea typeface="+mn-ea"/>
        </a:defRPr>
      </a:lvl7pPr>
      <a:lvl8pPr marL="3429000" indent="-228600" algn="l" rtl="0" fontAlgn="base">
        <a:spcBef>
          <a:spcPct val="20000"/>
        </a:spcBef>
        <a:spcAft>
          <a:spcPct val="0"/>
        </a:spcAft>
        <a:buFont typeface="Arial" pitchFamily="34" charset="0"/>
        <a:buChar char="•"/>
        <a:defRPr sz="3600">
          <a:solidFill>
            <a:srgbClr val="230C68"/>
          </a:solidFill>
          <a:latin typeface="+mn-lt"/>
          <a:ea typeface="+mn-ea"/>
        </a:defRPr>
      </a:lvl8pPr>
      <a:lvl9pPr marL="3886200" indent="-228600" algn="l" rtl="0" fontAlgn="base">
        <a:spcBef>
          <a:spcPct val="20000"/>
        </a:spcBef>
        <a:spcAft>
          <a:spcPct val="0"/>
        </a:spcAft>
        <a:buFont typeface="Arial" pitchFamily="34" charset="0"/>
        <a:buChar char="•"/>
        <a:defRPr sz="3600">
          <a:solidFill>
            <a:srgbClr val="230C68"/>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4.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22.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2050" name="Title"/>
          <p:cNvSpPr>
            <a:spLocks noGrp="1" noChangeArrowheads="1"/>
          </p:cNvSpPr>
          <p:nvPr>
            <p:ph type="ctrTitle"/>
          </p:nvPr>
        </p:nvSpPr>
        <p:spPr>
          <a:xfrm>
            <a:off x="762000" y="2438400"/>
            <a:ext cx="7772400" cy="2695133"/>
          </a:xfrm>
        </p:spPr>
        <p:txBody>
          <a:bodyPr/>
          <a:lstStyle/>
          <a:p>
            <a:pPr marL="0" marR="0" indent="0" algn="l" defTabSz="914400" rtl="0" eaLnBrk="1" fontAlgn="base" latinLnBrk="0" hangingPunct="1">
              <a:lnSpc>
                <a:spcPct val="100000"/>
              </a:lnSpc>
              <a:spcBef>
                <a:spcPct val="0"/>
              </a:spcBef>
              <a:spcAft>
                <a:spcPct val="0"/>
              </a:spcAft>
              <a:buClrTx/>
              <a:buSzTx/>
              <a:buFontTx/>
              <a:buNone/>
              <a:tabLst/>
              <a:defRPr/>
            </a:pPr>
            <a:r>
              <a:rPr lang="en-US" sz="2400" kern="1200" dirty="0">
                <a:solidFill>
                  <a:srgbClr val="000000"/>
                </a:solidFill>
                <a:latin typeface="Arial" pitchFamily="34" charset="0"/>
                <a:ea typeface="ＭＳ Ｐゴシック" pitchFamily="34" charset="-128"/>
                <a:cs typeface="+mn-cs"/>
              </a:rPr>
              <a:t>Chapter </a:t>
            </a:r>
            <a:r>
              <a:rPr lang="en-US" sz="2400" kern="1200" dirty="0" smtClean="0">
                <a:solidFill>
                  <a:srgbClr val="000000"/>
                </a:solidFill>
                <a:latin typeface="Arial" pitchFamily="34" charset="0"/>
                <a:ea typeface="ＭＳ Ｐゴシック" pitchFamily="34" charset="-128"/>
                <a:cs typeface="+mn-cs"/>
              </a:rPr>
              <a:t>6</a:t>
            </a:r>
            <a:br>
              <a:rPr lang="en-US" sz="2400" kern="1200" dirty="0" smtClean="0">
                <a:solidFill>
                  <a:srgbClr val="000000"/>
                </a:solidFill>
                <a:latin typeface="Arial" pitchFamily="34" charset="0"/>
                <a:ea typeface="ＭＳ Ｐゴシック" pitchFamily="34" charset="-128"/>
                <a:cs typeface="+mn-cs"/>
              </a:rPr>
            </a:br>
            <a:endParaRPr lang="en-US" sz="2400" kern="1200" dirty="0">
              <a:solidFill>
                <a:srgbClr val="000000"/>
              </a:solidFill>
              <a:latin typeface="Arial" pitchFamily="34" charset="0"/>
              <a:ea typeface="ＭＳ Ｐゴシック" pitchFamily="34" charset="-128"/>
              <a:cs typeface="+mn-cs"/>
            </a:endParaRPr>
          </a:p>
          <a:p>
            <a:pPr eaLnBrk="1" hangingPunct="1">
              <a:spcBef>
                <a:spcPts val="1800"/>
              </a:spcBef>
            </a:pPr>
            <a:r>
              <a:rPr lang="en-US" altLang="en-US" sz="5400" dirty="0" smtClean="0">
                <a:ea typeface="ＭＳ Ｐゴシック" pitchFamily="34" charset="-128"/>
              </a:rPr>
              <a:t>Relevance </a:t>
            </a:r>
            <a:r>
              <a:rPr lang="en-US" altLang="en-US" sz="5400" dirty="0">
                <a:ea typeface="ＭＳ Ｐゴシック" pitchFamily="34" charset="-128"/>
              </a:rPr>
              <a:t>(Red Herring) Fallacies</a:t>
            </a:r>
            <a:endParaRPr lang="en-US" altLang="en-US" sz="5400" dirty="0" smtClean="0">
              <a:ea typeface="ＭＳ Ｐゴシック" pitchFamily="34" charset="-128"/>
            </a:endParaRPr>
          </a:p>
        </p:txBody>
      </p:sp>
      <p:pic>
        <p:nvPicPr>
          <p:cNvPr id="2" name="Picture 1" descr="The figure shows a picture of the red herring fish. A cloud callout reads I'm here to distract you. " title="Cover image"/>
          <p:cNvPicPr>
            <a:picLocks noChangeAspect="1"/>
          </p:cNvPicPr>
          <p:nvPr/>
        </p:nvPicPr>
        <p:blipFill>
          <a:blip r:embed="rId4">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5080000" y="0"/>
            <a:ext cx="4064000" cy="406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Footer Placeholder 1"/>
          <p:cNvSpPr>
            <a:spLocks noGrp="1"/>
          </p:cNvSpPr>
          <p:nvPr>
            <p:ph type="ftr" sz="quarter" idx="11"/>
          </p:nvPr>
        </p:nvSpPr>
        <p:spPr/>
        <p:txBody>
          <a:bodyPr/>
          <a:lstStyle/>
          <a:p>
            <a:r>
              <a:rPr lang="en-US" altLang="en-US" dirty="0" smtClean="0"/>
              <a:t>© 2017 McGraw-Hill Higher Education. All rights reserved.</a:t>
            </a:r>
            <a:endParaRPr lang="en-US" alt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sz="3900" i="1" dirty="0">
                <a:ea typeface="ＭＳ Ｐゴシック" pitchFamily="34" charset="-128"/>
              </a:rPr>
              <a:t>Argumentum Ad Hominem</a:t>
            </a:r>
            <a:r>
              <a:rPr lang="en-US" altLang="en-US" sz="2000" i="1" dirty="0">
                <a:ea typeface="ＭＳ Ｐゴシック" pitchFamily="34" charset="-128"/>
              </a:rPr>
              <a:t> </a:t>
            </a:r>
            <a:r>
              <a:rPr lang="en-US" altLang="en-US" sz="2000" dirty="0" smtClean="0">
                <a:ea typeface="ＭＳ Ｐゴシック" pitchFamily="34" charset="-128"/>
              </a:rPr>
              <a:t>(5)</a:t>
            </a:r>
            <a:endParaRPr lang="en-GB" sz="2000" dirty="0">
              <a:ea typeface="ＭＳ Ｐゴシック" pitchFamily="34" charset="-128"/>
            </a:endParaRPr>
          </a:p>
        </p:txBody>
      </p:sp>
      <p:sp>
        <p:nvSpPr>
          <p:cNvPr id="3" name="Content Placeholder 2"/>
          <p:cNvSpPr>
            <a:spLocks noGrp="1"/>
          </p:cNvSpPr>
          <p:nvPr>
            <p:ph idx="1"/>
          </p:nvPr>
        </p:nvSpPr>
        <p:spPr/>
        <p:txBody>
          <a:bodyPr/>
          <a:lstStyle/>
          <a:p>
            <a:pPr marL="342900" lvl="2" indent="-342900" eaLnBrk="1" hangingPunct="1"/>
            <a:r>
              <a:rPr lang="en-IN" altLang="en-US" dirty="0">
                <a:ea typeface="ＭＳ Ｐゴシック" pitchFamily="34" charset="-128"/>
                <a:cs typeface="ＭＳ Ｐゴシック" charset="0"/>
              </a:rPr>
              <a:t>Which of the following assertions is not relevant with respect to the previous example?</a:t>
            </a:r>
          </a:p>
          <a:p>
            <a:pPr marL="800100" lvl="3" indent="-342900" eaLnBrk="1" hangingPunct="1"/>
            <a:r>
              <a:rPr lang="en-IN" altLang="en-US" dirty="0" smtClean="0">
                <a:ea typeface="ＭＳ Ｐゴシック" pitchFamily="34" charset="-128"/>
              </a:rPr>
              <a:t>Global </a:t>
            </a:r>
            <a:r>
              <a:rPr lang="en-IN" altLang="en-US" dirty="0">
                <a:ea typeface="ＭＳ Ｐゴシック" pitchFamily="34" charset="-128"/>
              </a:rPr>
              <a:t>warming will cause rising sea levels to swamp all east coast cities by 2100.</a:t>
            </a:r>
          </a:p>
          <a:p>
            <a:pPr lvl="1" eaLnBrk="1" hangingPunct="1"/>
            <a:r>
              <a:rPr lang="en-IN" altLang="en-US" dirty="0">
                <a:ea typeface="ＭＳ Ｐゴシック" pitchFamily="34" charset="-128"/>
              </a:rPr>
              <a:t>Global warming will cause coral reefs to die within 30 years.</a:t>
            </a:r>
          </a:p>
          <a:p>
            <a:endParaRPr lang="en-GB" dirty="0"/>
          </a:p>
        </p:txBody>
      </p:sp>
      <p:sp>
        <p:nvSpPr>
          <p:cNvPr id="4" name="Text Box 1"/>
          <p:cNvSpPr>
            <a:spLocks noGrp="1"/>
          </p:cNvSpPr>
          <p:nvPr>
            <p:ph type="ftr" sz="quarter" idx="11"/>
          </p:nvPr>
        </p:nvSpPr>
        <p:spPr/>
        <p:txBody>
          <a:bodyPr/>
          <a:lstStyle/>
          <a:p>
            <a:r>
              <a:rPr lang="en-US" altLang="en-US" dirty="0" smtClean="0"/>
              <a:t>© 2017 McGraw-Hill Higher Education. All rights reserved.</a:t>
            </a:r>
            <a:endParaRPr lang="en-US" altLang="en-US" dirty="0"/>
          </a:p>
        </p:txBody>
      </p:sp>
      <p:sp>
        <p:nvSpPr>
          <p:cNvPr id="5" name="Text Box 2"/>
          <p:cNvSpPr>
            <a:spLocks noGrp="1"/>
          </p:cNvSpPr>
          <p:nvPr>
            <p:ph type="sldNum" sz="quarter" idx="12"/>
          </p:nvPr>
        </p:nvSpPr>
        <p:spPr/>
        <p:txBody>
          <a:bodyPr/>
          <a:lstStyle/>
          <a:p>
            <a:fld id="{EFA7AD46-A60E-44B2-921B-562835707025}" type="slidenum">
              <a:rPr lang="en-US" altLang="en-US" smtClean="0"/>
              <a:pPr/>
              <a:t>10</a:t>
            </a:fld>
            <a:endParaRPr lang="en-US" altLang="en-US" dirty="0"/>
          </a:p>
        </p:txBody>
      </p:sp>
    </p:spTree>
    <p:extLst>
      <p:ext uri="{BB962C8B-B14F-4D97-AF65-F5344CB8AC3E}">
        <p14:creationId xmlns:p14="http://schemas.microsoft.com/office/powerpoint/2010/main" val="214284140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sz="3900" i="1" dirty="0">
                <a:ea typeface="ＭＳ Ｐゴシック" pitchFamily="34" charset="-128"/>
              </a:rPr>
              <a:t>Argumentum Ad Hominem</a:t>
            </a:r>
            <a:r>
              <a:rPr lang="en-US" altLang="en-US" sz="2000" i="1" dirty="0">
                <a:ea typeface="ＭＳ Ｐゴシック" pitchFamily="34" charset="-128"/>
              </a:rPr>
              <a:t> </a:t>
            </a:r>
            <a:r>
              <a:rPr lang="en-US" altLang="en-US" sz="2000" dirty="0" smtClean="0">
                <a:ea typeface="ＭＳ Ｐゴシック" pitchFamily="34" charset="-128"/>
              </a:rPr>
              <a:t>(6)</a:t>
            </a:r>
            <a:endParaRPr lang="en-GB" sz="2000" dirty="0">
              <a:ea typeface="ＭＳ Ｐゴシック" pitchFamily="34" charset="-128"/>
            </a:endParaRPr>
          </a:p>
        </p:txBody>
      </p:sp>
      <p:sp>
        <p:nvSpPr>
          <p:cNvPr id="3" name="Content Placeholder 2"/>
          <p:cNvSpPr>
            <a:spLocks noGrp="1"/>
          </p:cNvSpPr>
          <p:nvPr>
            <p:ph idx="1"/>
          </p:nvPr>
        </p:nvSpPr>
        <p:spPr/>
        <p:txBody>
          <a:bodyPr/>
          <a:lstStyle/>
          <a:p>
            <a:pPr lvl="1"/>
            <a:r>
              <a:rPr lang="en-IN" dirty="0"/>
              <a:t>CO</a:t>
            </a:r>
            <a:r>
              <a:rPr lang="en-IN" baseline="-25000" dirty="0"/>
              <a:t>2</a:t>
            </a:r>
            <a:r>
              <a:rPr lang="en-IN" dirty="0"/>
              <a:t> levels have risen over 30 percent in the last 25 </a:t>
            </a:r>
            <a:r>
              <a:rPr lang="en-IN" dirty="0" smtClean="0"/>
              <a:t>years due </a:t>
            </a:r>
            <a:r>
              <a:rPr lang="en-IN" dirty="0"/>
              <a:t>to global warming.</a:t>
            </a:r>
          </a:p>
          <a:p>
            <a:pPr lvl="1"/>
            <a:r>
              <a:rPr lang="en-IN" dirty="0"/>
              <a:t>According to a study published in </a:t>
            </a:r>
            <a:r>
              <a:rPr lang="en-IN" i="1" dirty="0"/>
              <a:t>Nature</a:t>
            </a:r>
            <a:r>
              <a:rPr lang="en-IN" dirty="0"/>
              <a:t>, current rates of </a:t>
            </a:r>
            <a:r>
              <a:rPr lang="en-IN" dirty="0" smtClean="0"/>
              <a:t>global warming </a:t>
            </a:r>
            <a:r>
              <a:rPr lang="en-IN" dirty="0"/>
              <a:t>will lead to </a:t>
            </a:r>
            <a:r>
              <a:rPr lang="en-IN" dirty="0" smtClean="0"/>
              <a:t>the extinction of </a:t>
            </a:r>
            <a:r>
              <a:rPr lang="en-IN" dirty="0"/>
              <a:t>1 million species by 2050.</a:t>
            </a:r>
          </a:p>
          <a:p>
            <a:endParaRPr lang="en-GB" dirty="0"/>
          </a:p>
        </p:txBody>
      </p:sp>
      <p:sp>
        <p:nvSpPr>
          <p:cNvPr id="4" name="Text Box 1"/>
          <p:cNvSpPr>
            <a:spLocks noGrp="1"/>
          </p:cNvSpPr>
          <p:nvPr>
            <p:ph type="ftr" sz="quarter" idx="11"/>
          </p:nvPr>
        </p:nvSpPr>
        <p:spPr/>
        <p:txBody>
          <a:bodyPr/>
          <a:lstStyle/>
          <a:p>
            <a:r>
              <a:rPr lang="en-US" altLang="en-US" dirty="0" smtClean="0"/>
              <a:t>© 2017 McGraw-Hill Higher Education. All rights reserved.</a:t>
            </a:r>
            <a:endParaRPr lang="en-US" altLang="en-US" dirty="0"/>
          </a:p>
        </p:txBody>
      </p:sp>
      <p:sp>
        <p:nvSpPr>
          <p:cNvPr id="5" name="Text Box 2"/>
          <p:cNvSpPr>
            <a:spLocks noGrp="1"/>
          </p:cNvSpPr>
          <p:nvPr>
            <p:ph type="sldNum" sz="quarter" idx="12"/>
          </p:nvPr>
        </p:nvSpPr>
        <p:spPr/>
        <p:txBody>
          <a:bodyPr/>
          <a:lstStyle/>
          <a:p>
            <a:fld id="{EFA7AD46-A60E-44B2-921B-562835707025}" type="slidenum">
              <a:rPr lang="en-US" altLang="en-US" smtClean="0"/>
              <a:pPr/>
              <a:t>11</a:t>
            </a:fld>
            <a:endParaRPr lang="en-US" altLang="en-US" dirty="0"/>
          </a:p>
        </p:txBody>
      </p:sp>
    </p:spTree>
    <p:extLst>
      <p:ext uri="{BB962C8B-B14F-4D97-AF65-F5344CB8AC3E}">
        <p14:creationId xmlns:p14="http://schemas.microsoft.com/office/powerpoint/2010/main" val="226361108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sz="3900" i="1" dirty="0">
                <a:ea typeface="ＭＳ Ｐゴシック" pitchFamily="34" charset="-128"/>
              </a:rPr>
              <a:t>Argumentum Ad Hominem</a:t>
            </a:r>
            <a:r>
              <a:rPr lang="en-US" altLang="en-US" sz="2000" i="1" dirty="0">
                <a:ea typeface="ＭＳ Ｐゴシック" pitchFamily="34" charset="-128"/>
              </a:rPr>
              <a:t> </a:t>
            </a:r>
            <a:r>
              <a:rPr lang="en-US" altLang="en-US" sz="2000" dirty="0" smtClean="0">
                <a:ea typeface="ＭＳ Ｐゴシック" pitchFamily="34" charset="-128"/>
              </a:rPr>
              <a:t>(7)</a:t>
            </a:r>
            <a:endParaRPr lang="en-GB" sz="2000" dirty="0">
              <a:ea typeface="ＭＳ Ｐゴシック" pitchFamily="34" charset="-128"/>
            </a:endParaRPr>
          </a:p>
        </p:txBody>
      </p:sp>
      <p:sp>
        <p:nvSpPr>
          <p:cNvPr id="3" name="Content Placeholder 2"/>
          <p:cNvSpPr>
            <a:spLocks noGrp="1"/>
          </p:cNvSpPr>
          <p:nvPr>
            <p:ph idx="1"/>
          </p:nvPr>
        </p:nvSpPr>
        <p:spPr/>
        <p:txBody>
          <a:bodyPr/>
          <a:lstStyle/>
          <a:p>
            <a:pPr marL="742950" lvl="2" indent="-342900"/>
            <a:r>
              <a:rPr lang="en-IN" dirty="0" smtClean="0"/>
              <a:t>Al </a:t>
            </a:r>
            <a:r>
              <a:rPr lang="en-IN" dirty="0"/>
              <a:t>Gore spends $20,000 </a:t>
            </a:r>
            <a:r>
              <a:rPr lang="en-IN" dirty="0" smtClean="0"/>
              <a:t>each year </a:t>
            </a:r>
            <a:r>
              <a:rPr lang="en-IN" dirty="0"/>
              <a:t>on </a:t>
            </a:r>
            <a:r>
              <a:rPr lang="en-IN" dirty="0" smtClean="0"/>
              <a:t>electricity.</a:t>
            </a:r>
          </a:p>
          <a:p>
            <a:pPr marL="1200150" lvl="3" indent="-342900"/>
            <a:r>
              <a:rPr lang="en-IN" dirty="0">
                <a:ea typeface="ＭＳ Ｐゴシック" pitchFamily="34" charset="-128"/>
              </a:rPr>
              <a:t>This is not a relevant assertion.</a:t>
            </a:r>
          </a:p>
        </p:txBody>
      </p:sp>
      <p:sp>
        <p:nvSpPr>
          <p:cNvPr id="4" name="Text Box 1"/>
          <p:cNvSpPr>
            <a:spLocks noGrp="1"/>
          </p:cNvSpPr>
          <p:nvPr>
            <p:ph type="ftr" sz="quarter" idx="11"/>
          </p:nvPr>
        </p:nvSpPr>
        <p:spPr/>
        <p:txBody>
          <a:bodyPr/>
          <a:lstStyle/>
          <a:p>
            <a:r>
              <a:rPr lang="en-US" altLang="en-US" dirty="0" smtClean="0"/>
              <a:t>© 2017 McGraw-Hill Higher Education. All rights reserved.</a:t>
            </a:r>
            <a:endParaRPr lang="en-US" altLang="en-US" dirty="0"/>
          </a:p>
        </p:txBody>
      </p:sp>
      <p:sp>
        <p:nvSpPr>
          <p:cNvPr id="5" name="Text Box 2"/>
          <p:cNvSpPr>
            <a:spLocks noGrp="1"/>
          </p:cNvSpPr>
          <p:nvPr>
            <p:ph type="sldNum" sz="quarter" idx="12"/>
          </p:nvPr>
        </p:nvSpPr>
        <p:spPr/>
        <p:txBody>
          <a:bodyPr/>
          <a:lstStyle/>
          <a:p>
            <a:fld id="{EFA7AD46-A60E-44B2-921B-562835707025}" type="slidenum">
              <a:rPr lang="en-US" altLang="en-US" smtClean="0"/>
              <a:pPr/>
              <a:t>12</a:t>
            </a:fld>
            <a:endParaRPr lang="en-US" altLang="en-US" dirty="0"/>
          </a:p>
        </p:txBody>
      </p:sp>
    </p:spTree>
    <p:extLst>
      <p:ext uri="{BB962C8B-B14F-4D97-AF65-F5344CB8AC3E}">
        <p14:creationId xmlns:p14="http://schemas.microsoft.com/office/powerpoint/2010/main" val="380740698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ja-JP" dirty="0">
                <a:ea typeface="ＭＳ Ｐゴシック" pitchFamily="34" charset="-128"/>
              </a:rPr>
              <a:t>Varieties of </a:t>
            </a:r>
            <a:r>
              <a:rPr lang="en-US" altLang="ja-JP" i="1" dirty="0">
                <a:ea typeface="ＭＳ Ｐゴシック" pitchFamily="34" charset="-128"/>
              </a:rPr>
              <a:t>Argumentum ad </a:t>
            </a:r>
            <a:r>
              <a:rPr lang="en-US" altLang="ja-JP" i="1" dirty="0" smtClean="0">
                <a:ea typeface="ＭＳ Ｐゴシック" pitchFamily="34" charset="-128"/>
              </a:rPr>
              <a:t>hominem</a:t>
            </a:r>
            <a:r>
              <a:rPr lang="en-US" altLang="ja-JP" sz="2000" i="1" dirty="0" smtClean="0">
                <a:ea typeface="ＭＳ Ｐゴシック" pitchFamily="34" charset="-128"/>
              </a:rPr>
              <a:t> (1)</a:t>
            </a:r>
            <a:endParaRPr lang="en-GB" sz="2000" dirty="0"/>
          </a:p>
        </p:txBody>
      </p:sp>
      <p:sp>
        <p:nvSpPr>
          <p:cNvPr id="4" name="Text Box 1"/>
          <p:cNvSpPr>
            <a:spLocks noGrp="1"/>
          </p:cNvSpPr>
          <p:nvPr>
            <p:ph type="ftr" sz="quarter" idx="11"/>
          </p:nvPr>
        </p:nvSpPr>
        <p:spPr/>
        <p:txBody>
          <a:bodyPr/>
          <a:lstStyle/>
          <a:p>
            <a:r>
              <a:rPr lang="en-US" altLang="en-US" dirty="0" smtClean="0"/>
              <a:t>© 2017 McGraw-Hill Higher Education. All rights reserved.</a:t>
            </a:r>
            <a:endParaRPr lang="en-US" altLang="en-US" dirty="0"/>
          </a:p>
        </p:txBody>
      </p:sp>
      <p:sp>
        <p:nvSpPr>
          <p:cNvPr id="5" name="Text Box 2"/>
          <p:cNvSpPr>
            <a:spLocks noGrp="1"/>
          </p:cNvSpPr>
          <p:nvPr>
            <p:ph type="sldNum" sz="quarter" idx="12"/>
          </p:nvPr>
        </p:nvSpPr>
        <p:spPr/>
        <p:txBody>
          <a:bodyPr/>
          <a:lstStyle/>
          <a:p>
            <a:fld id="{B258FE8D-B0F2-4B85-A973-D91980000A0C}" type="slidenum">
              <a:rPr lang="en-US" altLang="en-US" smtClean="0"/>
              <a:pPr/>
              <a:t>13</a:t>
            </a:fld>
            <a:endParaRPr lang="en-US" altLang="en-US" dirty="0"/>
          </a:p>
        </p:txBody>
      </p:sp>
    </p:spTree>
    <p:extLst>
      <p:ext uri="{BB962C8B-B14F-4D97-AF65-F5344CB8AC3E}">
        <p14:creationId xmlns:p14="http://schemas.microsoft.com/office/powerpoint/2010/main" val="25923043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09600"/>
            <a:ext cx="8077200" cy="1143000"/>
          </a:xfrm>
        </p:spPr>
        <p:txBody>
          <a:bodyPr/>
          <a:lstStyle/>
          <a:p>
            <a:r>
              <a:rPr lang="en-US" altLang="ja-JP" dirty="0">
                <a:ea typeface="ＭＳ Ｐゴシック" pitchFamily="34" charset="-128"/>
              </a:rPr>
              <a:t>Varieties of </a:t>
            </a:r>
            <a:r>
              <a:rPr lang="en-US" altLang="ja-JP" sz="3900" i="1" dirty="0">
                <a:ea typeface="ＭＳ Ｐゴシック" pitchFamily="34" charset="-128"/>
              </a:rPr>
              <a:t>Argumentum Ad Hominem</a:t>
            </a:r>
            <a:r>
              <a:rPr lang="en-US" altLang="ja-JP" sz="2000" i="1" dirty="0" smtClean="0">
                <a:solidFill>
                  <a:srgbClr val="00B050"/>
                </a:solidFill>
                <a:ea typeface="ＭＳ Ｐゴシック" pitchFamily="34" charset="-128"/>
              </a:rPr>
              <a:t> </a:t>
            </a:r>
            <a:r>
              <a:rPr lang="en-US" altLang="ja-JP" sz="2000" dirty="0" smtClean="0">
                <a:ea typeface="ＭＳ Ｐゴシック" pitchFamily="34" charset="-128"/>
              </a:rPr>
              <a:t>(2)</a:t>
            </a:r>
            <a:endParaRPr lang="en-US" altLang="en-US" sz="2000" dirty="0">
              <a:ea typeface="ＭＳ Ｐゴシック" pitchFamily="34" charset="-128"/>
            </a:endParaRPr>
          </a:p>
        </p:txBody>
      </p:sp>
      <p:graphicFrame>
        <p:nvGraphicFramePr>
          <p:cNvPr id="4" name="Frame 1" descr="The slide contains six rectangular boxes placed in two rows. In row 1, the boxes are labeled abusive ad hominem, circumstantial ad hominem, and inconsistency ad hominem. In row 2, the boxes are labeled poisoning the well, guilt by association, and genetic fallacy."/>
          <p:cNvGraphicFramePr>
            <a:graphicFrameLocks noGrp="1"/>
          </p:cNvGraphicFramePr>
          <p:nvPr>
            <p:ph idx="1"/>
            <p:extLst>
              <p:ext uri="{D42A27DB-BD31-4B8C-83A1-F6EECF244321}">
                <p14:modId xmlns:p14="http://schemas.microsoft.com/office/powerpoint/2010/main" val="1711342171"/>
              </p:ext>
            </p:extLst>
          </p:nvPr>
        </p:nvGraphicFramePr>
        <p:xfrm>
          <a:off x="1295400" y="2133600"/>
          <a:ext cx="6629400" cy="32004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7651" name="Text Box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itchFamily="34" charset="0"/>
                <a:ea typeface="ＭＳ Ｐゴシック" pitchFamily="34" charset="-128"/>
              </a:defRPr>
            </a:lvl1pPr>
            <a:lvl2pPr marL="742950" indent="-285750">
              <a:defRPr sz="2400">
                <a:solidFill>
                  <a:schemeClr val="tx1"/>
                </a:solidFill>
                <a:latin typeface="Arial" pitchFamily="34" charset="0"/>
                <a:ea typeface="ＭＳ Ｐゴシック" pitchFamily="34" charset="-128"/>
              </a:defRPr>
            </a:lvl2pPr>
            <a:lvl3pPr marL="1143000" indent="-228600">
              <a:defRPr sz="2400">
                <a:solidFill>
                  <a:schemeClr val="tx1"/>
                </a:solidFill>
                <a:latin typeface="Arial" pitchFamily="34" charset="0"/>
                <a:ea typeface="ＭＳ Ｐゴシック" pitchFamily="34" charset="-128"/>
              </a:defRPr>
            </a:lvl3pPr>
            <a:lvl4pPr marL="1600200" indent="-228600">
              <a:defRPr sz="2400">
                <a:solidFill>
                  <a:schemeClr val="tx1"/>
                </a:solidFill>
                <a:latin typeface="Arial" pitchFamily="34" charset="0"/>
                <a:ea typeface="ＭＳ Ｐゴシック" pitchFamily="34" charset="-128"/>
              </a:defRPr>
            </a:lvl4pPr>
            <a:lvl5pPr marL="2057400" indent="-228600">
              <a:defRPr sz="24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r>
              <a:rPr lang="en-US" altLang="en-US" sz="1100" dirty="0"/>
              <a:t>© </a:t>
            </a:r>
            <a:r>
              <a:rPr lang="en-US" altLang="en-US" sz="1100" dirty="0" smtClean="0"/>
              <a:t>2017 </a:t>
            </a:r>
            <a:r>
              <a:rPr lang="en-US" altLang="en-US" sz="1100" dirty="0"/>
              <a:t>McGraw-Hill Higher Education. All rights reserved.</a:t>
            </a:r>
          </a:p>
        </p:txBody>
      </p:sp>
      <p:sp>
        <p:nvSpPr>
          <p:cNvPr id="27652" name="Text Box 2"/>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itchFamily="34" charset="0"/>
                <a:ea typeface="ＭＳ Ｐゴシック" pitchFamily="34" charset="-128"/>
              </a:defRPr>
            </a:lvl1pPr>
            <a:lvl2pPr marL="742950" indent="-285750">
              <a:defRPr sz="2400">
                <a:solidFill>
                  <a:schemeClr val="tx1"/>
                </a:solidFill>
                <a:latin typeface="Arial" pitchFamily="34" charset="0"/>
                <a:ea typeface="ＭＳ Ｐゴシック" pitchFamily="34" charset="-128"/>
              </a:defRPr>
            </a:lvl2pPr>
            <a:lvl3pPr marL="1143000" indent="-228600">
              <a:defRPr sz="2400">
                <a:solidFill>
                  <a:schemeClr val="tx1"/>
                </a:solidFill>
                <a:latin typeface="Arial" pitchFamily="34" charset="0"/>
                <a:ea typeface="ＭＳ Ｐゴシック" pitchFamily="34" charset="-128"/>
              </a:defRPr>
            </a:lvl3pPr>
            <a:lvl4pPr marL="1600200" indent="-228600">
              <a:defRPr sz="2400">
                <a:solidFill>
                  <a:schemeClr val="tx1"/>
                </a:solidFill>
                <a:latin typeface="Arial" pitchFamily="34" charset="0"/>
                <a:ea typeface="ＭＳ Ｐゴシック" pitchFamily="34" charset="-128"/>
              </a:defRPr>
            </a:lvl4pPr>
            <a:lvl5pPr marL="2057400" indent="-228600">
              <a:defRPr sz="24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fld id="{7553D07C-8733-49E2-90CD-8044E906781A}" type="slidenum">
              <a:rPr lang="en-US" altLang="en-US" sz="1100"/>
              <a:pPr/>
              <a:t>14</a:t>
            </a:fld>
            <a:endParaRPr lang="en-US" altLang="en-US" sz="1100"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170" name="Title 1"/>
          <p:cNvSpPr>
            <a:spLocks noGrp="1" noChangeArrowheads="1"/>
          </p:cNvSpPr>
          <p:nvPr>
            <p:ph type="title"/>
          </p:nvPr>
        </p:nvSpPr>
        <p:spPr/>
        <p:txBody>
          <a:bodyPr/>
          <a:lstStyle/>
          <a:p>
            <a:pPr eaLnBrk="1" hangingPunct="1"/>
            <a:r>
              <a:rPr lang="en-US" altLang="en-US" dirty="0" smtClean="0">
                <a:ea typeface="ＭＳ Ｐゴシック" pitchFamily="34" charset="-128"/>
              </a:rPr>
              <a:t>Example of Abusive </a:t>
            </a:r>
            <a:r>
              <a:rPr lang="en-US" altLang="en-US" sz="3900" i="1" dirty="0">
                <a:ea typeface="ＭＳ Ｐゴシック" pitchFamily="34" charset="-128"/>
              </a:rPr>
              <a:t>Ad Hominem</a:t>
            </a:r>
          </a:p>
        </p:txBody>
      </p:sp>
      <p:sp>
        <p:nvSpPr>
          <p:cNvPr id="7171" name="Content Placeholder 2"/>
          <p:cNvSpPr>
            <a:spLocks noGrp="1" noChangeArrowheads="1"/>
          </p:cNvSpPr>
          <p:nvPr>
            <p:ph type="body" idx="1"/>
          </p:nvPr>
        </p:nvSpPr>
        <p:spPr/>
        <p:txBody>
          <a:bodyPr/>
          <a:lstStyle/>
          <a:p>
            <a:pPr eaLnBrk="1" hangingPunct="1"/>
            <a:r>
              <a:rPr lang="en-US" altLang="en-US" dirty="0" smtClean="0">
                <a:ea typeface="ＭＳ Ｐゴシック" pitchFamily="34" charset="-128"/>
              </a:rPr>
              <a:t>“What Al Gore says about air pollution is a joke! That clown will say anything to get attention!”</a:t>
            </a:r>
          </a:p>
          <a:p>
            <a:pPr lvl="1" eaLnBrk="1" hangingPunct="1"/>
            <a:r>
              <a:rPr lang="en-US" altLang="en-US" dirty="0" smtClean="0">
                <a:ea typeface="ＭＳ Ｐゴシック" pitchFamily="34" charset="-128"/>
              </a:rPr>
              <a:t>The speaker is bad-mouthing Mr. Gore.</a:t>
            </a:r>
          </a:p>
        </p:txBody>
      </p:sp>
      <p:sp>
        <p:nvSpPr>
          <p:cNvPr id="24577" name="Text Box 1"/>
          <p:cNvSpPr>
            <a:spLocks noGrp="1" noChangeArrowheads="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itchFamily="34" charset="0"/>
                <a:ea typeface="ＭＳ Ｐゴシック" pitchFamily="34" charset="-128"/>
              </a:defRPr>
            </a:lvl1pPr>
            <a:lvl2pPr marL="742950" indent="-285750">
              <a:defRPr sz="2400">
                <a:solidFill>
                  <a:schemeClr val="tx1"/>
                </a:solidFill>
                <a:latin typeface="Arial" pitchFamily="34" charset="0"/>
                <a:ea typeface="ＭＳ Ｐゴシック" pitchFamily="34" charset="-128"/>
              </a:defRPr>
            </a:lvl2pPr>
            <a:lvl3pPr marL="1143000" indent="-228600">
              <a:defRPr sz="2400">
                <a:solidFill>
                  <a:schemeClr val="tx1"/>
                </a:solidFill>
                <a:latin typeface="Arial" pitchFamily="34" charset="0"/>
                <a:ea typeface="ＭＳ Ｐゴシック" pitchFamily="34" charset="-128"/>
              </a:defRPr>
            </a:lvl3pPr>
            <a:lvl4pPr marL="1600200" indent="-228600">
              <a:defRPr sz="2400">
                <a:solidFill>
                  <a:schemeClr val="tx1"/>
                </a:solidFill>
                <a:latin typeface="Arial" pitchFamily="34" charset="0"/>
                <a:ea typeface="ＭＳ Ｐゴシック" pitchFamily="34" charset="-128"/>
              </a:defRPr>
            </a:lvl4pPr>
            <a:lvl5pPr marL="2057400" indent="-228600">
              <a:defRPr sz="24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r>
              <a:rPr lang="en-US" altLang="en-US" sz="1100" dirty="0"/>
              <a:t>© </a:t>
            </a:r>
            <a:r>
              <a:rPr lang="en-US" altLang="en-US" sz="1100" dirty="0" smtClean="0"/>
              <a:t>2017 </a:t>
            </a:r>
            <a:r>
              <a:rPr lang="en-US" altLang="en-US" sz="1100" dirty="0"/>
              <a:t>McGraw-Hill Higher Education. All rights reserved.</a:t>
            </a:r>
          </a:p>
        </p:txBody>
      </p:sp>
      <p:sp>
        <p:nvSpPr>
          <p:cNvPr id="24580" name="Text Box 2"/>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itchFamily="34" charset="0"/>
                <a:ea typeface="ＭＳ Ｐゴシック" pitchFamily="34" charset="-128"/>
              </a:defRPr>
            </a:lvl1pPr>
            <a:lvl2pPr marL="742950" indent="-285750">
              <a:defRPr sz="2400">
                <a:solidFill>
                  <a:schemeClr val="tx1"/>
                </a:solidFill>
                <a:latin typeface="Arial" pitchFamily="34" charset="0"/>
                <a:ea typeface="ＭＳ Ｐゴシック" pitchFamily="34" charset="-128"/>
              </a:defRPr>
            </a:lvl2pPr>
            <a:lvl3pPr marL="1143000" indent="-228600">
              <a:defRPr sz="2400">
                <a:solidFill>
                  <a:schemeClr val="tx1"/>
                </a:solidFill>
                <a:latin typeface="Arial" pitchFamily="34" charset="0"/>
                <a:ea typeface="ＭＳ Ｐゴシック" pitchFamily="34" charset="-128"/>
              </a:defRPr>
            </a:lvl3pPr>
            <a:lvl4pPr marL="1600200" indent="-228600">
              <a:defRPr sz="2400">
                <a:solidFill>
                  <a:schemeClr val="tx1"/>
                </a:solidFill>
                <a:latin typeface="Arial" pitchFamily="34" charset="0"/>
                <a:ea typeface="ＭＳ Ｐゴシック" pitchFamily="34" charset="-128"/>
              </a:defRPr>
            </a:lvl4pPr>
            <a:lvl5pPr marL="2057400" indent="-228600">
              <a:defRPr sz="24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fld id="{08BB3358-57C7-4C67-A992-9CA289DD5BB1}" type="slidenum">
              <a:rPr lang="en-US" altLang="en-US" sz="1100"/>
              <a:pPr/>
              <a:t>15</a:t>
            </a:fld>
            <a:endParaRPr lang="en-US" altLang="en-US" sz="1100"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194" name="Title 1"/>
          <p:cNvSpPr>
            <a:spLocks noGrp="1" noChangeArrowheads="1"/>
          </p:cNvSpPr>
          <p:nvPr>
            <p:ph type="title"/>
          </p:nvPr>
        </p:nvSpPr>
        <p:spPr/>
        <p:txBody>
          <a:bodyPr/>
          <a:lstStyle/>
          <a:p>
            <a:pPr eaLnBrk="1" hangingPunct="1"/>
            <a:r>
              <a:rPr lang="en-US" altLang="en-US" dirty="0" smtClean="0">
                <a:ea typeface="ＭＳ Ｐゴシック" pitchFamily="34" charset="-128"/>
              </a:rPr>
              <a:t>Example of Circumstantial </a:t>
            </a:r>
            <a:r>
              <a:rPr lang="en-US" altLang="en-US" i="1" dirty="0">
                <a:ea typeface="ＭＳ Ｐゴシック" pitchFamily="34" charset="-128"/>
              </a:rPr>
              <a:t>A</a:t>
            </a:r>
            <a:r>
              <a:rPr lang="en-US" altLang="en-US" i="1" dirty="0" smtClean="0">
                <a:ea typeface="ＭＳ Ｐゴシック" pitchFamily="34" charset="-128"/>
              </a:rPr>
              <a:t>d </a:t>
            </a:r>
            <a:r>
              <a:rPr lang="en-US" altLang="en-US" i="1" dirty="0">
                <a:ea typeface="ＭＳ Ｐゴシック" pitchFamily="34" charset="-128"/>
              </a:rPr>
              <a:t>H</a:t>
            </a:r>
            <a:r>
              <a:rPr lang="en-US" altLang="en-US" i="1" dirty="0" smtClean="0">
                <a:ea typeface="ＭＳ Ｐゴシック" pitchFamily="34" charset="-128"/>
              </a:rPr>
              <a:t>ominem</a:t>
            </a:r>
          </a:p>
        </p:txBody>
      </p:sp>
      <p:sp>
        <p:nvSpPr>
          <p:cNvPr id="8195" name="Content Placeholder 2"/>
          <p:cNvSpPr>
            <a:spLocks noGrp="1" noChangeArrowheads="1"/>
          </p:cNvSpPr>
          <p:nvPr>
            <p:ph type="body" idx="1"/>
          </p:nvPr>
        </p:nvSpPr>
        <p:spPr/>
        <p:txBody>
          <a:bodyPr/>
          <a:lstStyle/>
          <a:p>
            <a:pPr eaLnBrk="1" hangingPunct="1"/>
            <a:r>
              <a:rPr lang="en-US" altLang="en-US" dirty="0" smtClean="0">
                <a:ea typeface="ＭＳ Ｐゴシック" pitchFamily="34" charset="-128"/>
              </a:rPr>
              <a:t>“What Al Gore says about air pollution is pure bull. Al Gore makes a fortune from alternative energy investments. What do you think he’d say?”</a:t>
            </a:r>
          </a:p>
        </p:txBody>
      </p:sp>
      <p:sp>
        <p:nvSpPr>
          <p:cNvPr id="25601" name="Text Box 1"/>
          <p:cNvSpPr>
            <a:spLocks noGrp="1" noChangeArrowheads="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itchFamily="34" charset="0"/>
                <a:ea typeface="ＭＳ Ｐゴシック" pitchFamily="34" charset="-128"/>
              </a:defRPr>
            </a:lvl1pPr>
            <a:lvl2pPr marL="742950" indent="-285750">
              <a:defRPr sz="2400">
                <a:solidFill>
                  <a:schemeClr val="tx1"/>
                </a:solidFill>
                <a:latin typeface="Arial" pitchFamily="34" charset="0"/>
                <a:ea typeface="ＭＳ Ｐゴシック" pitchFamily="34" charset="-128"/>
              </a:defRPr>
            </a:lvl2pPr>
            <a:lvl3pPr marL="1143000" indent="-228600">
              <a:defRPr sz="2400">
                <a:solidFill>
                  <a:schemeClr val="tx1"/>
                </a:solidFill>
                <a:latin typeface="Arial" pitchFamily="34" charset="0"/>
                <a:ea typeface="ＭＳ Ｐゴシック" pitchFamily="34" charset="-128"/>
              </a:defRPr>
            </a:lvl3pPr>
            <a:lvl4pPr marL="1600200" indent="-228600">
              <a:defRPr sz="2400">
                <a:solidFill>
                  <a:schemeClr val="tx1"/>
                </a:solidFill>
                <a:latin typeface="Arial" pitchFamily="34" charset="0"/>
                <a:ea typeface="ＭＳ Ｐゴシック" pitchFamily="34" charset="-128"/>
              </a:defRPr>
            </a:lvl4pPr>
            <a:lvl5pPr marL="2057400" indent="-228600">
              <a:defRPr sz="24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r>
              <a:rPr lang="en-US" altLang="en-US" sz="1100" dirty="0"/>
              <a:t>© </a:t>
            </a:r>
            <a:r>
              <a:rPr lang="en-US" altLang="en-US" sz="1100" dirty="0" smtClean="0"/>
              <a:t>2017 </a:t>
            </a:r>
            <a:r>
              <a:rPr lang="en-US" altLang="en-US" sz="1100" dirty="0"/>
              <a:t>McGraw-Hill Higher Education. All rights reserved.</a:t>
            </a:r>
          </a:p>
        </p:txBody>
      </p:sp>
      <p:sp>
        <p:nvSpPr>
          <p:cNvPr id="25604" name="Text Box 2"/>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itchFamily="34" charset="0"/>
                <a:ea typeface="ＭＳ Ｐゴシック" pitchFamily="34" charset="-128"/>
              </a:defRPr>
            </a:lvl1pPr>
            <a:lvl2pPr marL="742950" indent="-285750">
              <a:defRPr sz="2400">
                <a:solidFill>
                  <a:schemeClr val="tx1"/>
                </a:solidFill>
                <a:latin typeface="Arial" pitchFamily="34" charset="0"/>
                <a:ea typeface="ＭＳ Ｐゴシック" pitchFamily="34" charset="-128"/>
              </a:defRPr>
            </a:lvl2pPr>
            <a:lvl3pPr marL="1143000" indent="-228600">
              <a:defRPr sz="2400">
                <a:solidFill>
                  <a:schemeClr val="tx1"/>
                </a:solidFill>
                <a:latin typeface="Arial" pitchFamily="34" charset="0"/>
                <a:ea typeface="ＭＳ Ｐゴシック" pitchFamily="34" charset="-128"/>
              </a:defRPr>
            </a:lvl3pPr>
            <a:lvl4pPr marL="1600200" indent="-228600">
              <a:defRPr sz="2400">
                <a:solidFill>
                  <a:schemeClr val="tx1"/>
                </a:solidFill>
                <a:latin typeface="Arial" pitchFamily="34" charset="0"/>
                <a:ea typeface="ＭＳ Ｐゴシック" pitchFamily="34" charset="-128"/>
              </a:defRPr>
            </a:lvl4pPr>
            <a:lvl5pPr marL="2057400" indent="-228600">
              <a:defRPr sz="24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fld id="{01563305-9E30-4E49-9406-81B9894B5302}" type="slidenum">
              <a:rPr lang="en-US" altLang="en-US" sz="1100"/>
              <a:pPr/>
              <a:t>16</a:t>
            </a:fld>
            <a:endParaRPr lang="en-US" altLang="en-US" sz="1100"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290" name="Title 1"/>
          <p:cNvSpPr>
            <a:spLocks noGrp="1" noChangeArrowheads="1"/>
          </p:cNvSpPr>
          <p:nvPr>
            <p:ph type="title"/>
          </p:nvPr>
        </p:nvSpPr>
        <p:spPr/>
        <p:txBody>
          <a:bodyPr/>
          <a:lstStyle/>
          <a:p>
            <a:pPr eaLnBrk="1" hangingPunct="1"/>
            <a:r>
              <a:rPr lang="en-US" altLang="en-US" dirty="0" smtClean="0">
                <a:ea typeface="ＭＳ Ｐゴシック" pitchFamily="34" charset="-128"/>
              </a:rPr>
              <a:t>Example of Inconsistency </a:t>
            </a:r>
            <a:r>
              <a:rPr lang="en-US" altLang="en-US" i="1" dirty="0">
                <a:ea typeface="ＭＳ Ｐゴシック" pitchFamily="34" charset="-128"/>
              </a:rPr>
              <a:t>A</a:t>
            </a:r>
            <a:r>
              <a:rPr lang="en-US" altLang="en-US" i="1" dirty="0" smtClean="0">
                <a:ea typeface="ＭＳ Ｐゴシック" pitchFamily="34" charset="-128"/>
              </a:rPr>
              <a:t>d </a:t>
            </a:r>
            <a:r>
              <a:rPr lang="en-US" altLang="en-US" i="1" dirty="0">
                <a:ea typeface="ＭＳ Ｐゴシック" pitchFamily="34" charset="-128"/>
              </a:rPr>
              <a:t>H</a:t>
            </a:r>
            <a:r>
              <a:rPr lang="en-US" altLang="en-US" i="1" dirty="0" smtClean="0">
                <a:ea typeface="ＭＳ Ｐゴシック" pitchFamily="34" charset="-128"/>
              </a:rPr>
              <a:t>ominem</a:t>
            </a:r>
          </a:p>
        </p:txBody>
      </p:sp>
      <p:sp>
        <p:nvSpPr>
          <p:cNvPr id="12291" name="Content Placeholder 2"/>
          <p:cNvSpPr>
            <a:spLocks noGrp="1" noChangeArrowheads="1"/>
          </p:cNvSpPr>
          <p:nvPr>
            <p:ph type="body" idx="1"/>
          </p:nvPr>
        </p:nvSpPr>
        <p:spPr/>
        <p:txBody>
          <a:bodyPr/>
          <a:lstStyle/>
          <a:p>
            <a:pPr eaLnBrk="1" hangingPunct="1"/>
            <a:r>
              <a:rPr lang="en-US" altLang="en-US" dirty="0" smtClean="0">
                <a:ea typeface="ＭＳ Ｐゴシック" pitchFamily="34" charset="-128"/>
              </a:rPr>
              <a:t>“Senator Clinton says we should get out of Iraq. What a bunch of garbage coming from her! She voted for the war, don’t forget.”</a:t>
            </a:r>
          </a:p>
        </p:txBody>
      </p:sp>
      <p:sp>
        <p:nvSpPr>
          <p:cNvPr id="26625" name="Text Box 1"/>
          <p:cNvSpPr>
            <a:spLocks noGrp="1" noChangeArrowheads="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itchFamily="34" charset="0"/>
                <a:ea typeface="ＭＳ Ｐゴシック" pitchFamily="34" charset="-128"/>
              </a:defRPr>
            </a:lvl1pPr>
            <a:lvl2pPr marL="742950" indent="-285750">
              <a:defRPr sz="2400">
                <a:solidFill>
                  <a:schemeClr val="tx1"/>
                </a:solidFill>
                <a:latin typeface="Arial" pitchFamily="34" charset="0"/>
                <a:ea typeface="ＭＳ Ｐゴシック" pitchFamily="34" charset="-128"/>
              </a:defRPr>
            </a:lvl2pPr>
            <a:lvl3pPr marL="1143000" indent="-228600">
              <a:defRPr sz="2400">
                <a:solidFill>
                  <a:schemeClr val="tx1"/>
                </a:solidFill>
                <a:latin typeface="Arial" pitchFamily="34" charset="0"/>
                <a:ea typeface="ＭＳ Ｐゴシック" pitchFamily="34" charset="-128"/>
              </a:defRPr>
            </a:lvl3pPr>
            <a:lvl4pPr marL="1600200" indent="-228600">
              <a:defRPr sz="2400">
                <a:solidFill>
                  <a:schemeClr val="tx1"/>
                </a:solidFill>
                <a:latin typeface="Arial" pitchFamily="34" charset="0"/>
                <a:ea typeface="ＭＳ Ｐゴシック" pitchFamily="34" charset="-128"/>
              </a:defRPr>
            </a:lvl4pPr>
            <a:lvl5pPr marL="2057400" indent="-228600">
              <a:defRPr sz="24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r>
              <a:rPr lang="en-US" altLang="en-US" sz="1100" dirty="0"/>
              <a:t>© </a:t>
            </a:r>
            <a:r>
              <a:rPr lang="en-US" altLang="en-US" sz="1100" dirty="0" smtClean="0"/>
              <a:t>2017 </a:t>
            </a:r>
            <a:r>
              <a:rPr lang="en-US" altLang="en-US" sz="1100" dirty="0"/>
              <a:t>McGraw-Hill Higher Education. All rights reserved.</a:t>
            </a:r>
          </a:p>
        </p:txBody>
      </p:sp>
      <p:sp>
        <p:nvSpPr>
          <p:cNvPr id="26628" name="Text Box 2"/>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itchFamily="34" charset="0"/>
                <a:ea typeface="ＭＳ Ｐゴシック" pitchFamily="34" charset="-128"/>
              </a:defRPr>
            </a:lvl1pPr>
            <a:lvl2pPr marL="742950" indent="-285750">
              <a:defRPr sz="2400">
                <a:solidFill>
                  <a:schemeClr val="tx1"/>
                </a:solidFill>
                <a:latin typeface="Arial" pitchFamily="34" charset="0"/>
                <a:ea typeface="ＭＳ Ｐゴシック" pitchFamily="34" charset="-128"/>
              </a:defRPr>
            </a:lvl2pPr>
            <a:lvl3pPr marL="1143000" indent="-228600">
              <a:defRPr sz="2400">
                <a:solidFill>
                  <a:schemeClr val="tx1"/>
                </a:solidFill>
                <a:latin typeface="Arial" pitchFamily="34" charset="0"/>
                <a:ea typeface="ＭＳ Ｐゴシック" pitchFamily="34" charset="-128"/>
              </a:defRPr>
            </a:lvl3pPr>
            <a:lvl4pPr marL="1600200" indent="-228600">
              <a:defRPr sz="2400">
                <a:solidFill>
                  <a:schemeClr val="tx1"/>
                </a:solidFill>
                <a:latin typeface="Arial" pitchFamily="34" charset="0"/>
                <a:ea typeface="ＭＳ Ｐゴシック" pitchFamily="34" charset="-128"/>
              </a:defRPr>
            </a:lvl4pPr>
            <a:lvl5pPr marL="2057400" indent="-228600">
              <a:defRPr sz="24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fld id="{8CCAD597-924C-4D6B-8BFC-92422A9302D9}" type="slidenum">
              <a:rPr lang="en-US" altLang="en-US" sz="1100"/>
              <a:pPr/>
              <a:t>17</a:t>
            </a:fld>
            <a:endParaRPr lang="en-US" altLang="en-US" sz="1100"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ea typeface="ＭＳ Ｐゴシック" pitchFamily="34" charset="-128"/>
              </a:rPr>
              <a:t>Poisoning the Well</a:t>
            </a:r>
            <a:endParaRPr lang="en-GB" dirty="0"/>
          </a:p>
        </p:txBody>
      </p:sp>
      <p:sp>
        <p:nvSpPr>
          <p:cNvPr id="3" name="Content Placeholder 2"/>
          <p:cNvSpPr>
            <a:spLocks noGrp="1"/>
          </p:cNvSpPr>
          <p:nvPr>
            <p:ph idx="1"/>
          </p:nvPr>
        </p:nvSpPr>
        <p:spPr/>
        <p:txBody>
          <a:bodyPr/>
          <a:lstStyle/>
          <a:p>
            <a:r>
              <a:rPr lang="en-IN" dirty="0"/>
              <a:t>Trying to get listeners to dismiss </a:t>
            </a:r>
            <a:r>
              <a:rPr lang="en-IN" dirty="0" smtClean="0"/>
              <a:t>what a person </a:t>
            </a:r>
            <a:r>
              <a:rPr lang="en-IN" dirty="0"/>
              <a:t>is </a:t>
            </a:r>
            <a:r>
              <a:rPr lang="en-IN" i="1" dirty="0"/>
              <a:t>going </a:t>
            </a:r>
            <a:r>
              <a:rPr lang="en-IN" dirty="0"/>
              <a:t>to say by talking about the person’s consistency or character or </a:t>
            </a:r>
            <a:r>
              <a:rPr lang="en-IN" dirty="0" smtClean="0"/>
              <a:t>circumstances</a:t>
            </a:r>
            <a:endParaRPr lang="en-IN" dirty="0"/>
          </a:p>
          <a:p>
            <a:endParaRPr lang="en-GB" dirty="0"/>
          </a:p>
        </p:txBody>
      </p:sp>
      <p:sp>
        <p:nvSpPr>
          <p:cNvPr id="4" name="Text Box 1"/>
          <p:cNvSpPr>
            <a:spLocks noGrp="1"/>
          </p:cNvSpPr>
          <p:nvPr>
            <p:ph type="ftr" sz="quarter" idx="11"/>
          </p:nvPr>
        </p:nvSpPr>
        <p:spPr/>
        <p:txBody>
          <a:bodyPr/>
          <a:lstStyle/>
          <a:p>
            <a:r>
              <a:rPr lang="en-US" altLang="en-US" dirty="0" smtClean="0"/>
              <a:t>© 2017 McGraw-Hill Higher Education. All rights reserved.</a:t>
            </a:r>
            <a:endParaRPr lang="en-US" altLang="en-US" dirty="0"/>
          </a:p>
        </p:txBody>
      </p:sp>
      <p:sp>
        <p:nvSpPr>
          <p:cNvPr id="5" name="Text Box 2"/>
          <p:cNvSpPr>
            <a:spLocks noGrp="1"/>
          </p:cNvSpPr>
          <p:nvPr>
            <p:ph type="sldNum" sz="quarter" idx="12"/>
          </p:nvPr>
        </p:nvSpPr>
        <p:spPr/>
        <p:txBody>
          <a:bodyPr/>
          <a:lstStyle/>
          <a:p>
            <a:fld id="{EFA7AD46-A60E-44B2-921B-562835707025}" type="slidenum">
              <a:rPr lang="en-US" altLang="en-US" smtClean="0"/>
              <a:pPr/>
              <a:t>18</a:t>
            </a:fld>
            <a:endParaRPr lang="en-US" altLang="en-US" dirty="0"/>
          </a:p>
        </p:txBody>
      </p:sp>
    </p:spTree>
    <p:extLst>
      <p:ext uri="{BB962C8B-B14F-4D97-AF65-F5344CB8AC3E}">
        <p14:creationId xmlns:p14="http://schemas.microsoft.com/office/powerpoint/2010/main" val="183271690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ea typeface="ＭＳ Ｐゴシック" pitchFamily="34" charset="-128"/>
              </a:rPr>
              <a:t>Example of </a:t>
            </a:r>
            <a:r>
              <a:rPr lang="en-US" altLang="en-US" dirty="0" smtClean="0">
                <a:ea typeface="ＭＳ Ｐゴシック" pitchFamily="34" charset="-128"/>
              </a:rPr>
              <a:t>Poisoning </a:t>
            </a:r>
            <a:r>
              <a:rPr lang="en-US" altLang="en-US" dirty="0">
                <a:ea typeface="ＭＳ Ｐゴシック" pitchFamily="34" charset="-128"/>
              </a:rPr>
              <a:t>the </a:t>
            </a:r>
            <a:r>
              <a:rPr lang="en-US" altLang="en-US" dirty="0" smtClean="0">
                <a:ea typeface="ＭＳ Ｐゴシック" pitchFamily="34" charset="-128"/>
              </a:rPr>
              <a:t>Well</a:t>
            </a:r>
            <a:endParaRPr lang="en-GB" dirty="0"/>
          </a:p>
        </p:txBody>
      </p:sp>
      <p:sp>
        <p:nvSpPr>
          <p:cNvPr id="3" name="Content Placeholder 2"/>
          <p:cNvSpPr>
            <a:spLocks noGrp="1"/>
          </p:cNvSpPr>
          <p:nvPr>
            <p:ph idx="1"/>
          </p:nvPr>
        </p:nvSpPr>
        <p:spPr/>
        <p:txBody>
          <a:bodyPr/>
          <a:lstStyle/>
          <a:p>
            <a:pPr marL="342900" lvl="1" indent="-342900"/>
            <a:r>
              <a:rPr lang="en-US" altLang="en-US" dirty="0">
                <a:ea typeface="ＭＳ Ｐゴシック" pitchFamily="34" charset="-128"/>
              </a:rPr>
              <a:t>“</a:t>
            </a:r>
            <a:r>
              <a:rPr lang="en-US" altLang="ja-JP" dirty="0">
                <a:ea typeface="ＭＳ Ｐゴシック" pitchFamily="34" charset="-128"/>
              </a:rPr>
              <a:t>Senator Clinton is going to give a talk tonight on Iraq. Well, it</a:t>
            </a:r>
            <a:r>
              <a:rPr lang="en-US" altLang="en-US" dirty="0">
                <a:ea typeface="ＭＳ Ｐゴシック" pitchFamily="34" charset="-128"/>
              </a:rPr>
              <a:t>’</a:t>
            </a:r>
            <a:r>
              <a:rPr lang="en-US" altLang="ja-JP" dirty="0">
                <a:ea typeface="ＭＳ Ｐゴシック" pitchFamily="34" charset="-128"/>
              </a:rPr>
              <a:t>s just gonna be more baloney. That gal will say anything to get a vote.</a:t>
            </a:r>
            <a:r>
              <a:rPr lang="en-US" altLang="en-US" dirty="0">
                <a:ea typeface="ＭＳ Ｐゴシック" pitchFamily="34" charset="-128"/>
              </a:rPr>
              <a:t>”</a:t>
            </a:r>
          </a:p>
          <a:p>
            <a:endParaRPr lang="en-GB" dirty="0"/>
          </a:p>
        </p:txBody>
      </p:sp>
      <p:sp>
        <p:nvSpPr>
          <p:cNvPr id="4" name="Text Box 1"/>
          <p:cNvSpPr>
            <a:spLocks noGrp="1"/>
          </p:cNvSpPr>
          <p:nvPr>
            <p:ph type="ftr" sz="quarter" idx="11"/>
          </p:nvPr>
        </p:nvSpPr>
        <p:spPr/>
        <p:txBody>
          <a:bodyPr/>
          <a:lstStyle/>
          <a:p>
            <a:r>
              <a:rPr lang="en-US" altLang="en-US" dirty="0" smtClean="0"/>
              <a:t>© 2017 McGraw-Hill Higher Education. All rights reserved.</a:t>
            </a:r>
            <a:endParaRPr lang="en-US" altLang="en-US" dirty="0"/>
          </a:p>
        </p:txBody>
      </p:sp>
      <p:sp>
        <p:nvSpPr>
          <p:cNvPr id="5" name="Text Box 2"/>
          <p:cNvSpPr>
            <a:spLocks noGrp="1"/>
          </p:cNvSpPr>
          <p:nvPr>
            <p:ph type="sldNum" sz="quarter" idx="12"/>
          </p:nvPr>
        </p:nvSpPr>
        <p:spPr/>
        <p:txBody>
          <a:bodyPr/>
          <a:lstStyle/>
          <a:p>
            <a:fld id="{EFA7AD46-A60E-44B2-921B-562835707025}" type="slidenum">
              <a:rPr lang="en-US" altLang="en-US" smtClean="0"/>
              <a:pPr/>
              <a:t>19</a:t>
            </a:fld>
            <a:endParaRPr lang="en-US" altLang="en-US" dirty="0"/>
          </a:p>
        </p:txBody>
      </p:sp>
    </p:spTree>
    <p:extLst>
      <p:ext uri="{BB962C8B-B14F-4D97-AF65-F5344CB8AC3E}">
        <p14:creationId xmlns:p14="http://schemas.microsoft.com/office/powerpoint/2010/main" val="306213405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Chapter </a:t>
            </a:r>
            <a:r>
              <a:rPr lang="en-GB" dirty="0" smtClean="0"/>
              <a:t>Outline</a:t>
            </a:r>
            <a:r>
              <a:rPr lang="en-GB" sz="2000" dirty="0" smtClean="0"/>
              <a:t> (1)</a:t>
            </a:r>
            <a:endParaRPr lang="en-GB" sz="2000" dirty="0"/>
          </a:p>
        </p:txBody>
      </p:sp>
      <p:sp>
        <p:nvSpPr>
          <p:cNvPr id="3" name="Content Placeholder 2"/>
          <p:cNvSpPr>
            <a:spLocks noGrp="1"/>
          </p:cNvSpPr>
          <p:nvPr>
            <p:ph idx="1"/>
          </p:nvPr>
        </p:nvSpPr>
        <p:spPr/>
        <p:txBody>
          <a:bodyPr/>
          <a:lstStyle/>
          <a:p>
            <a:r>
              <a:rPr lang="en-GB" dirty="0"/>
              <a:t>Define and recognize </a:t>
            </a:r>
            <a:r>
              <a:rPr lang="en-GB" i="1" dirty="0"/>
              <a:t>argumentum ad hominem</a:t>
            </a:r>
            <a:r>
              <a:rPr lang="en-GB" dirty="0"/>
              <a:t> fallacies.</a:t>
            </a:r>
          </a:p>
          <a:p>
            <a:r>
              <a:rPr lang="en-GB" dirty="0"/>
              <a:t>Define and recognize straw man fallacies.</a:t>
            </a:r>
          </a:p>
          <a:p>
            <a:r>
              <a:rPr lang="en-GB" dirty="0"/>
              <a:t>Define and recognize false dilemma fallacies.</a:t>
            </a:r>
          </a:p>
          <a:p>
            <a:r>
              <a:rPr lang="en-IN" dirty="0"/>
              <a:t>Define and recognize fallacies involved in misplacing the burden of proof.</a:t>
            </a:r>
          </a:p>
          <a:p>
            <a:endParaRPr lang="en-GB" dirty="0">
              <a:solidFill>
                <a:srgbClr val="00B050"/>
              </a:solidFill>
            </a:endParaRPr>
          </a:p>
        </p:txBody>
      </p:sp>
      <p:sp>
        <p:nvSpPr>
          <p:cNvPr id="4" name="Text Box 1"/>
          <p:cNvSpPr>
            <a:spLocks noGrp="1"/>
          </p:cNvSpPr>
          <p:nvPr>
            <p:ph type="ftr" sz="quarter" idx="11"/>
          </p:nvPr>
        </p:nvSpPr>
        <p:spPr/>
        <p:txBody>
          <a:bodyPr/>
          <a:lstStyle/>
          <a:p>
            <a:r>
              <a:rPr lang="en-US" altLang="en-US" dirty="0" smtClean="0"/>
              <a:t>© 2017 McGraw-Hill Higher Education. All rights reserved.</a:t>
            </a:r>
            <a:endParaRPr lang="en-US" altLang="en-US" dirty="0"/>
          </a:p>
        </p:txBody>
      </p:sp>
      <p:sp>
        <p:nvSpPr>
          <p:cNvPr id="5" name="Text Box 2"/>
          <p:cNvSpPr>
            <a:spLocks noGrp="1"/>
          </p:cNvSpPr>
          <p:nvPr>
            <p:ph type="sldNum" sz="quarter" idx="12"/>
          </p:nvPr>
        </p:nvSpPr>
        <p:spPr/>
        <p:txBody>
          <a:bodyPr/>
          <a:lstStyle/>
          <a:p>
            <a:fld id="{EFA7AD46-A60E-44B2-921B-562835707025}" type="slidenum">
              <a:rPr lang="en-US" altLang="en-US" smtClean="0"/>
              <a:pPr/>
              <a:t>2</a:t>
            </a:fld>
            <a:endParaRPr lang="en-US" altLang="en-US" dirty="0"/>
          </a:p>
        </p:txBody>
      </p:sp>
    </p:spTree>
    <p:extLst>
      <p:ext uri="{BB962C8B-B14F-4D97-AF65-F5344CB8AC3E}">
        <p14:creationId xmlns:p14="http://schemas.microsoft.com/office/powerpoint/2010/main" val="375362065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ea typeface="ＭＳ Ｐゴシック" pitchFamily="34" charset="-128"/>
              </a:rPr>
              <a:t>Example of </a:t>
            </a:r>
            <a:r>
              <a:rPr lang="en-US" altLang="en-US" dirty="0" smtClean="0">
                <a:ea typeface="ＭＳ Ｐゴシック" pitchFamily="34" charset="-128"/>
              </a:rPr>
              <a:t>Guilt by </a:t>
            </a:r>
            <a:r>
              <a:rPr lang="en-US" altLang="en-US" dirty="0">
                <a:ea typeface="ＭＳ Ｐゴシック" pitchFamily="34" charset="-128"/>
              </a:rPr>
              <a:t>A</a:t>
            </a:r>
            <a:r>
              <a:rPr lang="en-US" altLang="en-US" dirty="0" smtClean="0">
                <a:ea typeface="ＭＳ Ｐゴシック" pitchFamily="34" charset="-128"/>
              </a:rPr>
              <a:t>ssociation</a:t>
            </a:r>
          </a:p>
        </p:txBody>
      </p:sp>
      <p:sp>
        <p:nvSpPr>
          <p:cNvPr id="3" name="Content Placeholder 2"/>
          <p:cNvSpPr>
            <a:spLocks noGrp="1"/>
          </p:cNvSpPr>
          <p:nvPr>
            <p:ph idx="1"/>
          </p:nvPr>
        </p:nvSpPr>
        <p:spPr/>
        <p:txBody>
          <a:bodyPr/>
          <a:lstStyle/>
          <a:p>
            <a:r>
              <a:rPr lang="ja-JP" altLang="en-US" dirty="0" smtClean="0">
                <a:ea typeface="ＭＳ Ｐゴシック" pitchFamily="34" charset="-128"/>
              </a:rPr>
              <a:t>“</a:t>
            </a:r>
            <a:r>
              <a:rPr lang="en-US" altLang="ja-JP" dirty="0" smtClean="0">
                <a:ea typeface="ＭＳ Ｐゴシック" pitchFamily="34" charset="-128"/>
              </a:rPr>
              <a:t>You think waterboarding is torture? That sounds like something these left-wing college professors would say.</a:t>
            </a:r>
            <a:r>
              <a:rPr lang="ja-JP" altLang="en-US" dirty="0" smtClean="0">
                <a:ea typeface="ＭＳ Ｐゴシック" pitchFamily="34" charset="-128"/>
              </a:rPr>
              <a:t>”</a:t>
            </a:r>
            <a:endParaRPr lang="en-GB" dirty="0"/>
          </a:p>
          <a:p>
            <a:pPr lvl="1"/>
            <a:r>
              <a:rPr lang="en-IN" dirty="0"/>
              <a:t>The belief is “guilty” by </a:t>
            </a:r>
            <a:r>
              <a:rPr lang="en-IN" dirty="0" smtClean="0"/>
              <a:t>virtue </a:t>
            </a:r>
            <a:r>
              <a:rPr lang="en-IN" dirty="0"/>
              <a:t>of its alleged association with supposedly left-wing college professors</a:t>
            </a:r>
            <a:r>
              <a:rPr lang="en-IN" dirty="0" smtClean="0"/>
              <a:t>.</a:t>
            </a:r>
          </a:p>
        </p:txBody>
      </p:sp>
      <p:sp>
        <p:nvSpPr>
          <p:cNvPr id="29699" name="Text Box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itchFamily="34" charset="0"/>
                <a:ea typeface="ＭＳ Ｐゴシック" pitchFamily="34" charset="-128"/>
              </a:defRPr>
            </a:lvl1pPr>
            <a:lvl2pPr marL="742950" indent="-285750">
              <a:defRPr sz="2400">
                <a:solidFill>
                  <a:schemeClr val="tx1"/>
                </a:solidFill>
                <a:latin typeface="Arial" pitchFamily="34" charset="0"/>
                <a:ea typeface="ＭＳ Ｐゴシック" pitchFamily="34" charset="-128"/>
              </a:defRPr>
            </a:lvl2pPr>
            <a:lvl3pPr marL="1143000" indent="-228600">
              <a:defRPr sz="2400">
                <a:solidFill>
                  <a:schemeClr val="tx1"/>
                </a:solidFill>
                <a:latin typeface="Arial" pitchFamily="34" charset="0"/>
                <a:ea typeface="ＭＳ Ｐゴシック" pitchFamily="34" charset="-128"/>
              </a:defRPr>
            </a:lvl3pPr>
            <a:lvl4pPr marL="1600200" indent="-228600">
              <a:defRPr sz="2400">
                <a:solidFill>
                  <a:schemeClr val="tx1"/>
                </a:solidFill>
                <a:latin typeface="Arial" pitchFamily="34" charset="0"/>
                <a:ea typeface="ＭＳ Ｐゴシック" pitchFamily="34" charset="-128"/>
              </a:defRPr>
            </a:lvl4pPr>
            <a:lvl5pPr marL="2057400" indent="-228600">
              <a:defRPr sz="24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r>
              <a:rPr lang="en-US" altLang="en-US" sz="1100" dirty="0"/>
              <a:t>© </a:t>
            </a:r>
            <a:r>
              <a:rPr lang="en-US" altLang="en-US" sz="1100" dirty="0" smtClean="0"/>
              <a:t>2017 </a:t>
            </a:r>
            <a:r>
              <a:rPr lang="en-US" altLang="en-US" sz="1100" dirty="0"/>
              <a:t>McGraw-Hill Higher Education. All rights reserved.</a:t>
            </a:r>
          </a:p>
        </p:txBody>
      </p:sp>
      <p:sp>
        <p:nvSpPr>
          <p:cNvPr id="29700" name="Text Box 2"/>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itchFamily="34" charset="0"/>
                <a:ea typeface="ＭＳ Ｐゴシック" pitchFamily="34" charset="-128"/>
              </a:defRPr>
            </a:lvl1pPr>
            <a:lvl2pPr marL="742950" indent="-285750">
              <a:defRPr sz="2400">
                <a:solidFill>
                  <a:schemeClr val="tx1"/>
                </a:solidFill>
                <a:latin typeface="Arial" pitchFamily="34" charset="0"/>
                <a:ea typeface="ＭＳ Ｐゴシック" pitchFamily="34" charset="-128"/>
              </a:defRPr>
            </a:lvl2pPr>
            <a:lvl3pPr marL="1143000" indent="-228600">
              <a:defRPr sz="2400">
                <a:solidFill>
                  <a:schemeClr val="tx1"/>
                </a:solidFill>
                <a:latin typeface="Arial" pitchFamily="34" charset="0"/>
                <a:ea typeface="ＭＳ Ｐゴシック" pitchFamily="34" charset="-128"/>
              </a:defRPr>
            </a:lvl3pPr>
            <a:lvl4pPr marL="1600200" indent="-228600">
              <a:defRPr sz="2400">
                <a:solidFill>
                  <a:schemeClr val="tx1"/>
                </a:solidFill>
                <a:latin typeface="Arial" pitchFamily="34" charset="0"/>
                <a:ea typeface="ＭＳ Ｐゴシック" pitchFamily="34" charset="-128"/>
              </a:defRPr>
            </a:lvl4pPr>
            <a:lvl5pPr marL="2057400" indent="-228600">
              <a:defRPr sz="24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fld id="{0E3D2D0F-5EF6-49B1-81B5-490B5C25C399}" type="slidenum">
              <a:rPr lang="en-US" altLang="en-US" sz="1100"/>
              <a:pPr/>
              <a:t>20</a:t>
            </a:fld>
            <a:endParaRPr lang="en-US" altLang="en-US" sz="1100"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ea typeface="ＭＳ Ｐゴシック" pitchFamily="34" charset="-128"/>
              </a:rPr>
              <a:t>Genetic Fallacy</a:t>
            </a:r>
            <a:endParaRPr lang="en-GB" dirty="0"/>
          </a:p>
        </p:txBody>
      </p:sp>
      <p:sp>
        <p:nvSpPr>
          <p:cNvPr id="3" name="Content Placeholder 2"/>
          <p:cNvSpPr>
            <a:spLocks noGrp="1"/>
          </p:cNvSpPr>
          <p:nvPr>
            <p:ph idx="1"/>
          </p:nvPr>
        </p:nvSpPr>
        <p:spPr/>
        <p:txBody>
          <a:bodyPr/>
          <a:lstStyle/>
          <a:p>
            <a:pPr eaLnBrk="1" hangingPunct="1"/>
            <a:r>
              <a:rPr lang="en-US" altLang="en-US" dirty="0">
                <a:ea typeface="ＭＳ Ｐゴシック" pitchFamily="34" charset="-128"/>
              </a:rPr>
              <a:t>A fallacy that occurs when someone argues that the origin of a contention in and of itself automatically renders it </a:t>
            </a:r>
            <a:r>
              <a:rPr lang="en-US" altLang="en-US" dirty="0" smtClean="0">
                <a:ea typeface="ＭＳ Ｐゴシック" pitchFamily="34" charset="-128"/>
              </a:rPr>
              <a:t>false</a:t>
            </a:r>
            <a:endParaRPr lang="en-US" altLang="en-US" i="1" dirty="0">
              <a:ea typeface="ＭＳ Ｐゴシック" pitchFamily="34" charset="-128"/>
            </a:endParaRPr>
          </a:p>
          <a:p>
            <a:pPr lvl="1" eaLnBrk="1" hangingPunct="1"/>
            <a:r>
              <a:rPr lang="en-US" dirty="0" smtClean="0"/>
              <a:t>An </a:t>
            </a:r>
            <a:r>
              <a:rPr lang="en-US" dirty="0"/>
              <a:t>idea is rejected since its origin (genesis) is presumed to be defective.</a:t>
            </a:r>
          </a:p>
          <a:p>
            <a:pPr lvl="1" eaLnBrk="1" hangingPunct="1"/>
            <a:endParaRPr lang="en-US" altLang="en-US" dirty="0">
              <a:solidFill>
                <a:srgbClr val="00B050"/>
              </a:solidFill>
              <a:ea typeface="ＭＳ Ｐゴシック" pitchFamily="34" charset="-128"/>
            </a:endParaRPr>
          </a:p>
          <a:p>
            <a:pPr eaLnBrk="1" hangingPunct="1"/>
            <a:endParaRPr lang="en-US" altLang="en-US" dirty="0">
              <a:ea typeface="ＭＳ Ｐゴシック" pitchFamily="34" charset="-128"/>
            </a:endParaRPr>
          </a:p>
          <a:p>
            <a:endParaRPr lang="en-GB" dirty="0"/>
          </a:p>
        </p:txBody>
      </p:sp>
      <p:sp>
        <p:nvSpPr>
          <p:cNvPr id="4" name="Text Box 1"/>
          <p:cNvSpPr>
            <a:spLocks noGrp="1"/>
          </p:cNvSpPr>
          <p:nvPr>
            <p:ph type="ftr" sz="quarter" idx="11"/>
          </p:nvPr>
        </p:nvSpPr>
        <p:spPr/>
        <p:txBody>
          <a:bodyPr/>
          <a:lstStyle/>
          <a:p>
            <a:r>
              <a:rPr lang="en-US" altLang="en-US" dirty="0" smtClean="0"/>
              <a:t>© 2017 McGraw-Hill Higher Education. All rights reserved.</a:t>
            </a:r>
            <a:endParaRPr lang="en-US" altLang="en-US" dirty="0"/>
          </a:p>
        </p:txBody>
      </p:sp>
      <p:sp>
        <p:nvSpPr>
          <p:cNvPr id="5" name="Text Box 2"/>
          <p:cNvSpPr>
            <a:spLocks noGrp="1"/>
          </p:cNvSpPr>
          <p:nvPr>
            <p:ph type="sldNum" sz="quarter" idx="12"/>
          </p:nvPr>
        </p:nvSpPr>
        <p:spPr/>
        <p:txBody>
          <a:bodyPr/>
          <a:lstStyle/>
          <a:p>
            <a:fld id="{EFA7AD46-A60E-44B2-921B-562835707025}" type="slidenum">
              <a:rPr lang="en-US" altLang="en-US" smtClean="0"/>
              <a:pPr/>
              <a:t>21</a:t>
            </a:fld>
            <a:endParaRPr lang="en-US" altLang="en-US" dirty="0"/>
          </a:p>
        </p:txBody>
      </p:sp>
    </p:spTree>
    <p:extLst>
      <p:ext uri="{BB962C8B-B14F-4D97-AF65-F5344CB8AC3E}">
        <p14:creationId xmlns:p14="http://schemas.microsoft.com/office/powerpoint/2010/main" val="41179050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ea typeface="ＭＳ Ｐゴシック" pitchFamily="34" charset="-128"/>
              </a:rPr>
              <a:t>Genetic Fallacy versus Circumstantial </a:t>
            </a:r>
            <a:r>
              <a:rPr lang="en-US" altLang="en-US" i="1" dirty="0">
                <a:ea typeface="ＭＳ Ｐゴシック" pitchFamily="34" charset="-128"/>
              </a:rPr>
              <a:t>Ad Hominem</a:t>
            </a:r>
            <a:endParaRPr lang="en-GB" i="1" dirty="0">
              <a:ea typeface="ＭＳ Ｐゴシック" pitchFamily="34" charset="-128"/>
            </a:endParaRPr>
          </a:p>
        </p:txBody>
      </p:sp>
      <p:graphicFrame>
        <p:nvGraphicFramePr>
          <p:cNvPr id="6" name="Frame 2" descr="There are two small rectangular boxes partially overlapping two large rectangular boxes. Each pair of small and large boxes is placed one below the other. The content in the larger box explains the term provided in the smaller box.&#10;In the first pair of boxes, the small box is labeled example of genetic fallacy. The content in the large box reads “Does God exist? Of course not. That idea originated with a bunch of ignorant people who knew nothing about science.”&#10;In the second pair of boxes, the small box is labeled example of circumstantial ad hominem. The content in the large box reads “John says God exists. What nonsense. He’s just saying that because he works for a church.”&#10;"/>
          <p:cNvGraphicFramePr>
            <a:graphicFrameLocks noGrp="1"/>
          </p:cNvGraphicFramePr>
          <p:nvPr>
            <p:ph idx="1"/>
            <p:extLst>
              <p:ext uri="{D42A27DB-BD31-4B8C-83A1-F6EECF244321}">
                <p14:modId xmlns:p14="http://schemas.microsoft.com/office/powerpoint/2010/main" val="43403396"/>
              </p:ext>
            </p:extLst>
          </p:nvPr>
        </p:nvGraphicFramePr>
        <p:xfrm>
          <a:off x="838200" y="1905000"/>
          <a:ext cx="7543800" cy="38862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Text Box 1"/>
          <p:cNvSpPr>
            <a:spLocks noGrp="1"/>
          </p:cNvSpPr>
          <p:nvPr>
            <p:ph type="ftr" sz="quarter" idx="11"/>
          </p:nvPr>
        </p:nvSpPr>
        <p:spPr/>
        <p:txBody>
          <a:bodyPr/>
          <a:lstStyle/>
          <a:p>
            <a:r>
              <a:rPr lang="en-US" altLang="en-US" dirty="0" smtClean="0"/>
              <a:t>© 2017 McGraw-Hill Higher Education. All rights reserved.</a:t>
            </a:r>
            <a:endParaRPr lang="en-US" altLang="en-US" dirty="0"/>
          </a:p>
        </p:txBody>
      </p:sp>
      <p:sp>
        <p:nvSpPr>
          <p:cNvPr id="5" name="Text Box 2"/>
          <p:cNvSpPr>
            <a:spLocks noGrp="1"/>
          </p:cNvSpPr>
          <p:nvPr>
            <p:ph type="sldNum" sz="quarter" idx="12"/>
          </p:nvPr>
        </p:nvSpPr>
        <p:spPr/>
        <p:txBody>
          <a:bodyPr/>
          <a:lstStyle/>
          <a:p>
            <a:fld id="{EFA7AD46-A60E-44B2-921B-562835707025}" type="slidenum">
              <a:rPr lang="en-US" altLang="en-US" smtClean="0"/>
              <a:pPr/>
              <a:t>22</a:t>
            </a:fld>
            <a:endParaRPr lang="en-US" altLang="en-US" dirty="0"/>
          </a:p>
        </p:txBody>
      </p:sp>
    </p:spTree>
    <p:extLst>
      <p:ext uri="{BB962C8B-B14F-4D97-AF65-F5344CB8AC3E}">
        <p14:creationId xmlns:p14="http://schemas.microsoft.com/office/powerpoint/2010/main" val="412203403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Straw Man Fallacy</a:t>
            </a:r>
            <a:r>
              <a:rPr lang="en-GB" sz="2000" dirty="0" smtClean="0"/>
              <a:t> (1)</a:t>
            </a:r>
            <a:endParaRPr lang="en-GB" sz="2000" dirty="0"/>
          </a:p>
        </p:txBody>
      </p:sp>
      <p:sp>
        <p:nvSpPr>
          <p:cNvPr id="4" name="Text Box 1"/>
          <p:cNvSpPr>
            <a:spLocks noGrp="1"/>
          </p:cNvSpPr>
          <p:nvPr>
            <p:ph type="ftr" sz="quarter" idx="11"/>
          </p:nvPr>
        </p:nvSpPr>
        <p:spPr/>
        <p:txBody>
          <a:bodyPr/>
          <a:lstStyle/>
          <a:p>
            <a:r>
              <a:rPr lang="en-US" altLang="en-US" dirty="0" smtClean="0"/>
              <a:t>© 2017 McGraw-Hill Higher Education. All rights reserved.</a:t>
            </a:r>
            <a:endParaRPr lang="en-US" altLang="en-US" dirty="0"/>
          </a:p>
        </p:txBody>
      </p:sp>
      <p:sp>
        <p:nvSpPr>
          <p:cNvPr id="5" name="Text Box 2"/>
          <p:cNvSpPr>
            <a:spLocks noGrp="1"/>
          </p:cNvSpPr>
          <p:nvPr>
            <p:ph type="sldNum" sz="quarter" idx="12"/>
          </p:nvPr>
        </p:nvSpPr>
        <p:spPr/>
        <p:txBody>
          <a:bodyPr/>
          <a:lstStyle/>
          <a:p>
            <a:fld id="{B258FE8D-B0F2-4B85-A973-D91980000A0C}" type="slidenum">
              <a:rPr lang="en-US" altLang="en-US" smtClean="0"/>
              <a:pPr/>
              <a:t>23</a:t>
            </a:fld>
            <a:endParaRPr lang="en-US" altLang="en-US" dirty="0"/>
          </a:p>
        </p:txBody>
      </p:sp>
    </p:spTree>
    <p:extLst>
      <p:ext uri="{BB962C8B-B14F-4D97-AF65-F5344CB8AC3E}">
        <p14:creationId xmlns:p14="http://schemas.microsoft.com/office/powerpoint/2010/main" val="122722984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7410" name="Title 1"/>
          <p:cNvSpPr>
            <a:spLocks noGrp="1" noChangeArrowheads="1"/>
          </p:cNvSpPr>
          <p:nvPr>
            <p:ph type="title"/>
          </p:nvPr>
        </p:nvSpPr>
        <p:spPr/>
        <p:txBody>
          <a:bodyPr/>
          <a:lstStyle/>
          <a:p>
            <a:pPr eaLnBrk="1" hangingPunct="1"/>
            <a:r>
              <a:rPr lang="en-US" altLang="en-US" dirty="0" smtClean="0">
                <a:ea typeface="ＭＳ Ｐゴシック" pitchFamily="34" charset="-128"/>
              </a:rPr>
              <a:t>Straw Man </a:t>
            </a:r>
            <a:r>
              <a:rPr lang="en-US" altLang="en-US" dirty="0">
                <a:ea typeface="ＭＳ Ｐゴシック" pitchFamily="34" charset="-128"/>
              </a:rPr>
              <a:t>Fallacy</a:t>
            </a:r>
            <a:r>
              <a:rPr lang="en-US" altLang="en-US" sz="2000" dirty="0" smtClean="0">
                <a:solidFill>
                  <a:srgbClr val="00B050"/>
                </a:solidFill>
                <a:ea typeface="ＭＳ Ｐゴシック" pitchFamily="34" charset="-128"/>
              </a:rPr>
              <a:t> </a:t>
            </a:r>
            <a:r>
              <a:rPr lang="en-US" altLang="en-US" sz="2000" dirty="0" smtClean="0">
                <a:ea typeface="ＭＳ Ｐゴシック" pitchFamily="34" charset="-128"/>
              </a:rPr>
              <a:t>(2)</a:t>
            </a:r>
            <a:endParaRPr lang="en-US" altLang="en-US" sz="2000" dirty="0">
              <a:ea typeface="ＭＳ Ｐゴシック" pitchFamily="34" charset="-128"/>
            </a:endParaRPr>
          </a:p>
        </p:txBody>
      </p:sp>
      <p:sp>
        <p:nvSpPr>
          <p:cNvPr id="17411" name="Content Placeholder 2"/>
          <p:cNvSpPr>
            <a:spLocks noGrp="1" noChangeArrowheads="1"/>
          </p:cNvSpPr>
          <p:nvPr>
            <p:ph type="body" idx="1"/>
          </p:nvPr>
        </p:nvSpPr>
        <p:spPr/>
        <p:txBody>
          <a:bodyPr/>
          <a:lstStyle/>
          <a:p>
            <a:pPr eaLnBrk="1" hangingPunct="1"/>
            <a:r>
              <a:rPr lang="en-IN" altLang="en-US" dirty="0" smtClean="0">
                <a:ea typeface="ＭＳ Ｐゴシック" pitchFamily="34" charset="-128"/>
              </a:rPr>
              <a:t>Occurs </a:t>
            </a:r>
            <a:r>
              <a:rPr lang="en-IN" altLang="en-US" dirty="0">
                <a:ea typeface="ＭＳ Ｐゴシック" pitchFamily="34" charset="-128"/>
              </a:rPr>
              <a:t>when a speaker or writer </a:t>
            </a:r>
            <a:r>
              <a:rPr lang="en-IN" altLang="en-US" dirty="0" smtClean="0">
                <a:ea typeface="ＭＳ Ｐゴシック" pitchFamily="34" charset="-128"/>
              </a:rPr>
              <a:t>attempts to </a:t>
            </a:r>
            <a:r>
              <a:rPr lang="en-IN" altLang="en-US" dirty="0">
                <a:ea typeface="ＭＳ Ｐゴシック" pitchFamily="34" charset="-128"/>
              </a:rPr>
              <a:t>dismiss a </a:t>
            </a:r>
            <a:r>
              <a:rPr lang="en-IN" altLang="en-US" dirty="0" smtClean="0">
                <a:ea typeface="ＭＳ Ｐゴシック" pitchFamily="34" charset="-128"/>
              </a:rPr>
              <a:t>contention by </a:t>
            </a:r>
            <a:r>
              <a:rPr lang="en-IN" altLang="en-US" dirty="0">
                <a:ea typeface="ＭＳ Ｐゴシック" pitchFamily="34" charset="-128"/>
              </a:rPr>
              <a:t>distorting or misrepresenting </a:t>
            </a:r>
            <a:r>
              <a:rPr lang="en-IN" altLang="en-US" dirty="0" smtClean="0">
                <a:ea typeface="ＭＳ Ｐゴシック" pitchFamily="34" charset="-128"/>
              </a:rPr>
              <a:t>it</a:t>
            </a:r>
          </a:p>
          <a:p>
            <a:pPr eaLnBrk="1" hangingPunct="1"/>
            <a:r>
              <a:rPr lang="en-IN" altLang="en-US" dirty="0" smtClean="0">
                <a:ea typeface="ＭＳ Ｐゴシック" pitchFamily="34" charset="-128"/>
              </a:rPr>
              <a:t>Example</a:t>
            </a:r>
          </a:p>
          <a:p>
            <a:pPr lvl="1" eaLnBrk="1" hangingPunct="1"/>
            <a:r>
              <a:rPr lang="en-US" altLang="en-US" dirty="0">
                <a:ea typeface="ＭＳ Ｐゴシック" pitchFamily="34" charset="-128"/>
              </a:rPr>
              <a:t>“Twenty percent? You want to tip her </a:t>
            </a:r>
            <a:r>
              <a:rPr lang="en-US" altLang="en-US" dirty="0" smtClean="0">
                <a:ea typeface="ＭＳ Ｐゴシック" pitchFamily="34" charset="-128"/>
              </a:rPr>
              <a:t>20 percent? </a:t>
            </a:r>
            <a:r>
              <a:rPr lang="en-US" altLang="en-US" dirty="0">
                <a:ea typeface="ＭＳ Ｐゴシック" pitchFamily="34" charset="-128"/>
              </a:rPr>
              <a:t>Hey, maybe you want to give her everything we make, but I frankly think that is ridiculous!” </a:t>
            </a:r>
          </a:p>
          <a:p>
            <a:pPr eaLnBrk="1" hangingPunct="1"/>
            <a:endParaRPr lang="en-US" altLang="en-US" dirty="0" smtClean="0">
              <a:ea typeface="ＭＳ Ｐゴシック" pitchFamily="34" charset="-128"/>
            </a:endParaRPr>
          </a:p>
        </p:txBody>
      </p:sp>
      <p:sp>
        <p:nvSpPr>
          <p:cNvPr id="34817" name="Text Box 1"/>
          <p:cNvSpPr>
            <a:spLocks noGrp="1" noChangeArrowheads="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itchFamily="34" charset="0"/>
                <a:ea typeface="ＭＳ Ｐゴシック" pitchFamily="34" charset="-128"/>
              </a:defRPr>
            </a:lvl1pPr>
            <a:lvl2pPr marL="742950" indent="-285750">
              <a:defRPr sz="2400">
                <a:solidFill>
                  <a:schemeClr val="tx1"/>
                </a:solidFill>
                <a:latin typeface="Arial" pitchFamily="34" charset="0"/>
                <a:ea typeface="ＭＳ Ｐゴシック" pitchFamily="34" charset="-128"/>
              </a:defRPr>
            </a:lvl2pPr>
            <a:lvl3pPr marL="1143000" indent="-228600">
              <a:defRPr sz="2400">
                <a:solidFill>
                  <a:schemeClr val="tx1"/>
                </a:solidFill>
                <a:latin typeface="Arial" pitchFamily="34" charset="0"/>
                <a:ea typeface="ＭＳ Ｐゴシック" pitchFamily="34" charset="-128"/>
              </a:defRPr>
            </a:lvl3pPr>
            <a:lvl4pPr marL="1600200" indent="-228600">
              <a:defRPr sz="2400">
                <a:solidFill>
                  <a:schemeClr val="tx1"/>
                </a:solidFill>
                <a:latin typeface="Arial" pitchFamily="34" charset="0"/>
                <a:ea typeface="ＭＳ Ｐゴシック" pitchFamily="34" charset="-128"/>
              </a:defRPr>
            </a:lvl4pPr>
            <a:lvl5pPr marL="2057400" indent="-228600">
              <a:defRPr sz="24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r>
              <a:rPr lang="en-US" altLang="en-US" sz="1100" dirty="0"/>
              <a:t>© </a:t>
            </a:r>
            <a:r>
              <a:rPr lang="en-US" altLang="en-US" sz="1100" dirty="0" smtClean="0"/>
              <a:t>2017 </a:t>
            </a:r>
            <a:r>
              <a:rPr lang="en-US" altLang="en-US" sz="1100" dirty="0"/>
              <a:t>McGraw-Hill Higher Education. All rights reserved.</a:t>
            </a:r>
          </a:p>
        </p:txBody>
      </p:sp>
      <p:sp>
        <p:nvSpPr>
          <p:cNvPr id="34820" name="Text Box 2"/>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itchFamily="34" charset="0"/>
                <a:ea typeface="ＭＳ Ｐゴシック" pitchFamily="34" charset="-128"/>
              </a:defRPr>
            </a:lvl1pPr>
            <a:lvl2pPr marL="742950" indent="-285750">
              <a:defRPr sz="2400">
                <a:solidFill>
                  <a:schemeClr val="tx1"/>
                </a:solidFill>
                <a:latin typeface="Arial" pitchFamily="34" charset="0"/>
                <a:ea typeface="ＭＳ Ｐゴシック" pitchFamily="34" charset="-128"/>
              </a:defRPr>
            </a:lvl2pPr>
            <a:lvl3pPr marL="1143000" indent="-228600">
              <a:defRPr sz="2400">
                <a:solidFill>
                  <a:schemeClr val="tx1"/>
                </a:solidFill>
                <a:latin typeface="Arial" pitchFamily="34" charset="0"/>
                <a:ea typeface="ＭＳ Ｐゴシック" pitchFamily="34" charset="-128"/>
              </a:defRPr>
            </a:lvl3pPr>
            <a:lvl4pPr marL="1600200" indent="-228600">
              <a:defRPr sz="2400">
                <a:solidFill>
                  <a:schemeClr val="tx1"/>
                </a:solidFill>
                <a:latin typeface="Arial" pitchFamily="34" charset="0"/>
                <a:ea typeface="ＭＳ Ｐゴシック" pitchFamily="34" charset="-128"/>
              </a:defRPr>
            </a:lvl4pPr>
            <a:lvl5pPr marL="2057400" indent="-228600">
              <a:defRPr sz="24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fld id="{EEB51ABB-257C-4E61-97F0-B2795D348D50}" type="slidenum">
              <a:rPr lang="en-US" altLang="en-US" sz="1100"/>
              <a:pPr/>
              <a:t>24</a:t>
            </a:fld>
            <a:endParaRPr lang="en-US" altLang="en-US" sz="1100"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False Dilemma </a:t>
            </a:r>
            <a:r>
              <a:rPr lang="en-GB" dirty="0" smtClean="0"/>
              <a:t>Fallacy</a:t>
            </a:r>
            <a:r>
              <a:rPr lang="en-GB" sz="2000" dirty="0" smtClean="0"/>
              <a:t> (1)</a:t>
            </a:r>
            <a:endParaRPr lang="en-GB" sz="2000" dirty="0"/>
          </a:p>
        </p:txBody>
      </p:sp>
      <p:sp>
        <p:nvSpPr>
          <p:cNvPr id="4" name="Text Box 1"/>
          <p:cNvSpPr>
            <a:spLocks noGrp="1"/>
          </p:cNvSpPr>
          <p:nvPr>
            <p:ph type="ftr" sz="quarter" idx="11"/>
          </p:nvPr>
        </p:nvSpPr>
        <p:spPr/>
        <p:txBody>
          <a:bodyPr/>
          <a:lstStyle/>
          <a:p>
            <a:r>
              <a:rPr lang="en-US" altLang="en-US" dirty="0" smtClean="0"/>
              <a:t>© 2017 McGraw-Hill Higher Education. All rights reserved.</a:t>
            </a:r>
            <a:endParaRPr lang="en-US" altLang="en-US" dirty="0"/>
          </a:p>
        </p:txBody>
      </p:sp>
      <p:sp>
        <p:nvSpPr>
          <p:cNvPr id="5" name="Text Box 2"/>
          <p:cNvSpPr>
            <a:spLocks noGrp="1"/>
          </p:cNvSpPr>
          <p:nvPr>
            <p:ph type="sldNum" sz="quarter" idx="12"/>
          </p:nvPr>
        </p:nvSpPr>
        <p:spPr/>
        <p:txBody>
          <a:bodyPr/>
          <a:lstStyle/>
          <a:p>
            <a:fld id="{B258FE8D-B0F2-4B85-A973-D91980000A0C}" type="slidenum">
              <a:rPr lang="en-US" altLang="en-US" smtClean="0"/>
              <a:pPr/>
              <a:t>25</a:t>
            </a:fld>
            <a:endParaRPr lang="en-US" altLang="en-US" dirty="0"/>
          </a:p>
        </p:txBody>
      </p:sp>
    </p:spTree>
    <p:extLst>
      <p:ext uri="{BB962C8B-B14F-4D97-AF65-F5344CB8AC3E}">
        <p14:creationId xmlns:p14="http://schemas.microsoft.com/office/powerpoint/2010/main" val="91035169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ea typeface="ＭＳ Ｐゴシック" pitchFamily="34" charset="-128"/>
              </a:rPr>
              <a:t>False </a:t>
            </a:r>
            <a:r>
              <a:rPr lang="en-US" altLang="en-US" dirty="0" smtClean="0">
                <a:ea typeface="ＭＳ Ｐゴシック" pitchFamily="34" charset="-128"/>
              </a:rPr>
              <a:t>Dilemma Fallacy</a:t>
            </a:r>
            <a:r>
              <a:rPr lang="en-US" altLang="en-US" sz="2000" dirty="0" smtClean="0">
                <a:ea typeface="ＭＳ Ｐゴシック" pitchFamily="34" charset="-128"/>
              </a:rPr>
              <a:t> (2)</a:t>
            </a:r>
            <a:endParaRPr lang="en-GB" sz="2000" dirty="0">
              <a:ea typeface="ＭＳ Ｐゴシック" pitchFamily="34" charset="-128"/>
            </a:endParaRPr>
          </a:p>
        </p:txBody>
      </p:sp>
      <p:sp>
        <p:nvSpPr>
          <p:cNvPr id="3" name="Content Placeholder 2"/>
          <p:cNvSpPr>
            <a:spLocks noGrp="1"/>
          </p:cNvSpPr>
          <p:nvPr>
            <p:ph idx="1"/>
          </p:nvPr>
        </p:nvSpPr>
        <p:spPr/>
        <p:txBody>
          <a:bodyPr/>
          <a:lstStyle/>
          <a:p>
            <a:r>
              <a:rPr lang="en-IN" dirty="0" smtClean="0"/>
              <a:t>Someone </a:t>
            </a:r>
            <a:r>
              <a:rPr lang="en-IN" dirty="0"/>
              <a:t>tries to establish a conclusion by offering it as the only alternative to something we will find unacceptable, unattainable, or implausible</a:t>
            </a:r>
            <a:r>
              <a:rPr lang="en-IN" dirty="0" smtClean="0"/>
              <a:t>.</a:t>
            </a:r>
          </a:p>
          <a:p>
            <a:r>
              <a:rPr lang="en-US" altLang="en-US" dirty="0">
                <a:ea typeface="ＭＳ Ｐゴシック" pitchFamily="34" charset="-128"/>
              </a:rPr>
              <a:t>Also known as the black/white fallacy, either/or </a:t>
            </a:r>
            <a:r>
              <a:rPr lang="en-US" altLang="en-US" dirty="0" smtClean="0">
                <a:ea typeface="ＭＳ Ｐゴシック" pitchFamily="34" charset="-128"/>
              </a:rPr>
              <a:t>fallacy, </a:t>
            </a:r>
            <a:r>
              <a:rPr lang="en-US" altLang="en-US" dirty="0">
                <a:ea typeface="ＭＳ Ｐゴシック" pitchFamily="34" charset="-128"/>
              </a:rPr>
              <a:t>false choice fallacy</a:t>
            </a:r>
            <a:r>
              <a:rPr lang="en-US" altLang="en-US" dirty="0" smtClean="0">
                <a:ea typeface="ＭＳ Ｐゴシック" pitchFamily="34" charset="-128"/>
              </a:rPr>
              <a:t>, </a:t>
            </a:r>
            <a:r>
              <a:rPr lang="en-US" altLang="en-US" dirty="0">
                <a:ea typeface="ＭＳ Ｐゴシック" pitchFamily="34" charset="-128"/>
              </a:rPr>
              <a:t>and false alternative fallacy</a:t>
            </a:r>
          </a:p>
          <a:p>
            <a:endParaRPr lang="en-IN" dirty="0"/>
          </a:p>
        </p:txBody>
      </p:sp>
      <p:sp>
        <p:nvSpPr>
          <p:cNvPr id="4" name="Text Box 1"/>
          <p:cNvSpPr>
            <a:spLocks noGrp="1"/>
          </p:cNvSpPr>
          <p:nvPr>
            <p:ph type="ftr" sz="quarter" idx="11"/>
          </p:nvPr>
        </p:nvSpPr>
        <p:spPr/>
        <p:txBody>
          <a:bodyPr/>
          <a:lstStyle/>
          <a:p>
            <a:r>
              <a:rPr lang="en-US" altLang="en-US" dirty="0" smtClean="0"/>
              <a:t>© 2017 McGraw-Hill Higher Education. All rights reserved.</a:t>
            </a:r>
            <a:endParaRPr lang="en-US" altLang="en-US" dirty="0"/>
          </a:p>
        </p:txBody>
      </p:sp>
      <p:sp>
        <p:nvSpPr>
          <p:cNvPr id="5" name="Text Box 2"/>
          <p:cNvSpPr>
            <a:spLocks noGrp="1"/>
          </p:cNvSpPr>
          <p:nvPr>
            <p:ph type="sldNum" sz="quarter" idx="12"/>
          </p:nvPr>
        </p:nvSpPr>
        <p:spPr/>
        <p:txBody>
          <a:bodyPr/>
          <a:lstStyle/>
          <a:p>
            <a:fld id="{EFA7AD46-A60E-44B2-921B-562835707025}" type="slidenum">
              <a:rPr lang="en-US" altLang="en-US" smtClean="0"/>
              <a:pPr/>
              <a:t>26</a:t>
            </a:fld>
            <a:endParaRPr lang="en-US" altLang="en-US" dirty="0"/>
          </a:p>
        </p:txBody>
      </p:sp>
    </p:spTree>
    <p:extLst>
      <p:ext uri="{BB962C8B-B14F-4D97-AF65-F5344CB8AC3E}">
        <p14:creationId xmlns:p14="http://schemas.microsoft.com/office/powerpoint/2010/main" val="1253809453"/>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noChangeArrowheads="1"/>
          </p:cNvSpPr>
          <p:nvPr>
            <p:ph type="title"/>
          </p:nvPr>
        </p:nvSpPr>
        <p:spPr/>
        <p:txBody>
          <a:bodyPr/>
          <a:lstStyle/>
          <a:p>
            <a:pPr eaLnBrk="1" hangingPunct="1"/>
            <a:r>
              <a:rPr lang="en-US" altLang="en-US" dirty="0">
                <a:ea typeface="ＭＳ Ｐゴシック" pitchFamily="34" charset="-128"/>
              </a:rPr>
              <a:t>Example of the False Dilemma </a:t>
            </a:r>
            <a:r>
              <a:rPr lang="en-US" altLang="en-US" dirty="0" smtClean="0">
                <a:ea typeface="ＭＳ Ｐゴシック" pitchFamily="34" charset="-128"/>
              </a:rPr>
              <a:t>Fallacy</a:t>
            </a:r>
            <a:r>
              <a:rPr lang="en-US" altLang="en-US" sz="2000" dirty="0" smtClean="0">
                <a:ea typeface="ＭＳ Ｐゴシック" pitchFamily="34" charset="-128"/>
              </a:rPr>
              <a:t> (1)</a:t>
            </a:r>
            <a:endParaRPr lang="en-US" altLang="en-US" sz="2000" dirty="0">
              <a:ea typeface="ＭＳ Ｐゴシック" pitchFamily="34" charset="-128"/>
            </a:endParaRPr>
          </a:p>
        </p:txBody>
      </p:sp>
      <p:sp>
        <p:nvSpPr>
          <p:cNvPr id="22531" name="Content Placeholder 2"/>
          <p:cNvSpPr>
            <a:spLocks noGrp="1" noChangeArrowheads="1"/>
          </p:cNvSpPr>
          <p:nvPr>
            <p:ph type="body" idx="1"/>
          </p:nvPr>
        </p:nvSpPr>
        <p:spPr/>
        <p:txBody>
          <a:bodyPr/>
          <a:lstStyle/>
          <a:p>
            <a:pPr marL="742950" lvl="2" indent="-342900" eaLnBrk="1" hangingPunct="1"/>
            <a:r>
              <a:rPr lang="en-IN" dirty="0" smtClean="0"/>
              <a:t>“</a:t>
            </a:r>
            <a:r>
              <a:rPr lang="en-IN" dirty="0"/>
              <a:t>Either we allow the oil companies to drill for oil in the Gulf or we will be at the mercy of OPEC. Therefore we shouldn’t prevent the oil companies from drilling for oil in the Gulf.”</a:t>
            </a:r>
            <a:endParaRPr lang="en-GB" dirty="0"/>
          </a:p>
          <a:p>
            <a:pPr eaLnBrk="1" hangingPunct="1"/>
            <a:endParaRPr lang="en-US" altLang="en-US" dirty="0" smtClean="0">
              <a:solidFill>
                <a:srgbClr val="00B050"/>
              </a:solidFill>
              <a:ea typeface="ＭＳ Ｐゴシック" pitchFamily="34" charset="-128"/>
            </a:endParaRPr>
          </a:p>
        </p:txBody>
      </p:sp>
      <p:sp>
        <p:nvSpPr>
          <p:cNvPr id="36865" name="Text Box 1"/>
          <p:cNvSpPr>
            <a:spLocks noGrp="1" noChangeArrowheads="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itchFamily="34" charset="0"/>
                <a:ea typeface="ＭＳ Ｐゴシック" pitchFamily="34" charset="-128"/>
              </a:defRPr>
            </a:lvl1pPr>
            <a:lvl2pPr marL="742950" indent="-285750">
              <a:defRPr sz="2400">
                <a:solidFill>
                  <a:schemeClr val="tx1"/>
                </a:solidFill>
                <a:latin typeface="Arial" pitchFamily="34" charset="0"/>
                <a:ea typeface="ＭＳ Ｐゴシック" pitchFamily="34" charset="-128"/>
              </a:defRPr>
            </a:lvl2pPr>
            <a:lvl3pPr marL="1143000" indent="-228600">
              <a:defRPr sz="2400">
                <a:solidFill>
                  <a:schemeClr val="tx1"/>
                </a:solidFill>
                <a:latin typeface="Arial" pitchFamily="34" charset="0"/>
                <a:ea typeface="ＭＳ Ｐゴシック" pitchFamily="34" charset="-128"/>
              </a:defRPr>
            </a:lvl3pPr>
            <a:lvl4pPr marL="1600200" indent="-228600">
              <a:defRPr sz="2400">
                <a:solidFill>
                  <a:schemeClr val="tx1"/>
                </a:solidFill>
                <a:latin typeface="Arial" pitchFamily="34" charset="0"/>
                <a:ea typeface="ＭＳ Ｐゴシック" pitchFamily="34" charset="-128"/>
              </a:defRPr>
            </a:lvl4pPr>
            <a:lvl5pPr marL="2057400" indent="-228600">
              <a:defRPr sz="24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r>
              <a:rPr lang="en-US" altLang="en-US" sz="1100" dirty="0"/>
              <a:t>© </a:t>
            </a:r>
            <a:r>
              <a:rPr lang="en-US" altLang="en-US" sz="1100" dirty="0" smtClean="0"/>
              <a:t>2017 </a:t>
            </a:r>
            <a:r>
              <a:rPr lang="en-US" altLang="en-US" sz="1100" dirty="0"/>
              <a:t>McGraw-Hill Higher Education. All rights reserved.</a:t>
            </a:r>
          </a:p>
        </p:txBody>
      </p:sp>
      <p:sp>
        <p:nvSpPr>
          <p:cNvPr id="36868" name="Text Box 2"/>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itchFamily="34" charset="0"/>
                <a:ea typeface="ＭＳ Ｐゴシック" pitchFamily="34" charset="-128"/>
              </a:defRPr>
            </a:lvl1pPr>
            <a:lvl2pPr marL="742950" indent="-285750">
              <a:defRPr sz="2400">
                <a:solidFill>
                  <a:schemeClr val="tx1"/>
                </a:solidFill>
                <a:latin typeface="Arial" pitchFamily="34" charset="0"/>
                <a:ea typeface="ＭＳ Ｐゴシック" pitchFamily="34" charset="-128"/>
              </a:defRPr>
            </a:lvl2pPr>
            <a:lvl3pPr marL="1143000" indent="-228600">
              <a:defRPr sz="2400">
                <a:solidFill>
                  <a:schemeClr val="tx1"/>
                </a:solidFill>
                <a:latin typeface="Arial" pitchFamily="34" charset="0"/>
                <a:ea typeface="ＭＳ Ｐゴシック" pitchFamily="34" charset="-128"/>
              </a:defRPr>
            </a:lvl3pPr>
            <a:lvl4pPr marL="1600200" indent="-228600">
              <a:defRPr sz="2400">
                <a:solidFill>
                  <a:schemeClr val="tx1"/>
                </a:solidFill>
                <a:latin typeface="Arial" pitchFamily="34" charset="0"/>
                <a:ea typeface="ＭＳ Ｐゴシック" pitchFamily="34" charset="-128"/>
              </a:defRPr>
            </a:lvl4pPr>
            <a:lvl5pPr marL="2057400" indent="-228600">
              <a:defRPr sz="24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fld id="{7E0FB1D6-B08E-4410-8237-2EE5FC42725B}" type="slidenum">
              <a:rPr lang="en-US" altLang="en-US" sz="1100"/>
              <a:pPr/>
              <a:t>27</a:t>
            </a:fld>
            <a:endParaRPr lang="en-US" altLang="en-US" sz="1100"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ea typeface="ＭＳ Ｐゴシック" pitchFamily="34" charset="-128"/>
              </a:rPr>
              <a:t>Example of the False </a:t>
            </a:r>
            <a:r>
              <a:rPr lang="en-US" altLang="en-US" dirty="0" smtClean="0">
                <a:ea typeface="ＭＳ Ｐゴシック" pitchFamily="34" charset="-128"/>
              </a:rPr>
              <a:t>Dilemma </a:t>
            </a:r>
            <a:r>
              <a:rPr lang="en-US" altLang="en-US" dirty="0">
                <a:ea typeface="ＭＳ Ｐゴシック" pitchFamily="34" charset="-128"/>
              </a:rPr>
              <a:t>Fallacy</a:t>
            </a:r>
            <a:r>
              <a:rPr lang="en-US" altLang="en-US" sz="2000" dirty="0" smtClean="0">
                <a:ea typeface="ＭＳ Ｐゴシック" pitchFamily="34" charset="-128"/>
              </a:rPr>
              <a:t> (2)</a:t>
            </a:r>
            <a:endParaRPr lang="en-GB" sz="2000" dirty="0">
              <a:ea typeface="ＭＳ Ｐゴシック" pitchFamily="34" charset="-128"/>
            </a:endParaRPr>
          </a:p>
        </p:txBody>
      </p:sp>
      <p:sp>
        <p:nvSpPr>
          <p:cNvPr id="3" name="Content Placeholder 2"/>
          <p:cNvSpPr>
            <a:spLocks noGrp="1"/>
          </p:cNvSpPr>
          <p:nvPr>
            <p:ph idx="1"/>
          </p:nvPr>
        </p:nvSpPr>
        <p:spPr/>
        <p:txBody>
          <a:bodyPr/>
          <a:lstStyle/>
          <a:p>
            <a:r>
              <a:rPr lang="en-US" altLang="en-US" dirty="0">
                <a:ea typeface="ＭＳ Ｐゴシック" pitchFamily="34" charset="-128"/>
              </a:rPr>
              <a:t>“Either we increase the number of troops in </a:t>
            </a:r>
            <a:r>
              <a:rPr lang="en-US" altLang="en-US" dirty="0" smtClean="0">
                <a:ea typeface="ＭＳ Ｐゴシック" pitchFamily="34" charset="-128"/>
              </a:rPr>
              <a:t>Iraq, </a:t>
            </a:r>
            <a:r>
              <a:rPr lang="en-US" altLang="en-US" dirty="0">
                <a:ea typeface="ＭＳ Ｐゴシック" pitchFamily="34" charset="-128"/>
              </a:rPr>
              <a:t>or the terrorists will be attacking </a:t>
            </a:r>
            <a:r>
              <a:rPr lang="en-US" altLang="en-US" dirty="0" smtClean="0">
                <a:ea typeface="ＭＳ Ｐゴシック" pitchFamily="34" charset="-128"/>
              </a:rPr>
              <a:t>the U.S</a:t>
            </a:r>
            <a:r>
              <a:rPr lang="en-US" altLang="en-US" dirty="0">
                <a:ea typeface="ＭＳ Ｐゴシック" pitchFamily="34" charset="-128"/>
              </a:rPr>
              <a:t>. cities. Seems like a simple choice to me.” </a:t>
            </a:r>
          </a:p>
          <a:p>
            <a:endParaRPr lang="en-GB" dirty="0"/>
          </a:p>
        </p:txBody>
      </p:sp>
      <p:sp>
        <p:nvSpPr>
          <p:cNvPr id="4" name="Text Box 1"/>
          <p:cNvSpPr>
            <a:spLocks noGrp="1"/>
          </p:cNvSpPr>
          <p:nvPr>
            <p:ph type="ftr" sz="quarter" idx="11"/>
          </p:nvPr>
        </p:nvSpPr>
        <p:spPr/>
        <p:txBody>
          <a:bodyPr/>
          <a:lstStyle/>
          <a:p>
            <a:r>
              <a:rPr lang="en-US" altLang="en-US" dirty="0" smtClean="0"/>
              <a:t>© 2017 McGraw-Hill Higher Education. All rights reserved.</a:t>
            </a:r>
            <a:endParaRPr lang="en-US" altLang="en-US" dirty="0"/>
          </a:p>
        </p:txBody>
      </p:sp>
      <p:sp>
        <p:nvSpPr>
          <p:cNvPr id="5" name="Text Box 2"/>
          <p:cNvSpPr>
            <a:spLocks noGrp="1"/>
          </p:cNvSpPr>
          <p:nvPr>
            <p:ph type="sldNum" sz="quarter" idx="12"/>
          </p:nvPr>
        </p:nvSpPr>
        <p:spPr/>
        <p:txBody>
          <a:bodyPr/>
          <a:lstStyle/>
          <a:p>
            <a:fld id="{EFA7AD46-A60E-44B2-921B-562835707025}" type="slidenum">
              <a:rPr lang="en-US" altLang="en-US" smtClean="0"/>
              <a:pPr/>
              <a:t>28</a:t>
            </a:fld>
            <a:endParaRPr lang="en-US" altLang="en-US" dirty="0"/>
          </a:p>
        </p:txBody>
      </p:sp>
    </p:spTree>
    <p:extLst>
      <p:ext uri="{BB962C8B-B14F-4D97-AF65-F5344CB8AC3E}">
        <p14:creationId xmlns:p14="http://schemas.microsoft.com/office/powerpoint/2010/main" val="3628713164"/>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4338" name="Title 1"/>
          <p:cNvSpPr>
            <a:spLocks noGrp="1" noChangeArrowheads="1"/>
          </p:cNvSpPr>
          <p:nvPr>
            <p:ph type="title"/>
          </p:nvPr>
        </p:nvSpPr>
        <p:spPr/>
        <p:txBody>
          <a:bodyPr/>
          <a:lstStyle/>
          <a:p>
            <a:pPr eaLnBrk="1" hangingPunct="1"/>
            <a:r>
              <a:rPr lang="en-IN" altLang="en-US" dirty="0">
                <a:ea typeface="ＭＳ Ｐゴシック" pitchFamily="34" charset="-128"/>
              </a:rPr>
              <a:t>"</a:t>
            </a:r>
            <a:r>
              <a:rPr lang="en-IN" altLang="en-US" dirty="0" smtClean="0">
                <a:ea typeface="ＭＳ Ｐゴシック" pitchFamily="34" charset="-128"/>
              </a:rPr>
              <a:t>Perfectionist" </a:t>
            </a:r>
            <a:r>
              <a:rPr lang="en-IN" altLang="en-US" dirty="0">
                <a:ea typeface="ＭＳ Ｐゴシック" pitchFamily="34" charset="-128"/>
              </a:rPr>
              <a:t>Version of the</a:t>
            </a:r>
            <a:r>
              <a:rPr lang="en-IN" altLang="en-US" dirty="0" smtClean="0">
                <a:ea typeface="ＭＳ Ｐゴシック" pitchFamily="34" charset="-128"/>
              </a:rPr>
              <a:t> False Dilemma Fallacy</a:t>
            </a:r>
            <a:endParaRPr lang="en-US" altLang="en-US" dirty="0" smtClean="0">
              <a:ea typeface="ＭＳ Ｐゴシック" pitchFamily="34" charset="-128"/>
            </a:endParaRPr>
          </a:p>
        </p:txBody>
      </p:sp>
      <p:sp>
        <p:nvSpPr>
          <p:cNvPr id="14339" name="Content Placeholder 2"/>
          <p:cNvSpPr>
            <a:spLocks noGrp="1" noChangeArrowheads="1"/>
          </p:cNvSpPr>
          <p:nvPr>
            <p:ph type="body" idx="1"/>
          </p:nvPr>
        </p:nvSpPr>
        <p:spPr/>
        <p:txBody>
          <a:bodyPr/>
          <a:lstStyle/>
          <a:p>
            <a:pPr eaLnBrk="1" hangingPunct="1"/>
            <a:r>
              <a:rPr lang="en-US" altLang="en-US" dirty="0" smtClean="0">
                <a:ea typeface="ＭＳ Ｐゴシック" pitchFamily="34" charset="-128"/>
              </a:rPr>
              <a:t>Example</a:t>
            </a:r>
          </a:p>
          <a:p>
            <a:pPr lvl="1" eaLnBrk="1" hangingPunct="1"/>
            <a:r>
              <a:rPr lang="en-US" altLang="en-US" dirty="0" smtClean="0">
                <a:ea typeface="ＭＳ Ｐゴシック" pitchFamily="34" charset="-128"/>
              </a:rPr>
              <a:t>“It’s impossible to eliminate terrorism entirely. We should stop wasting money on it.” </a:t>
            </a:r>
          </a:p>
          <a:p>
            <a:pPr eaLnBrk="1" hangingPunct="1"/>
            <a:endParaRPr lang="en-US" altLang="en-US" dirty="0" smtClean="0">
              <a:ea typeface="ＭＳ Ｐゴシック" pitchFamily="34" charset="-128"/>
            </a:endParaRPr>
          </a:p>
        </p:txBody>
      </p:sp>
      <p:sp>
        <p:nvSpPr>
          <p:cNvPr id="39937" name="Text Box 1"/>
          <p:cNvSpPr>
            <a:spLocks noGrp="1" noChangeArrowheads="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itchFamily="34" charset="0"/>
                <a:ea typeface="ＭＳ Ｐゴシック" pitchFamily="34" charset="-128"/>
              </a:defRPr>
            </a:lvl1pPr>
            <a:lvl2pPr marL="742950" indent="-285750">
              <a:defRPr sz="2400">
                <a:solidFill>
                  <a:schemeClr val="tx1"/>
                </a:solidFill>
                <a:latin typeface="Arial" pitchFamily="34" charset="0"/>
                <a:ea typeface="ＭＳ Ｐゴシック" pitchFamily="34" charset="-128"/>
              </a:defRPr>
            </a:lvl2pPr>
            <a:lvl3pPr marL="1143000" indent="-228600">
              <a:defRPr sz="2400">
                <a:solidFill>
                  <a:schemeClr val="tx1"/>
                </a:solidFill>
                <a:latin typeface="Arial" pitchFamily="34" charset="0"/>
                <a:ea typeface="ＭＳ Ｐゴシック" pitchFamily="34" charset="-128"/>
              </a:defRPr>
            </a:lvl3pPr>
            <a:lvl4pPr marL="1600200" indent="-228600">
              <a:defRPr sz="2400">
                <a:solidFill>
                  <a:schemeClr val="tx1"/>
                </a:solidFill>
                <a:latin typeface="Arial" pitchFamily="34" charset="0"/>
                <a:ea typeface="ＭＳ Ｐゴシック" pitchFamily="34" charset="-128"/>
              </a:defRPr>
            </a:lvl4pPr>
            <a:lvl5pPr marL="2057400" indent="-228600">
              <a:defRPr sz="24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r>
              <a:rPr lang="en-US" altLang="en-US" sz="1100" dirty="0"/>
              <a:t>© </a:t>
            </a:r>
            <a:r>
              <a:rPr lang="en-US" altLang="en-US" sz="1100" dirty="0" smtClean="0"/>
              <a:t>2017 </a:t>
            </a:r>
            <a:r>
              <a:rPr lang="en-US" altLang="en-US" sz="1100" dirty="0"/>
              <a:t>McGraw-Hill Higher Education. All rights reserved.</a:t>
            </a:r>
          </a:p>
        </p:txBody>
      </p:sp>
      <p:sp>
        <p:nvSpPr>
          <p:cNvPr id="39940" name="Text Box 2"/>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itchFamily="34" charset="0"/>
                <a:ea typeface="ＭＳ Ｐゴシック" pitchFamily="34" charset="-128"/>
              </a:defRPr>
            </a:lvl1pPr>
            <a:lvl2pPr marL="742950" indent="-285750">
              <a:defRPr sz="2400">
                <a:solidFill>
                  <a:schemeClr val="tx1"/>
                </a:solidFill>
                <a:latin typeface="Arial" pitchFamily="34" charset="0"/>
                <a:ea typeface="ＭＳ Ｐゴシック" pitchFamily="34" charset="-128"/>
              </a:defRPr>
            </a:lvl2pPr>
            <a:lvl3pPr marL="1143000" indent="-228600">
              <a:defRPr sz="2400">
                <a:solidFill>
                  <a:schemeClr val="tx1"/>
                </a:solidFill>
                <a:latin typeface="Arial" pitchFamily="34" charset="0"/>
                <a:ea typeface="ＭＳ Ｐゴシック" pitchFamily="34" charset="-128"/>
              </a:defRPr>
            </a:lvl3pPr>
            <a:lvl4pPr marL="1600200" indent="-228600">
              <a:defRPr sz="2400">
                <a:solidFill>
                  <a:schemeClr val="tx1"/>
                </a:solidFill>
                <a:latin typeface="Arial" pitchFamily="34" charset="0"/>
                <a:ea typeface="ＭＳ Ｐゴシック" pitchFamily="34" charset="-128"/>
              </a:defRPr>
            </a:lvl4pPr>
            <a:lvl5pPr marL="2057400" indent="-228600">
              <a:defRPr sz="24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fld id="{8D102956-A334-4C50-B7A4-07D374472BF6}" type="slidenum">
              <a:rPr lang="en-US" altLang="en-US" sz="1100"/>
              <a:pPr/>
              <a:t>29</a:t>
            </a:fld>
            <a:endParaRPr lang="en-US" altLang="en-US" sz="11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Chapter </a:t>
            </a:r>
            <a:r>
              <a:rPr lang="en-GB" dirty="0" smtClean="0"/>
              <a:t>Outline</a:t>
            </a:r>
            <a:r>
              <a:rPr lang="en-GB" sz="2000" dirty="0" smtClean="0"/>
              <a:t> (2)</a:t>
            </a:r>
            <a:endParaRPr lang="en-GB" sz="2000" dirty="0"/>
          </a:p>
        </p:txBody>
      </p:sp>
      <p:sp>
        <p:nvSpPr>
          <p:cNvPr id="3" name="Content Placeholder 2"/>
          <p:cNvSpPr>
            <a:spLocks noGrp="1"/>
          </p:cNvSpPr>
          <p:nvPr>
            <p:ph idx="1"/>
          </p:nvPr>
        </p:nvSpPr>
        <p:spPr/>
        <p:txBody>
          <a:bodyPr/>
          <a:lstStyle/>
          <a:p>
            <a:r>
              <a:rPr lang="en-IN" dirty="0"/>
              <a:t>Define and recognize fallacies involved in begging the question.</a:t>
            </a:r>
          </a:p>
          <a:p>
            <a:r>
              <a:rPr lang="en-IN" dirty="0"/>
              <a:t>Define and recognize fallacies classified as appeals to emotion.</a:t>
            </a:r>
          </a:p>
          <a:p>
            <a:r>
              <a:rPr lang="en-IN" dirty="0"/>
              <a:t>Define and recognize other fallacies involved in arriving at irrelevant conclusions.</a:t>
            </a:r>
          </a:p>
        </p:txBody>
      </p:sp>
      <p:sp>
        <p:nvSpPr>
          <p:cNvPr id="4" name="Text Box 1"/>
          <p:cNvSpPr>
            <a:spLocks noGrp="1"/>
          </p:cNvSpPr>
          <p:nvPr>
            <p:ph type="ftr" sz="quarter" idx="11"/>
          </p:nvPr>
        </p:nvSpPr>
        <p:spPr/>
        <p:txBody>
          <a:bodyPr/>
          <a:lstStyle/>
          <a:p>
            <a:r>
              <a:rPr lang="en-US" altLang="en-US" dirty="0" smtClean="0"/>
              <a:t>© 2017 McGraw-Hill Higher Education. All rights reserved.</a:t>
            </a:r>
            <a:endParaRPr lang="en-US" altLang="en-US" dirty="0"/>
          </a:p>
        </p:txBody>
      </p:sp>
      <p:sp>
        <p:nvSpPr>
          <p:cNvPr id="5" name="Text Box 2"/>
          <p:cNvSpPr>
            <a:spLocks noGrp="1"/>
          </p:cNvSpPr>
          <p:nvPr>
            <p:ph type="sldNum" sz="quarter" idx="12"/>
          </p:nvPr>
        </p:nvSpPr>
        <p:spPr/>
        <p:txBody>
          <a:bodyPr/>
          <a:lstStyle/>
          <a:p>
            <a:fld id="{EFA7AD46-A60E-44B2-921B-562835707025}" type="slidenum">
              <a:rPr lang="en-US" altLang="en-US" smtClean="0"/>
              <a:pPr/>
              <a:t>3</a:t>
            </a:fld>
            <a:endParaRPr lang="en-US" altLang="en-US" dirty="0"/>
          </a:p>
        </p:txBody>
      </p:sp>
    </p:spTree>
    <p:extLst>
      <p:ext uri="{BB962C8B-B14F-4D97-AF65-F5344CB8AC3E}">
        <p14:creationId xmlns:p14="http://schemas.microsoft.com/office/powerpoint/2010/main" val="1298969285"/>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5362" name="Title 1"/>
          <p:cNvSpPr>
            <a:spLocks noGrp="1" noChangeArrowheads="1"/>
          </p:cNvSpPr>
          <p:nvPr>
            <p:ph type="title"/>
          </p:nvPr>
        </p:nvSpPr>
        <p:spPr/>
        <p:txBody>
          <a:bodyPr/>
          <a:lstStyle/>
          <a:p>
            <a:pPr eaLnBrk="1" hangingPunct="1"/>
            <a:r>
              <a:rPr lang="en-IN" altLang="en-US" dirty="0">
                <a:ea typeface="ＭＳ Ｐゴシック" pitchFamily="34" charset="-128"/>
              </a:rPr>
              <a:t>"</a:t>
            </a:r>
            <a:r>
              <a:rPr lang="en-IN" altLang="en-US" dirty="0" smtClean="0">
                <a:ea typeface="ＭＳ Ｐゴシック" pitchFamily="34" charset="-128"/>
              </a:rPr>
              <a:t>Line-Drawing" </a:t>
            </a:r>
            <a:r>
              <a:rPr lang="en-IN" altLang="en-US" dirty="0">
                <a:ea typeface="ＭＳ Ｐゴシック" pitchFamily="34" charset="-128"/>
              </a:rPr>
              <a:t>Version of the False </a:t>
            </a:r>
            <a:r>
              <a:rPr lang="en-IN" altLang="en-US" dirty="0" smtClean="0">
                <a:ea typeface="ＭＳ Ｐゴシック" pitchFamily="34" charset="-128"/>
              </a:rPr>
              <a:t>Dilemma Fallacy</a:t>
            </a:r>
            <a:endParaRPr lang="en-US" altLang="en-US" dirty="0" smtClean="0">
              <a:ea typeface="ＭＳ Ｐゴシック" pitchFamily="34" charset="-128"/>
            </a:endParaRPr>
          </a:p>
        </p:txBody>
      </p:sp>
      <p:sp>
        <p:nvSpPr>
          <p:cNvPr id="15363" name="Content Placeholder 2"/>
          <p:cNvSpPr>
            <a:spLocks noGrp="1" noChangeArrowheads="1"/>
          </p:cNvSpPr>
          <p:nvPr>
            <p:ph type="body" idx="1"/>
          </p:nvPr>
        </p:nvSpPr>
        <p:spPr/>
        <p:txBody>
          <a:bodyPr/>
          <a:lstStyle/>
          <a:p>
            <a:pPr eaLnBrk="1" hangingPunct="1"/>
            <a:r>
              <a:rPr lang="en-US" altLang="en-US" dirty="0" smtClean="0">
                <a:ea typeface="ＭＳ Ｐゴシック" pitchFamily="34" charset="-128"/>
              </a:rPr>
              <a:t>Example</a:t>
            </a:r>
          </a:p>
          <a:p>
            <a:pPr lvl="1" eaLnBrk="1" hangingPunct="1"/>
            <a:r>
              <a:rPr lang="en-US" altLang="en-US" dirty="0" smtClean="0">
                <a:ea typeface="ＭＳ Ｐゴシック" pitchFamily="34" charset="-128"/>
              </a:rPr>
              <a:t>“There shouldn’t be restrictions on violence in the movies. After all, when is a movie ‘too violent’? You can’t draw a line.” </a:t>
            </a:r>
          </a:p>
          <a:p>
            <a:pPr eaLnBrk="1" hangingPunct="1"/>
            <a:endParaRPr lang="en-US" altLang="en-US" dirty="0" smtClean="0">
              <a:ea typeface="ＭＳ Ｐゴシック" pitchFamily="34" charset="-128"/>
            </a:endParaRPr>
          </a:p>
        </p:txBody>
      </p:sp>
      <p:sp>
        <p:nvSpPr>
          <p:cNvPr id="40961" name="Text Box 1"/>
          <p:cNvSpPr>
            <a:spLocks noGrp="1" noChangeArrowheads="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itchFamily="34" charset="0"/>
                <a:ea typeface="ＭＳ Ｐゴシック" pitchFamily="34" charset="-128"/>
              </a:defRPr>
            </a:lvl1pPr>
            <a:lvl2pPr marL="742950" indent="-285750">
              <a:defRPr sz="2400">
                <a:solidFill>
                  <a:schemeClr val="tx1"/>
                </a:solidFill>
                <a:latin typeface="Arial" pitchFamily="34" charset="0"/>
                <a:ea typeface="ＭＳ Ｐゴシック" pitchFamily="34" charset="-128"/>
              </a:defRPr>
            </a:lvl2pPr>
            <a:lvl3pPr marL="1143000" indent="-228600">
              <a:defRPr sz="2400">
                <a:solidFill>
                  <a:schemeClr val="tx1"/>
                </a:solidFill>
                <a:latin typeface="Arial" pitchFamily="34" charset="0"/>
                <a:ea typeface="ＭＳ Ｐゴシック" pitchFamily="34" charset="-128"/>
              </a:defRPr>
            </a:lvl3pPr>
            <a:lvl4pPr marL="1600200" indent="-228600">
              <a:defRPr sz="2400">
                <a:solidFill>
                  <a:schemeClr val="tx1"/>
                </a:solidFill>
                <a:latin typeface="Arial" pitchFamily="34" charset="0"/>
                <a:ea typeface="ＭＳ Ｐゴシック" pitchFamily="34" charset="-128"/>
              </a:defRPr>
            </a:lvl4pPr>
            <a:lvl5pPr marL="2057400" indent="-228600">
              <a:defRPr sz="24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r>
              <a:rPr lang="en-US" altLang="en-US" sz="1100" dirty="0"/>
              <a:t>© </a:t>
            </a:r>
            <a:r>
              <a:rPr lang="en-US" altLang="en-US" sz="1100" dirty="0" smtClean="0"/>
              <a:t>2017 </a:t>
            </a:r>
            <a:r>
              <a:rPr lang="en-US" altLang="en-US" sz="1100" dirty="0"/>
              <a:t>McGraw-Hill Higher Education. All rights reserved.</a:t>
            </a:r>
          </a:p>
        </p:txBody>
      </p:sp>
      <p:sp>
        <p:nvSpPr>
          <p:cNvPr id="40964" name="Text Box 2"/>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itchFamily="34" charset="0"/>
                <a:ea typeface="ＭＳ Ｐゴシック" pitchFamily="34" charset="-128"/>
              </a:defRPr>
            </a:lvl1pPr>
            <a:lvl2pPr marL="742950" indent="-285750">
              <a:defRPr sz="2400">
                <a:solidFill>
                  <a:schemeClr val="tx1"/>
                </a:solidFill>
                <a:latin typeface="Arial" pitchFamily="34" charset="0"/>
                <a:ea typeface="ＭＳ Ｐゴシック" pitchFamily="34" charset="-128"/>
              </a:defRPr>
            </a:lvl2pPr>
            <a:lvl3pPr marL="1143000" indent="-228600">
              <a:defRPr sz="2400">
                <a:solidFill>
                  <a:schemeClr val="tx1"/>
                </a:solidFill>
                <a:latin typeface="Arial" pitchFamily="34" charset="0"/>
                <a:ea typeface="ＭＳ Ｐゴシック" pitchFamily="34" charset="-128"/>
              </a:defRPr>
            </a:lvl3pPr>
            <a:lvl4pPr marL="1600200" indent="-228600">
              <a:defRPr sz="2400">
                <a:solidFill>
                  <a:schemeClr val="tx1"/>
                </a:solidFill>
                <a:latin typeface="Arial" pitchFamily="34" charset="0"/>
                <a:ea typeface="ＭＳ Ｐゴシック" pitchFamily="34" charset="-128"/>
              </a:defRPr>
            </a:lvl4pPr>
            <a:lvl5pPr marL="2057400" indent="-228600">
              <a:defRPr sz="24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fld id="{447DAD51-3069-43E0-BE25-3BA05C5DD944}" type="slidenum">
              <a:rPr lang="en-US" altLang="en-US" sz="1100"/>
              <a:pPr/>
              <a:t>30</a:t>
            </a:fld>
            <a:endParaRPr lang="en-US" altLang="en-US" sz="1100"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Misplacing the Burden of </a:t>
            </a:r>
            <a:r>
              <a:rPr lang="en-IN" dirty="0" smtClean="0"/>
              <a:t>Proof</a:t>
            </a:r>
            <a:r>
              <a:rPr lang="en-IN" sz="2000" dirty="0" smtClean="0"/>
              <a:t> (1)</a:t>
            </a:r>
            <a:endParaRPr lang="en-GB" sz="2000" dirty="0"/>
          </a:p>
        </p:txBody>
      </p:sp>
      <p:sp>
        <p:nvSpPr>
          <p:cNvPr id="4" name="Text Box 1"/>
          <p:cNvSpPr>
            <a:spLocks noGrp="1"/>
          </p:cNvSpPr>
          <p:nvPr>
            <p:ph type="ftr" sz="quarter" idx="11"/>
          </p:nvPr>
        </p:nvSpPr>
        <p:spPr/>
        <p:txBody>
          <a:bodyPr/>
          <a:lstStyle/>
          <a:p>
            <a:r>
              <a:rPr lang="en-US" altLang="en-US" dirty="0" smtClean="0"/>
              <a:t>© 2017 McGraw-Hill Higher Education. All rights reserved.</a:t>
            </a:r>
            <a:endParaRPr lang="en-US" altLang="en-US" dirty="0"/>
          </a:p>
        </p:txBody>
      </p:sp>
      <p:sp>
        <p:nvSpPr>
          <p:cNvPr id="5" name="Text Box 2"/>
          <p:cNvSpPr>
            <a:spLocks noGrp="1"/>
          </p:cNvSpPr>
          <p:nvPr>
            <p:ph type="sldNum" sz="quarter" idx="12"/>
          </p:nvPr>
        </p:nvSpPr>
        <p:spPr/>
        <p:txBody>
          <a:bodyPr/>
          <a:lstStyle/>
          <a:p>
            <a:fld id="{B258FE8D-B0F2-4B85-A973-D91980000A0C}" type="slidenum">
              <a:rPr lang="en-US" altLang="en-US" smtClean="0"/>
              <a:pPr/>
              <a:t>31</a:t>
            </a:fld>
            <a:endParaRPr lang="en-US" altLang="en-US" dirty="0"/>
          </a:p>
        </p:txBody>
      </p:sp>
    </p:spTree>
    <p:extLst>
      <p:ext uri="{BB962C8B-B14F-4D97-AF65-F5344CB8AC3E}">
        <p14:creationId xmlns:p14="http://schemas.microsoft.com/office/powerpoint/2010/main" val="1871808837"/>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Misplacing the Burden of </a:t>
            </a:r>
            <a:r>
              <a:rPr lang="en-IN" dirty="0" smtClean="0"/>
              <a:t>Proof</a:t>
            </a:r>
            <a:r>
              <a:rPr lang="en-IN" sz="2000" dirty="0" smtClean="0"/>
              <a:t> </a:t>
            </a:r>
            <a:r>
              <a:rPr lang="en-US" altLang="en-US" sz="2000" dirty="0" smtClean="0">
                <a:ea typeface="ＭＳ Ｐゴシック" pitchFamily="34" charset="-128"/>
              </a:rPr>
              <a:t>(2)</a:t>
            </a:r>
            <a:endParaRPr lang="en-GB" sz="2000" dirty="0"/>
          </a:p>
        </p:txBody>
      </p:sp>
      <p:sp>
        <p:nvSpPr>
          <p:cNvPr id="3" name="Content Placeholder 2"/>
          <p:cNvSpPr>
            <a:spLocks noGrp="1"/>
          </p:cNvSpPr>
          <p:nvPr>
            <p:ph idx="1"/>
          </p:nvPr>
        </p:nvSpPr>
        <p:spPr/>
        <p:txBody>
          <a:bodyPr>
            <a:noAutofit/>
          </a:bodyPr>
          <a:lstStyle/>
          <a:p>
            <a:r>
              <a:rPr lang="en-IN" dirty="0" smtClean="0"/>
              <a:t>Occurs when </a:t>
            </a:r>
            <a:r>
              <a:rPr lang="en-IN" dirty="0"/>
              <a:t>people try to support or prove their position by misplacing the burden of proof and trying to make others disprove </a:t>
            </a:r>
            <a:r>
              <a:rPr lang="en-IN" dirty="0" smtClean="0"/>
              <a:t>it</a:t>
            </a:r>
            <a:endParaRPr lang="en-IN" dirty="0"/>
          </a:p>
          <a:p>
            <a:endParaRPr lang="en-GB" dirty="0"/>
          </a:p>
        </p:txBody>
      </p:sp>
      <p:sp>
        <p:nvSpPr>
          <p:cNvPr id="4" name="Text Box 1"/>
          <p:cNvSpPr>
            <a:spLocks noGrp="1"/>
          </p:cNvSpPr>
          <p:nvPr>
            <p:ph type="ftr" sz="quarter" idx="11"/>
          </p:nvPr>
        </p:nvSpPr>
        <p:spPr/>
        <p:txBody>
          <a:bodyPr/>
          <a:lstStyle/>
          <a:p>
            <a:r>
              <a:rPr lang="en-US" altLang="en-US" dirty="0" smtClean="0"/>
              <a:t>© 2017 McGraw-Hill Higher Education. All rights reserved.</a:t>
            </a:r>
            <a:endParaRPr lang="en-US" altLang="en-US" dirty="0"/>
          </a:p>
        </p:txBody>
      </p:sp>
      <p:sp>
        <p:nvSpPr>
          <p:cNvPr id="5" name="Text Box 2"/>
          <p:cNvSpPr>
            <a:spLocks noGrp="1"/>
          </p:cNvSpPr>
          <p:nvPr>
            <p:ph type="sldNum" sz="quarter" idx="12"/>
          </p:nvPr>
        </p:nvSpPr>
        <p:spPr/>
        <p:txBody>
          <a:bodyPr/>
          <a:lstStyle/>
          <a:p>
            <a:fld id="{EFA7AD46-A60E-44B2-921B-562835707025}" type="slidenum">
              <a:rPr lang="en-US" altLang="en-US" smtClean="0"/>
              <a:pPr/>
              <a:t>32</a:t>
            </a:fld>
            <a:endParaRPr lang="en-US" altLang="en-US" dirty="0"/>
          </a:p>
        </p:txBody>
      </p:sp>
    </p:spTree>
    <p:extLst>
      <p:ext uri="{BB962C8B-B14F-4D97-AF65-F5344CB8AC3E}">
        <p14:creationId xmlns:p14="http://schemas.microsoft.com/office/powerpoint/2010/main" val="3397351883"/>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GB" dirty="0" smtClean="0"/>
              <a:t>Examples of </a:t>
            </a:r>
            <a:r>
              <a:rPr lang="en-IN" dirty="0"/>
              <a:t>Misplacing the Burden of Proof</a:t>
            </a:r>
            <a:r>
              <a:rPr lang="en-GB" dirty="0" smtClean="0"/>
              <a:t> </a:t>
            </a:r>
            <a:endParaRPr lang="en-GB" dirty="0"/>
          </a:p>
        </p:txBody>
      </p:sp>
      <p:sp>
        <p:nvSpPr>
          <p:cNvPr id="3" name="Content Placeholder 2"/>
          <p:cNvSpPr>
            <a:spLocks noGrp="1"/>
          </p:cNvSpPr>
          <p:nvPr>
            <p:ph idx="1"/>
          </p:nvPr>
        </p:nvSpPr>
        <p:spPr/>
        <p:txBody>
          <a:bodyPr/>
          <a:lstStyle/>
          <a:p>
            <a:r>
              <a:rPr lang="en-IN" altLang="en-US" dirty="0" smtClean="0">
                <a:ea typeface="ＭＳ Ｐゴシック" pitchFamily="34" charset="-128"/>
              </a:rPr>
              <a:t>“I </a:t>
            </a:r>
            <a:r>
              <a:rPr lang="en-IN" altLang="en-US" dirty="0">
                <a:ea typeface="ＭＳ Ｐゴシック" pitchFamily="34" charset="-128"/>
              </a:rPr>
              <a:t>believe our former president’s birth certificate was a forgery. Can you prove it isn’t</a:t>
            </a:r>
            <a:r>
              <a:rPr lang="en-IN" altLang="en-US" dirty="0" smtClean="0">
                <a:ea typeface="ＭＳ Ｐゴシック" pitchFamily="34" charset="-128"/>
              </a:rPr>
              <a:t>?”</a:t>
            </a:r>
          </a:p>
          <a:p>
            <a:r>
              <a:rPr lang="en-US" altLang="en-US" dirty="0" smtClean="0">
                <a:ea typeface="ＭＳ Ｐゴシック" pitchFamily="34" charset="-128"/>
              </a:rPr>
              <a:t>“</a:t>
            </a:r>
            <a:r>
              <a:rPr lang="en-US" altLang="en-US" dirty="0">
                <a:ea typeface="ＭＳ Ｐゴシック" pitchFamily="34" charset="-128"/>
              </a:rPr>
              <a:t>Can I prove the Biblical flood really happened? Hey, can you prove it didn’t</a:t>
            </a:r>
            <a:r>
              <a:rPr lang="en-US" altLang="en-US" dirty="0" smtClean="0">
                <a:ea typeface="ＭＳ Ｐゴシック" pitchFamily="34" charset="-128"/>
              </a:rPr>
              <a:t>?” </a:t>
            </a:r>
            <a:endParaRPr lang="en-US" altLang="en-US" dirty="0">
              <a:ea typeface="ＭＳ Ｐゴシック" pitchFamily="34" charset="-128"/>
            </a:endParaRPr>
          </a:p>
          <a:p>
            <a:pPr lvl="1"/>
            <a:endParaRPr lang="en-US" altLang="ja-JP" sz="2800" dirty="0">
              <a:ea typeface="ＭＳ Ｐゴシック" pitchFamily="34" charset="-128"/>
            </a:endParaRPr>
          </a:p>
          <a:p>
            <a:endParaRPr lang="en-GB" dirty="0"/>
          </a:p>
        </p:txBody>
      </p:sp>
      <p:sp>
        <p:nvSpPr>
          <p:cNvPr id="4" name="Text Box 1"/>
          <p:cNvSpPr>
            <a:spLocks noGrp="1"/>
          </p:cNvSpPr>
          <p:nvPr>
            <p:ph type="ftr" sz="quarter" idx="11"/>
          </p:nvPr>
        </p:nvSpPr>
        <p:spPr/>
        <p:txBody>
          <a:bodyPr/>
          <a:lstStyle/>
          <a:p>
            <a:r>
              <a:rPr lang="en-US" altLang="en-US" dirty="0" smtClean="0"/>
              <a:t>© 2017 McGraw-Hill Higher Education. All rights reserved.</a:t>
            </a:r>
            <a:endParaRPr lang="en-US" altLang="en-US" dirty="0"/>
          </a:p>
        </p:txBody>
      </p:sp>
      <p:sp>
        <p:nvSpPr>
          <p:cNvPr id="5" name="Text Box 2"/>
          <p:cNvSpPr>
            <a:spLocks noGrp="1"/>
          </p:cNvSpPr>
          <p:nvPr>
            <p:ph type="sldNum" sz="quarter" idx="12"/>
          </p:nvPr>
        </p:nvSpPr>
        <p:spPr/>
        <p:txBody>
          <a:bodyPr/>
          <a:lstStyle/>
          <a:p>
            <a:fld id="{EFA7AD46-A60E-44B2-921B-562835707025}" type="slidenum">
              <a:rPr lang="en-US" altLang="en-US" smtClean="0"/>
              <a:pPr/>
              <a:t>33</a:t>
            </a:fld>
            <a:endParaRPr lang="en-US" altLang="en-US" dirty="0"/>
          </a:p>
        </p:txBody>
      </p:sp>
    </p:spTree>
    <p:extLst>
      <p:ext uri="{BB962C8B-B14F-4D97-AF65-F5344CB8AC3E}">
        <p14:creationId xmlns:p14="http://schemas.microsoft.com/office/powerpoint/2010/main" val="201039480"/>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ea typeface="ＭＳ Ｐゴシック" pitchFamily="34" charset="-128"/>
              </a:rPr>
              <a:t>Appeal to Ignorance</a:t>
            </a:r>
            <a:endParaRPr lang="en-GB" dirty="0"/>
          </a:p>
        </p:txBody>
      </p:sp>
      <p:sp>
        <p:nvSpPr>
          <p:cNvPr id="3" name="Content Placeholder 2"/>
          <p:cNvSpPr>
            <a:spLocks noGrp="1"/>
          </p:cNvSpPr>
          <p:nvPr>
            <p:ph idx="1"/>
          </p:nvPr>
        </p:nvSpPr>
        <p:spPr/>
        <p:txBody>
          <a:bodyPr/>
          <a:lstStyle/>
          <a:p>
            <a:r>
              <a:rPr lang="en-US" altLang="en-US" dirty="0">
                <a:ea typeface="ＭＳ Ｐゴシック" pitchFamily="34" charset="-128"/>
              </a:rPr>
              <a:t>This fallacy occurs when it is argued that we should believe a claim because nobody has proved it false.</a:t>
            </a:r>
          </a:p>
          <a:p>
            <a:pPr lvl="1"/>
            <a:r>
              <a:rPr lang="en-US" altLang="en-US" dirty="0" smtClean="0">
                <a:ea typeface="ＭＳ Ｐゴシック" pitchFamily="34" charset="-128"/>
              </a:rPr>
              <a:t>It is a variation </a:t>
            </a:r>
            <a:r>
              <a:rPr lang="en-US" altLang="en-US" dirty="0">
                <a:ea typeface="ＭＳ Ｐゴシック" pitchFamily="34" charset="-128"/>
              </a:rPr>
              <a:t>of the fallacy of </a:t>
            </a:r>
            <a:r>
              <a:rPr lang="en-US" altLang="en-US" dirty="0" smtClean="0">
                <a:ea typeface="ＭＳ Ｐゴシック" pitchFamily="34" charset="-128"/>
              </a:rPr>
              <a:t>misplacing </a:t>
            </a:r>
            <a:r>
              <a:rPr lang="en-US" altLang="en-US" dirty="0">
                <a:ea typeface="ＭＳ Ｐゴシック" pitchFamily="34" charset="-128"/>
              </a:rPr>
              <a:t>the </a:t>
            </a:r>
            <a:r>
              <a:rPr lang="en-US" altLang="en-US" dirty="0" smtClean="0">
                <a:ea typeface="ＭＳ Ｐゴシック" pitchFamily="34" charset="-128"/>
              </a:rPr>
              <a:t>burden </a:t>
            </a:r>
            <a:r>
              <a:rPr lang="en-US" altLang="en-US" dirty="0">
                <a:ea typeface="ＭＳ Ｐゴシック" pitchFamily="34" charset="-128"/>
              </a:rPr>
              <a:t>of p</a:t>
            </a:r>
            <a:r>
              <a:rPr lang="en-US" altLang="en-US" dirty="0" smtClean="0">
                <a:ea typeface="ＭＳ Ｐゴシック" pitchFamily="34" charset="-128"/>
              </a:rPr>
              <a:t>roof.</a:t>
            </a:r>
            <a:endParaRPr lang="en-US" altLang="en-US" dirty="0">
              <a:ea typeface="ＭＳ Ｐゴシック" pitchFamily="34" charset="-128"/>
            </a:endParaRPr>
          </a:p>
          <a:p>
            <a:endParaRPr lang="en-GB" dirty="0"/>
          </a:p>
        </p:txBody>
      </p:sp>
      <p:sp>
        <p:nvSpPr>
          <p:cNvPr id="4" name="Text Box 1"/>
          <p:cNvSpPr>
            <a:spLocks noGrp="1"/>
          </p:cNvSpPr>
          <p:nvPr>
            <p:ph type="ftr" sz="quarter" idx="11"/>
          </p:nvPr>
        </p:nvSpPr>
        <p:spPr/>
        <p:txBody>
          <a:bodyPr/>
          <a:lstStyle/>
          <a:p>
            <a:r>
              <a:rPr lang="en-US" altLang="en-US" dirty="0" smtClean="0"/>
              <a:t>© 2017 McGraw-Hill Higher Education. All rights reserved.</a:t>
            </a:r>
            <a:endParaRPr lang="en-US" altLang="en-US" dirty="0"/>
          </a:p>
        </p:txBody>
      </p:sp>
      <p:sp>
        <p:nvSpPr>
          <p:cNvPr id="5" name="Text Box 2"/>
          <p:cNvSpPr>
            <a:spLocks noGrp="1"/>
          </p:cNvSpPr>
          <p:nvPr>
            <p:ph type="sldNum" sz="quarter" idx="12"/>
          </p:nvPr>
        </p:nvSpPr>
        <p:spPr/>
        <p:txBody>
          <a:bodyPr/>
          <a:lstStyle/>
          <a:p>
            <a:fld id="{EFA7AD46-A60E-44B2-921B-562835707025}" type="slidenum">
              <a:rPr lang="en-US" altLang="en-US" smtClean="0"/>
              <a:pPr/>
              <a:t>34</a:t>
            </a:fld>
            <a:endParaRPr lang="en-US" altLang="en-US" dirty="0"/>
          </a:p>
        </p:txBody>
      </p:sp>
    </p:spTree>
    <p:extLst>
      <p:ext uri="{BB962C8B-B14F-4D97-AF65-F5344CB8AC3E}">
        <p14:creationId xmlns:p14="http://schemas.microsoft.com/office/powerpoint/2010/main" val="368279737"/>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Begging the </a:t>
            </a:r>
            <a:r>
              <a:rPr lang="en-GB" dirty="0" smtClean="0"/>
              <a:t>Question</a:t>
            </a:r>
            <a:r>
              <a:rPr lang="en-GB" sz="2000" dirty="0" smtClean="0"/>
              <a:t> (1)</a:t>
            </a:r>
            <a:endParaRPr lang="en-GB" sz="2000" dirty="0"/>
          </a:p>
        </p:txBody>
      </p:sp>
      <p:sp>
        <p:nvSpPr>
          <p:cNvPr id="4" name="Text Box 1"/>
          <p:cNvSpPr>
            <a:spLocks noGrp="1"/>
          </p:cNvSpPr>
          <p:nvPr>
            <p:ph type="ftr" sz="quarter" idx="11"/>
          </p:nvPr>
        </p:nvSpPr>
        <p:spPr/>
        <p:txBody>
          <a:bodyPr/>
          <a:lstStyle/>
          <a:p>
            <a:r>
              <a:rPr lang="en-US" altLang="en-US" dirty="0" smtClean="0"/>
              <a:t>© 2017 McGraw-Hill Higher Education. All rights reserved.</a:t>
            </a:r>
            <a:endParaRPr lang="en-US" altLang="en-US" dirty="0"/>
          </a:p>
        </p:txBody>
      </p:sp>
      <p:sp>
        <p:nvSpPr>
          <p:cNvPr id="5" name="Text Box 2"/>
          <p:cNvSpPr>
            <a:spLocks noGrp="1"/>
          </p:cNvSpPr>
          <p:nvPr>
            <p:ph type="sldNum" sz="quarter" idx="12"/>
          </p:nvPr>
        </p:nvSpPr>
        <p:spPr/>
        <p:txBody>
          <a:bodyPr/>
          <a:lstStyle/>
          <a:p>
            <a:fld id="{B258FE8D-B0F2-4B85-A973-D91980000A0C}" type="slidenum">
              <a:rPr lang="en-US" altLang="en-US" smtClean="0"/>
              <a:pPr/>
              <a:t>35</a:t>
            </a:fld>
            <a:endParaRPr lang="en-US" altLang="en-US" dirty="0"/>
          </a:p>
        </p:txBody>
      </p:sp>
    </p:spTree>
    <p:extLst>
      <p:ext uri="{BB962C8B-B14F-4D97-AF65-F5344CB8AC3E}">
        <p14:creationId xmlns:p14="http://schemas.microsoft.com/office/powerpoint/2010/main" val="3079077642"/>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Begging the </a:t>
            </a:r>
            <a:r>
              <a:rPr lang="en-GB" dirty="0" smtClean="0"/>
              <a:t>Question</a:t>
            </a:r>
            <a:r>
              <a:rPr lang="en-GB" sz="2000" dirty="0" smtClean="0"/>
              <a:t> </a:t>
            </a:r>
            <a:r>
              <a:rPr lang="en-US" altLang="en-US" sz="2000" dirty="0" smtClean="0">
                <a:ea typeface="ＭＳ Ｐゴシック" pitchFamily="34" charset="-128"/>
              </a:rPr>
              <a:t>(2)</a:t>
            </a:r>
            <a:endParaRPr lang="en-GB" sz="2000" dirty="0"/>
          </a:p>
        </p:txBody>
      </p:sp>
      <p:sp>
        <p:nvSpPr>
          <p:cNvPr id="3" name="Content Placeholder 2"/>
          <p:cNvSpPr>
            <a:spLocks noGrp="1"/>
          </p:cNvSpPr>
          <p:nvPr>
            <p:ph idx="1"/>
          </p:nvPr>
        </p:nvSpPr>
        <p:spPr/>
        <p:txBody>
          <a:bodyPr/>
          <a:lstStyle/>
          <a:p>
            <a:r>
              <a:rPr lang="en-IN" dirty="0" smtClean="0"/>
              <a:t>A </a:t>
            </a:r>
            <a:r>
              <a:rPr lang="en-IN" dirty="0"/>
              <a:t>speaker or writer is guilty of begging the question logically when he or she tries to “support” a contention by offering as “evidence” what amounts to a repackaging of the very contention in </a:t>
            </a:r>
            <a:r>
              <a:rPr lang="en-IN" dirty="0" smtClean="0"/>
              <a:t>question. </a:t>
            </a:r>
            <a:endParaRPr lang="en-GB" dirty="0"/>
          </a:p>
        </p:txBody>
      </p:sp>
      <p:sp>
        <p:nvSpPr>
          <p:cNvPr id="4" name="Text Box 1"/>
          <p:cNvSpPr>
            <a:spLocks noGrp="1"/>
          </p:cNvSpPr>
          <p:nvPr>
            <p:ph type="ftr" sz="quarter" idx="11"/>
          </p:nvPr>
        </p:nvSpPr>
        <p:spPr/>
        <p:txBody>
          <a:bodyPr/>
          <a:lstStyle/>
          <a:p>
            <a:r>
              <a:rPr lang="en-US" altLang="en-US" dirty="0" smtClean="0"/>
              <a:t>© 2017 McGraw-Hill Higher Education. All rights reserved.</a:t>
            </a:r>
            <a:endParaRPr lang="en-US" altLang="en-US" dirty="0"/>
          </a:p>
        </p:txBody>
      </p:sp>
      <p:sp>
        <p:nvSpPr>
          <p:cNvPr id="5" name="Text Box 2"/>
          <p:cNvSpPr>
            <a:spLocks noGrp="1"/>
          </p:cNvSpPr>
          <p:nvPr>
            <p:ph type="sldNum" sz="quarter" idx="12"/>
          </p:nvPr>
        </p:nvSpPr>
        <p:spPr/>
        <p:txBody>
          <a:bodyPr/>
          <a:lstStyle/>
          <a:p>
            <a:fld id="{EFA7AD46-A60E-44B2-921B-562835707025}" type="slidenum">
              <a:rPr lang="en-US" altLang="en-US" smtClean="0"/>
              <a:pPr/>
              <a:t>36</a:t>
            </a:fld>
            <a:endParaRPr lang="en-US" altLang="en-US" dirty="0"/>
          </a:p>
        </p:txBody>
      </p:sp>
    </p:spTree>
    <p:extLst>
      <p:ext uri="{BB962C8B-B14F-4D97-AF65-F5344CB8AC3E}">
        <p14:creationId xmlns:p14="http://schemas.microsoft.com/office/powerpoint/2010/main" val="3121060706"/>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Examples of </a:t>
            </a:r>
            <a:r>
              <a:rPr lang="en-GB" dirty="0" smtClean="0"/>
              <a:t>Begging </a:t>
            </a:r>
            <a:r>
              <a:rPr lang="en-GB" dirty="0"/>
              <a:t>the Question</a:t>
            </a:r>
          </a:p>
        </p:txBody>
      </p:sp>
      <p:sp>
        <p:nvSpPr>
          <p:cNvPr id="3" name="Content Placeholder 2"/>
          <p:cNvSpPr>
            <a:spLocks noGrp="1"/>
          </p:cNvSpPr>
          <p:nvPr>
            <p:ph idx="1"/>
          </p:nvPr>
        </p:nvSpPr>
        <p:spPr/>
        <p:txBody>
          <a:bodyPr/>
          <a:lstStyle/>
          <a:p>
            <a:r>
              <a:rPr lang="en-IN" dirty="0"/>
              <a:t>“Obviously the president told the truth about Benghazi. He wouldn’t lie to us about it</a:t>
            </a:r>
            <a:r>
              <a:rPr lang="en-IN" dirty="0" smtClean="0"/>
              <a:t>.”</a:t>
            </a:r>
          </a:p>
          <a:p>
            <a:r>
              <a:rPr lang="en-US" altLang="en-US" dirty="0">
                <a:ea typeface="ＭＳ Ｐゴシック" pitchFamily="34" charset="-128"/>
              </a:rPr>
              <a:t>“Can I prove the Biblical flood really happened? Of course it happened! Why else would Noah build an ark</a:t>
            </a:r>
            <a:r>
              <a:rPr lang="en-US" altLang="en-US" dirty="0" smtClean="0">
                <a:ea typeface="ＭＳ Ｐゴシック" pitchFamily="34" charset="-128"/>
              </a:rPr>
              <a:t>?” </a:t>
            </a:r>
            <a:endParaRPr lang="en-US" altLang="en-US" dirty="0">
              <a:ea typeface="ＭＳ Ｐゴシック" pitchFamily="34" charset="-128"/>
            </a:endParaRPr>
          </a:p>
          <a:p>
            <a:endParaRPr lang="en-IN" dirty="0"/>
          </a:p>
          <a:p>
            <a:endParaRPr lang="en-GB" dirty="0"/>
          </a:p>
        </p:txBody>
      </p:sp>
      <p:sp>
        <p:nvSpPr>
          <p:cNvPr id="4" name="Text Box 1"/>
          <p:cNvSpPr>
            <a:spLocks noGrp="1"/>
          </p:cNvSpPr>
          <p:nvPr>
            <p:ph type="ftr" sz="quarter" idx="11"/>
          </p:nvPr>
        </p:nvSpPr>
        <p:spPr/>
        <p:txBody>
          <a:bodyPr/>
          <a:lstStyle/>
          <a:p>
            <a:r>
              <a:rPr lang="en-US" altLang="en-US" dirty="0" smtClean="0"/>
              <a:t>© 2017 McGraw-Hill Higher Education. All rights reserved.</a:t>
            </a:r>
            <a:endParaRPr lang="en-US" altLang="en-US" dirty="0"/>
          </a:p>
        </p:txBody>
      </p:sp>
      <p:sp>
        <p:nvSpPr>
          <p:cNvPr id="5" name="Text Box 2"/>
          <p:cNvSpPr>
            <a:spLocks noGrp="1"/>
          </p:cNvSpPr>
          <p:nvPr>
            <p:ph type="sldNum" sz="quarter" idx="12"/>
          </p:nvPr>
        </p:nvSpPr>
        <p:spPr/>
        <p:txBody>
          <a:bodyPr/>
          <a:lstStyle/>
          <a:p>
            <a:fld id="{EFA7AD46-A60E-44B2-921B-562835707025}" type="slidenum">
              <a:rPr lang="en-US" altLang="en-US" smtClean="0"/>
              <a:pPr/>
              <a:t>37</a:t>
            </a:fld>
            <a:endParaRPr lang="en-US" altLang="en-US" dirty="0"/>
          </a:p>
        </p:txBody>
      </p:sp>
    </p:spTree>
    <p:extLst>
      <p:ext uri="{BB962C8B-B14F-4D97-AF65-F5344CB8AC3E}">
        <p14:creationId xmlns:p14="http://schemas.microsoft.com/office/powerpoint/2010/main" val="3188607330"/>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ea typeface="ＭＳ Ｐゴシック" pitchFamily="34" charset="-128"/>
              </a:rPr>
              <a:t>Statements with </a:t>
            </a:r>
            <a:r>
              <a:rPr lang="en-US" altLang="en-US" dirty="0" smtClean="0">
                <a:ea typeface="ＭＳ Ｐゴシック" pitchFamily="34" charset="-128"/>
              </a:rPr>
              <a:t>Fallacies</a:t>
            </a:r>
            <a:endParaRPr lang="en-GB" dirty="0"/>
          </a:p>
        </p:txBody>
      </p:sp>
      <p:sp>
        <p:nvSpPr>
          <p:cNvPr id="3" name="Content Placeholder 2"/>
          <p:cNvSpPr>
            <a:spLocks noGrp="1"/>
          </p:cNvSpPr>
          <p:nvPr>
            <p:ph idx="1"/>
          </p:nvPr>
        </p:nvSpPr>
        <p:spPr/>
        <p:txBody>
          <a:bodyPr/>
          <a:lstStyle/>
          <a:p>
            <a:r>
              <a:rPr lang="en-US" altLang="en-US" dirty="0">
                <a:ea typeface="ＭＳ Ｐゴシック" pitchFamily="34" charset="-128"/>
              </a:rPr>
              <a:t>Do not demonstrate or</a:t>
            </a:r>
            <a:r>
              <a:rPr lang="en-US" altLang="en-US" dirty="0" smtClean="0">
                <a:solidFill>
                  <a:srgbClr val="00B050"/>
                </a:solidFill>
                <a:ea typeface="ＭＳ Ｐゴシック" pitchFamily="34" charset="-128"/>
              </a:rPr>
              <a:t> </a:t>
            </a:r>
            <a:r>
              <a:rPr lang="en-US" altLang="en-US" dirty="0" smtClean="0">
                <a:ea typeface="ＭＳ Ｐゴシック" pitchFamily="34" charset="-128"/>
              </a:rPr>
              <a:t>support </a:t>
            </a:r>
            <a:r>
              <a:rPr lang="en-US" altLang="en-US" dirty="0">
                <a:ea typeface="ＭＳ Ｐゴシック" pitchFamily="34" charset="-128"/>
              </a:rPr>
              <a:t>their </a:t>
            </a:r>
            <a:r>
              <a:rPr lang="en-US" altLang="en-US" dirty="0" smtClean="0">
                <a:ea typeface="ＭＳ Ｐゴシック" pitchFamily="34" charset="-128"/>
              </a:rPr>
              <a:t>conclusions.</a:t>
            </a:r>
            <a:endParaRPr lang="en-US" altLang="en-US" dirty="0">
              <a:ea typeface="ＭＳ Ｐゴシック" pitchFamily="34" charset="-128"/>
            </a:endParaRPr>
          </a:p>
          <a:p>
            <a:endParaRPr lang="en-GB" dirty="0"/>
          </a:p>
        </p:txBody>
      </p:sp>
      <p:sp>
        <p:nvSpPr>
          <p:cNvPr id="4" name="Text Box 1"/>
          <p:cNvSpPr>
            <a:spLocks noGrp="1"/>
          </p:cNvSpPr>
          <p:nvPr>
            <p:ph type="ftr" sz="quarter" idx="11"/>
          </p:nvPr>
        </p:nvSpPr>
        <p:spPr/>
        <p:txBody>
          <a:bodyPr/>
          <a:lstStyle/>
          <a:p>
            <a:r>
              <a:rPr lang="en-US" altLang="en-US" dirty="0" smtClean="0"/>
              <a:t>© 2017 McGraw-Hill Higher Education. All rights reserved.</a:t>
            </a:r>
            <a:endParaRPr lang="en-US" altLang="en-US" dirty="0"/>
          </a:p>
        </p:txBody>
      </p:sp>
      <p:sp>
        <p:nvSpPr>
          <p:cNvPr id="5" name="Text Box 2"/>
          <p:cNvSpPr>
            <a:spLocks noGrp="1"/>
          </p:cNvSpPr>
          <p:nvPr>
            <p:ph type="sldNum" sz="quarter" idx="12"/>
          </p:nvPr>
        </p:nvSpPr>
        <p:spPr/>
        <p:txBody>
          <a:bodyPr/>
          <a:lstStyle/>
          <a:p>
            <a:fld id="{EFA7AD46-A60E-44B2-921B-562835707025}" type="slidenum">
              <a:rPr lang="en-US" altLang="en-US" smtClean="0"/>
              <a:pPr/>
              <a:t>38</a:t>
            </a:fld>
            <a:endParaRPr lang="en-US" altLang="en-US" dirty="0"/>
          </a:p>
        </p:txBody>
      </p:sp>
    </p:spTree>
    <p:extLst>
      <p:ext uri="{BB962C8B-B14F-4D97-AF65-F5344CB8AC3E}">
        <p14:creationId xmlns:p14="http://schemas.microsoft.com/office/powerpoint/2010/main" val="821931870"/>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0178" name="Title 1"/>
          <p:cNvSpPr>
            <a:spLocks noGrp="1"/>
          </p:cNvSpPr>
          <p:nvPr>
            <p:ph type="body" idx="1"/>
          </p:nvPr>
        </p:nvSpPr>
        <p:spPr/>
        <p:txBody>
          <a:bodyPr/>
          <a:lstStyle/>
          <a:p>
            <a:pPr algn="ctr"/>
            <a:r>
              <a:rPr lang="en-US" altLang="en-US" sz="3600" dirty="0" smtClean="0">
                <a:ea typeface="ＭＳ Ｐゴシック" pitchFamily="34" charset="-128"/>
              </a:rPr>
              <a:t>Next</a:t>
            </a:r>
          </a:p>
        </p:txBody>
      </p:sp>
      <p:sp>
        <p:nvSpPr>
          <p:cNvPr id="2" name="Title 2"/>
          <p:cNvSpPr>
            <a:spLocks noGrp="1"/>
          </p:cNvSpPr>
          <p:nvPr>
            <p:ph type="title"/>
          </p:nvPr>
        </p:nvSpPr>
        <p:spPr>
          <a:xfrm>
            <a:off x="722313" y="4406900"/>
            <a:ext cx="7772400" cy="1536700"/>
          </a:xfrm>
        </p:spPr>
        <p:txBody>
          <a:bodyPr/>
          <a:lstStyle/>
          <a:p>
            <a:pPr algn="ctr">
              <a:defRPr/>
            </a:pPr>
            <a:r>
              <a:rPr lang="en-US" sz="3200" dirty="0" smtClean="0">
                <a:ea typeface="+mj-ea"/>
                <a:cs typeface="+mj-cs"/>
              </a:rPr>
              <a:t>Appeal to Emotion</a:t>
            </a:r>
            <a:br>
              <a:rPr lang="en-US" sz="3200" dirty="0" smtClean="0">
                <a:ea typeface="+mj-ea"/>
                <a:cs typeface="+mj-cs"/>
              </a:rPr>
            </a:br>
            <a:r>
              <a:rPr lang="en-US" sz="3200" dirty="0" smtClean="0">
                <a:ea typeface="+mj-ea"/>
                <a:cs typeface="+mj-cs"/>
              </a:rPr>
              <a:t>AND </a:t>
            </a:r>
            <a:br>
              <a:rPr lang="en-US" sz="3200" dirty="0" smtClean="0">
                <a:ea typeface="+mj-ea"/>
                <a:cs typeface="+mj-cs"/>
              </a:rPr>
            </a:br>
            <a:r>
              <a:rPr lang="en-US" sz="3200" dirty="0" smtClean="0">
                <a:ea typeface="+mj-ea"/>
                <a:cs typeface="+mj-cs"/>
              </a:rPr>
              <a:t>Irrelevant conclusions</a:t>
            </a:r>
            <a:endParaRPr lang="en-US" sz="3200" dirty="0">
              <a:ea typeface="+mj-ea"/>
              <a:cs typeface="+mj-cs"/>
            </a:endParaRPr>
          </a:p>
        </p:txBody>
      </p:sp>
      <p:sp>
        <p:nvSpPr>
          <p:cNvPr id="50179" name="Text Box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itchFamily="34" charset="0"/>
                <a:ea typeface="ＭＳ Ｐゴシック" pitchFamily="34" charset="-128"/>
              </a:defRPr>
            </a:lvl1pPr>
            <a:lvl2pPr marL="742950" indent="-285750">
              <a:defRPr sz="2400">
                <a:solidFill>
                  <a:schemeClr val="tx1"/>
                </a:solidFill>
                <a:latin typeface="Arial" pitchFamily="34" charset="0"/>
                <a:ea typeface="ＭＳ Ｐゴシック" pitchFamily="34" charset="-128"/>
              </a:defRPr>
            </a:lvl2pPr>
            <a:lvl3pPr marL="1143000" indent="-228600">
              <a:defRPr sz="2400">
                <a:solidFill>
                  <a:schemeClr val="tx1"/>
                </a:solidFill>
                <a:latin typeface="Arial" pitchFamily="34" charset="0"/>
                <a:ea typeface="ＭＳ Ｐゴシック" pitchFamily="34" charset="-128"/>
              </a:defRPr>
            </a:lvl3pPr>
            <a:lvl4pPr marL="1600200" indent="-228600">
              <a:defRPr sz="2400">
                <a:solidFill>
                  <a:schemeClr val="tx1"/>
                </a:solidFill>
                <a:latin typeface="Arial" pitchFamily="34" charset="0"/>
                <a:ea typeface="ＭＳ Ｐゴシック" pitchFamily="34" charset="-128"/>
              </a:defRPr>
            </a:lvl4pPr>
            <a:lvl5pPr marL="2057400" indent="-228600">
              <a:defRPr sz="24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r>
              <a:rPr lang="en-US" altLang="en-US" sz="1100" dirty="0"/>
              <a:t>© </a:t>
            </a:r>
            <a:r>
              <a:rPr lang="en-US" altLang="en-US" sz="1100" dirty="0" smtClean="0"/>
              <a:t>2017 </a:t>
            </a:r>
            <a:r>
              <a:rPr lang="en-US" altLang="en-US" sz="1100" dirty="0"/>
              <a:t>McGraw-Hill Higher Education. All rights reserved.</a:t>
            </a:r>
          </a:p>
        </p:txBody>
      </p:sp>
      <p:sp>
        <p:nvSpPr>
          <p:cNvPr id="50180" name="Text Box 2"/>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itchFamily="34" charset="0"/>
                <a:ea typeface="ＭＳ Ｐゴシック" pitchFamily="34" charset="-128"/>
              </a:defRPr>
            </a:lvl1pPr>
            <a:lvl2pPr marL="742950" indent="-285750">
              <a:defRPr sz="2400">
                <a:solidFill>
                  <a:schemeClr val="tx1"/>
                </a:solidFill>
                <a:latin typeface="Arial" pitchFamily="34" charset="0"/>
                <a:ea typeface="ＭＳ Ｐゴシック" pitchFamily="34" charset="-128"/>
              </a:defRPr>
            </a:lvl2pPr>
            <a:lvl3pPr marL="1143000" indent="-228600">
              <a:defRPr sz="2400">
                <a:solidFill>
                  <a:schemeClr val="tx1"/>
                </a:solidFill>
                <a:latin typeface="Arial" pitchFamily="34" charset="0"/>
                <a:ea typeface="ＭＳ Ｐゴシック" pitchFamily="34" charset="-128"/>
              </a:defRPr>
            </a:lvl3pPr>
            <a:lvl4pPr marL="1600200" indent="-228600">
              <a:defRPr sz="2400">
                <a:solidFill>
                  <a:schemeClr val="tx1"/>
                </a:solidFill>
                <a:latin typeface="Arial" pitchFamily="34" charset="0"/>
                <a:ea typeface="ＭＳ Ｐゴシック" pitchFamily="34" charset="-128"/>
              </a:defRPr>
            </a:lvl4pPr>
            <a:lvl5pPr marL="2057400" indent="-228600">
              <a:defRPr sz="24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fld id="{69C371E0-6FC8-4F0B-9472-296FB6189C0C}" type="slidenum">
              <a:rPr lang="en-US" altLang="en-US" sz="1100"/>
              <a:pPr/>
              <a:t>39</a:t>
            </a:fld>
            <a:endParaRPr lang="en-US" altLang="en-US" sz="11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5361" name="Title 1"/>
          <p:cNvSpPr>
            <a:spLocks noGrp="1"/>
          </p:cNvSpPr>
          <p:nvPr>
            <p:ph type="title"/>
          </p:nvPr>
        </p:nvSpPr>
        <p:spPr/>
        <p:txBody>
          <a:bodyPr/>
          <a:lstStyle/>
          <a:p>
            <a:r>
              <a:rPr lang="en-US" altLang="en-US" dirty="0"/>
              <a:t>What is a fallacy?</a:t>
            </a:r>
          </a:p>
        </p:txBody>
      </p:sp>
      <p:sp>
        <p:nvSpPr>
          <p:cNvPr id="15362" name="Content Placeholder 2"/>
          <p:cNvSpPr>
            <a:spLocks noGrp="1"/>
          </p:cNvSpPr>
          <p:nvPr>
            <p:ph idx="1"/>
          </p:nvPr>
        </p:nvSpPr>
        <p:spPr/>
        <p:txBody>
          <a:bodyPr/>
          <a:lstStyle/>
          <a:p>
            <a:r>
              <a:rPr lang="en-IN" altLang="en-US" dirty="0"/>
              <a:t>A mistake in reasoning, an argument that does not support or prove the contention it is supposed to support or prove</a:t>
            </a:r>
          </a:p>
          <a:p>
            <a:pPr marL="0" indent="0">
              <a:buNone/>
            </a:pPr>
            <a:endParaRPr lang="en-US" altLang="en-US" dirty="0" smtClean="0">
              <a:ea typeface="ＭＳ Ｐゴシック" pitchFamily="34" charset="-128"/>
            </a:endParaRPr>
          </a:p>
        </p:txBody>
      </p:sp>
      <p:sp>
        <p:nvSpPr>
          <p:cNvPr id="15363" name="Text Box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itchFamily="34" charset="0"/>
                <a:ea typeface="ＭＳ Ｐゴシック" pitchFamily="34" charset="-128"/>
              </a:defRPr>
            </a:lvl1pPr>
            <a:lvl2pPr marL="742950" indent="-285750">
              <a:defRPr sz="2400">
                <a:solidFill>
                  <a:schemeClr val="tx1"/>
                </a:solidFill>
                <a:latin typeface="Arial" pitchFamily="34" charset="0"/>
                <a:ea typeface="ＭＳ Ｐゴシック" pitchFamily="34" charset="-128"/>
              </a:defRPr>
            </a:lvl2pPr>
            <a:lvl3pPr marL="1143000" indent="-228600">
              <a:defRPr sz="2400">
                <a:solidFill>
                  <a:schemeClr val="tx1"/>
                </a:solidFill>
                <a:latin typeface="Arial" pitchFamily="34" charset="0"/>
                <a:ea typeface="ＭＳ Ｐゴシック" pitchFamily="34" charset="-128"/>
              </a:defRPr>
            </a:lvl3pPr>
            <a:lvl4pPr marL="1600200" indent="-228600">
              <a:defRPr sz="2400">
                <a:solidFill>
                  <a:schemeClr val="tx1"/>
                </a:solidFill>
                <a:latin typeface="Arial" pitchFamily="34" charset="0"/>
                <a:ea typeface="ＭＳ Ｐゴシック" pitchFamily="34" charset="-128"/>
              </a:defRPr>
            </a:lvl4pPr>
            <a:lvl5pPr marL="2057400" indent="-228600">
              <a:defRPr sz="24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r>
              <a:rPr lang="en-US" altLang="en-US" sz="1100" dirty="0"/>
              <a:t>© </a:t>
            </a:r>
            <a:r>
              <a:rPr lang="en-US" altLang="en-US" sz="1100" dirty="0" smtClean="0"/>
              <a:t>2017 </a:t>
            </a:r>
            <a:r>
              <a:rPr lang="en-US" altLang="en-US" sz="1100" dirty="0"/>
              <a:t>McGraw-Hill Higher Education. All rights reserved.</a:t>
            </a:r>
          </a:p>
        </p:txBody>
      </p:sp>
      <p:sp>
        <p:nvSpPr>
          <p:cNvPr id="15364" name="Text Box 2"/>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itchFamily="34" charset="0"/>
                <a:ea typeface="ＭＳ Ｐゴシック" pitchFamily="34" charset="-128"/>
              </a:defRPr>
            </a:lvl1pPr>
            <a:lvl2pPr marL="742950" indent="-285750">
              <a:defRPr sz="2400">
                <a:solidFill>
                  <a:schemeClr val="tx1"/>
                </a:solidFill>
                <a:latin typeface="Arial" pitchFamily="34" charset="0"/>
                <a:ea typeface="ＭＳ Ｐゴシック" pitchFamily="34" charset="-128"/>
              </a:defRPr>
            </a:lvl2pPr>
            <a:lvl3pPr marL="1143000" indent="-228600">
              <a:defRPr sz="2400">
                <a:solidFill>
                  <a:schemeClr val="tx1"/>
                </a:solidFill>
                <a:latin typeface="Arial" pitchFamily="34" charset="0"/>
                <a:ea typeface="ＭＳ Ｐゴシック" pitchFamily="34" charset="-128"/>
              </a:defRPr>
            </a:lvl3pPr>
            <a:lvl4pPr marL="1600200" indent="-228600">
              <a:defRPr sz="2400">
                <a:solidFill>
                  <a:schemeClr val="tx1"/>
                </a:solidFill>
                <a:latin typeface="Arial" pitchFamily="34" charset="0"/>
                <a:ea typeface="ＭＳ Ｐゴシック" pitchFamily="34" charset="-128"/>
              </a:defRPr>
            </a:lvl4pPr>
            <a:lvl5pPr marL="2057400" indent="-228600">
              <a:defRPr sz="24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fld id="{6281D426-DE93-4583-990E-E48E3DE938D1}" type="slidenum">
              <a:rPr lang="en-US" altLang="en-US" sz="1100"/>
              <a:pPr/>
              <a:t>4</a:t>
            </a:fld>
            <a:endParaRPr lang="en-US" altLang="en-US" sz="11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smtClean="0">
                <a:ea typeface="ＭＳ Ｐゴシック" pitchFamily="34" charset="-128"/>
              </a:rPr>
              <a:t>What is a relevance fallacy?</a:t>
            </a:r>
          </a:p>
        </p:txBody>
      </p:sp>
      <p:sp>
        <p:nvSpPr>
          <p:cNvPr id="3" name="Content Placeholder 2"/>
          <p:cNvSpPr>
            <a:spLocks noGrp="1"/>
          </p:cNvSpPr>
          <p:nvPr>
            <p:ph idx="1"/>
          </p:nvPr>
        </p:nvSpPr>
        <p:spPr>
          <a:xfrm>
            <a:off x="685800" y="1905000"/>
            <a:ext cx="7772400" cy="4114800"/>
          </a:xfrm>
        </p:spPr>
        <p:txBody>
          <a:bodyPr/>
          <a:lstStyle/>
          <a:p>
            <a:r>
              <a:rPr lang="en-GB" dirty="0"/>
              <a:t>Mistake in reasoning</a:t>
            </a:r>
            <a:endParaRPr lang="en-US" altLang="en-US" dirty="0"/>
          </a:p>
          <a:p>
            <a:r>
              <a:rPr lang="en-US" altLang="en-US" dirty="0" smtClean="0">
                <a:ea typeface="ＭＳ Ｐゴシック" pitchFamily="34" charset="-128"/>
              </a:rPr>
              <a:t>"</a:t>
            </a:r>
            <a:r>
              <a:rPr lang="en-US" altLang="en-US" b="1" dirty="0" smtClean="0">
                <a:ea typeface="ＭＳ Ｐゴシック" pitchFamily="34" charset="-128"/>
              </a:rPr>
              <a:t>R</a:t>
            </a:r>
            <a:r>
              <a:rPr lang="en-US" altLang="ja-JP" b="1" dirty="0" smtClean="0">
                <a:ea typeface="ＭＳ Ｐゴシック" pitchFamily="34" charset="-128"/>
              </a:rPr>
              <a:t>ed herring"</a:t>
            </a:r>
            <a:r>
              <a:rPr lang="en-GB" altLang="ja-JP" dirty="0" smtClean="0">
                <a:ea typeface="ＭＳ Ｐゴシック" pitchFamily="34" charset="-128"/>
              </a:rPr>
              <a:t> that</a:t>
            </a:r>
            <a:r>
              <a:rPr lang="en-GB" altLang="ja-JP" dirty="0" smtClean="0">
                <a:solidFill>
                  <a:srgbClr val="00B050"/>
                </a:solidFill>
                <a:ea typeface="ＭＳ Ｐゴシック" pitchFamily="34" charset="-128"/>
              </a:rPr>
              <a:t> </a:t>
            </a:r>
            <a:r>
              <a:rPr lang="en-GB" altLang="ja-JP" dirty="0">
                <a:ea typeface="ＭＳ Ｐゴシック" pitchFamily="34" charset="-128"/>
              </a:rPr>
              <a:t>is</a:t>
            </a:r>
            <a:r>
              <a:rPr lang="en-GB" altLang="ja-JP" dirty="0" smtClean="0">
                <a:solidFill>
                  <a:srgbClr val="00B050"/>
                </a:solidFill>
                <a:ea typeface="ＭＳ Ｐゴシック" pitchFamily="34" charset="-128"/>
              </a:rPr>
              <a:t> </a:t>
            </a:r>
            <a:r>
              <a:rPr lang="en-GB" altLang="ja-JP" dirty="0" smtClean="0">
                <a:ea typeface="ＭＳ Ｐゴシック" pitchFamily="34" charset="-128"/>
              </a:rPr>
              <a:t>a </a:t>
            </a:r>
            <a:r>
              <a:rPr lang="en-US" altLang="ja-JP" dirty="0">
                <a:ea typeface="ＭＳ Ｐゴシック" pitchFamily="34" charset="-128"/>
              </a:rPr>
              <a:t>d</a:t>
            </a:r>
            <a:r>
              <a:rPr lang="en-US" altLang="ja-JP" dirty="0" smtClean="0">
                <a:ea typeface="ＭＳ Ｐゴシック" pitchFamily="34" charset="-128"/>
              </a:rPr>
              <a:t>istraction</a:t>
            </a:r>
          </a:p>
          <a:p>
            <a:r>
              <a:rPr lang="en-US" altLang="en-US" dirty="0" smtClean="0">
                <a:solidFill>
                  <a:srgbClr val="002060"/>
                </a:solidFill>
                <a:ea typeface="ＭＳ Ｐゴシック" pitchFamily="34" charset="-128"/>
              </a:rPr>
              <a:t>Argument that is not really relevant to its conclusion</a:t>
            </a:r>
            <a:endParaRPr lang="en-GB" dirty="0">
              <a:solidFill>
                <a:srgbClr val="002060"/>
              </a:solidFill>
            </a:endParaRPr>
          </a:p>
          <a:p>
            <a:r>
              <a:rPr lang="en-GB" altLang="ja-JP" dirty="0" smtClean="0">
                <a:ea typeface="ＭＳ Ｐゴシック" pitchFamily="34" charset="-128"/>
              </a:rPr>
              <a:t>Example</a:t>
            </a:r>
          </a:p>
          <a:p>
            <a:pPr lvl="1"/>
            <a:r>
              <a:rPr lang="ja-JP" altLang="en-US" dirty="0" smtClean="0">
                <a:ea typeface="ＭＳ Ｐゴシック" pitchFamily="34" charset="-128"/>
              </a:rPr>
              <a:t>“</a:t>
            </a:r>
            <a:r>
              <a:rPr lang="en-US" altLang="ja-JP" dirty="0" smtClean="0">
                <a:ea typeface="ＭＳ Ｐゴシック" pitchFamily="34" charset="-128"/>
              </a:rPr>
              <a:t>You tell me it’s dangerous to text when I</a:t>
            </a:r>
            <a:r>
              <a:rPr lang="en-GB" altLang="ja-JP" dirty="0" smtClean="0">
                <a:ea typeface="ＭＳ Ｐゴシック" pitchFamily="34" charset="-128"/>
              </a:rPr>
              <a:t>’</a:t>
            </a:r>
            <a:r>
              <a:rPr lang="en-US" altLang="ja-JP" dirty="0" smtClean="0">
                <a:ea typeface="ＭＳ Ｐゴシック" pitchFamily="34" charset="-128"/>
              </a:rPr>
              <a:t>m driving, but I have seen you doing it.</a:t>
            </a:r>
            <a:r>
              <a:rPr lang="ja-JP" altLang="en-US" dirty="0" smtClean="0">
                <a:ea typeface="ＭＳ Ｐゴシック" pitchFamily="34" charset="-128"/>
              </a:rPr>
              <a:t>”</a:t>
            </a:r>
            <a:endParaRPr lang="en-US" altLang="en-US" dirty="0" smtClean="0">
              <a:ea typeface="ＭＳ Ｐゴシック" pitchFamily="34" charset="-128"/>
            </a:endParaRPr>
          </a:p>
        </p:txBody>
      </p:sp>
      <p:sp>
        <p:nvSpPr>
          <p:cNvPr id="16387" name="Text Box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itchFamily="34" charset="0"/>
                <a:ea typeface="ＭＳ Ｐゴシック" pitchFamily="34" charset="-128"/>
              </a:defRPr>
            </a:lvl1pPr>
            <a:lvl2pPr marL="742950" indent="-285750">
              <a:defRPr sz="2400">
                <a:solidFill>
                  <a:schemeClr val="tx1"/>
                </a:solidFill>
                <a:latin typeface="Arial" pitchFamily="34" charset="0"/>
                <a:ea typeface="ＭＳ Ｐゴシック" pitchFamily="34" charset="-128"/>
              </a:defRPr>
            </a:lvl2pPr>
            <a:lvl3pPr marL="1143000" indent="-228600">
              <a:defRPr sz="2400">
                <a:solidFill>
                  <a:schemeClr val="tx1"/>
                </a:solidFill>
                <a:latin typeface="Arial" pitchFamily="34" charset="0"/>
                <a:ea typeface="ＭＳ Ｐゴシック" pitchFamily="34" charset="-128"/>
              </a:defRPr>
            </a:lvl3pPr>
            <a:lvl4pPr marL="1600200" indent="-228600">
              <a:defRPr sz="2400">
                <a:solidFill>
                  <a:schemeClr val="tx1"/>
                </a:solidFill>
                <a:latin typeface="Arial" pitchFamily="34" charset="0"/>
                <a:ea typeface="ＭＳ Ｐゴシック" pitchFamily="34" charset="-128"/>
              </a:defRPr>
            </a:lvl4pPr>
            <a:lvl5pPr marL="2057400" indent="-228600">
              <a:defRPr sz="24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r>
              <a:rPr lang="en-US" altLang="en-US" sz="1100" dirty="0"/>
              <a:t>© </a:t>
            </a:r>
            <a:r>
              <a:rPr lang="en-US" altLang="en-US" sz="1100" dirty="0" smtClean="0"/>
              <a:t>2017 </a:t>
            </a:r>
            <a:r>
              <a:rPr lang="en-US" altLang="en-US" sz="1100" dirty="0"/>
              <a:t>McGraw-Hill Higher Education. All rights reserved.</a:t>
            </a:r>
          </a:p>
        </p:txBody>
      </p:sp>
      <p:sp>
        <p:nvSpPr>
          <p:cNvPr id="16388" name="Text Box 2"/>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itchFamily="34" charset="0"/>
                <a:ea typeface="ＭＳ Ｐゴシック" pitchFamily="34" charset="-128"/>
              </a:defRPr>
            </a:lvl1pPr>
            <a:lvl2pPr marL="742950" indent="-285750">
              <a:defRPr sz="2400">
                <a:solidFill>
                  <a:schemeClr val="tx1"/>
                </a:solidFill>
                <a:latin typeface="Arial" pitchFamily="34" charset="0"/>
                <a:ea typeface="ＭＳ Ｐゴシック" pitchFamily="34" charset="-128"/>
              </a:defRPr>
            </a:lvl2pPr>
            <a:lvl3pPr marL="1143000" indent="-228600">
              <a:defRPr sz="2400">
                <a:solidFill>
                  <a:schemeClr val="tx1"/>
                </a:solidFill>
                <a:latin typeface="Arial" pitchFamily="34" charset="0"/>
                <a:ea typeface="ＭＳ Ｐゴシック" pitchFamily="34" charset="-128"/>
              </a:defRPr>
            </a:lvl3pPr>
            <a:lvl4pPr marL="1600200" indent="-228600">
              <a:defRPr sz="2400">
                <a:solidFill>
                  <a:schemeClr val="tx1"/>
                </a:solidFill>
                <a:latin typeface="Arial" pitchFamily="34" charset="0"/>
                <a:ea typeface="ＭＳ Ｐゴシック" pitchFamily="34" charset="-128"/>
              </a:defRPr>
            </a:lvl4pPr>
            <a:lvl5pPr marL="2057400" indent="-228600">
              <a:defRPr sz="24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fld id="{DCD76E30-2ACF-4ABD-B696-0902519F14E8}" type="slidenum">
              <a:rPr lang="en-US" altLang="en-US" sz="1100"/>
              <a:pPr/>
              <a:t>5</a:t>
            </a:fld>
            <a:endParaRPr lang="en-US" altLang="en-US" sz="110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 name="Title 1"/>
          <p:cNvSpPr>
            <a:spLocks noGrp="1"/>
          </p:cNvSpPr>
          <p:nvPr>
            <p:ph type="title"/>
          </p:nvPr>
        </p:nvSpPr>
        <p:spPr/>
        <p:txBody>
          <a:bodyPr/>
          <a:lstStyle/>
          <a:p>
            <a:r>
              <a:rPr lang="en-GB" i="1" dirty="0" smtClean="0"/>
              <a:t>Argumentum </a:t>
            </a:r>
            <a:r>
              <a:rPr lang="en-US" i="1" dirty="0" smtClean="0">
                <a:ea typeface="+mj-ea"/>
                <a:cs typeface="+mj-cs"/>
              </a:rPr>
              <a:t>Ad hominem</a:t>
            </a:r>
            <a:r>
              <a:rPr lang="en-US" sz="2000" i="1" dirty="0" smtClean="0">
                <a:ea typeface="+mj-ea"/>
                <a:cs typeface="+mj-cs"/>
              </a:rPr>
              <a:t> (1)</a:t>
            </a:r>
            <a:endParaRPr lang="en-US" sz="2000" dirty="0" smtClean="0">
              <a:ea typeface="+mj-ea"/>
              <a:cs typeface="+mj-cs"/>
            </a:endParaRPr>
          </a:p>
        </p:txBody>
      </p:sp>
      <p:sp>
        <p:nvSpPr>
          <p:cNvPr id="17409" name="Text Box 1"/>
          <p:cNvSpPr>
            <a:spLocks noGrp="1" noChangeArrowheads="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itchFamily="34" charset="0"/>
                <a:ea typeface="ＭＳ Ｐゴシック" pitchFamily="34" charset="-128"/>
              </a:defRPr>
            </a:lvl1pPr>
            <a:lvl2pPr marL="742950" indent="-285750">
              <a:defRPr sz="2400">
                <a:solidFill>
                  <a:schemeClr val="tx1"/>
                </a:solidFill>
                <a:latin typeface="Arial" pitchFamily="34" charset="0"/>
                <a:ea typeface="ＭＳ Ｐゴシック" pitchFamily="34" charset="-128"/>
              </a:defRPr>
            </a:lvl2pPr>
            <a:lvl3pPr marL="1143000" indent="-228600">
              <a:defRPr sz="2400">
                <a:solidFill>
                  <a:schemeClr val="tx1"/>
                </a:solidFill>
                <a:latin typeface="Arial" pitchFamily="34" charset="0"/>
                <a:ea typeface="ＭＳ Ｐゴシック" pitchFamily="34" charset="-128"/>
              </a:defRPr>
            </a:lvl3pPr>
            <a:lvl4pPr marL="1600200" indent="-228600">
              <a:defRPr sz="2400">
                <a:solidFill>
                  <a:schemeClr val="tx1"/>
                </a:solidFill>
                <a:latin typeface="Arial" pitchFamily="34" charset="0"/>
                <a:ea typeface="ＭＳ Ｐゴシック" pitchFamily="34" charset="-128"/>
              </a:defRPr>
            </a:lvl4pPr>
            <a:lvl5pPr marL="2057400" indent="-228600">
              <a:defRPr sz="24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r>
              <a:rPr lang="en-US" altLang="en-US" sz="1100" dirty="0"/>
              <a:t>© </a:t>
            </a:r>
            <a:r>
              <a:rPr lang="en-US" altLang="en-US" sz="1100" dirty="0" smtClean="0"/>
              <a:t>2017 </a:t>
            </a:r>
            <a:r>
              <a:rPr lang="en-US" altLang="en-US" sz="1100" dirty="0"/>
              <a:t>McGraw-Hill Higher Education. All rights reserved.</a:t>
            </a:r>
          </a:p>
        </p:txBody>
      </p:sp>
      <p:sp>
        <p:nvSpPr>
          <p:cNvPr id="17411" name="Text Box 2"/>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itchFamily="34" charset="0"/>
                <a:ea typeface="ＭＳ Ｐゴシック" pitchFamily="34" charset="-128"/>
              </a:defRPr>
            </a:lvl1pPr>
            <a:lvl2pPr marL="742950" indent="-285750">
              <a:defRPr sz="2400">
                <a:solidFill>
                  <a:schemeClr val="tx1"/>
                </a:solidFill>
                <a:latin typeface="Arial" pitchFamily="34" charset="0"/>
                <a:ea typeface="ＭＳ Ｐゴシック" pitchFamily="34" charset="-128"/>
              </a:defRPr>
            </a:lvl2pPr>
            <a:lvl3pPr marL="1143000" indent="-228600">
              <a:defRPr sz="2400">
                <a:solidFill>
                  <a:schemeClr val="tx1"/>
                </a:solidFill>
                <a:latin typeface="Arial" pitchFamily="34" charset="0"/>
                <a:ea typeface="ＭＳ Ｐゴシック" pitchFamily="34" charset="-128"/>
              </a:defRPr>
            </a:lvl3pPr>
            <a:lvl4pPr marL="1600200" indent="-228600">
              <a:defRPr sz="2400">
                <a:solidFill>
                  <a:schemeClr val="tx1"/>
                </a:solidFill>
                <a:latin typeface="Arial" pitchFamily="34" charset="0"/>
                <a:ea typeface="ＭＳ Ｐゴシック" pitchFamily="34" charset="-128"/>
              </a:defRPr>
            </a:lvl4pPr>
            <a:lvl5pPr marL="2057400" indent="-228600">
              <a:defRPr sz="24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fld id="{76B531DD-1F93-491F-BE65-7DFD97E046FA}" type="slidenum">
              <a:rPr lang="en-US" altLang="en-US" sz="1100"/>
              <a:pPr/>
              <a:t>6</a:t>
            </a:fld>
            <a:endParaRPr lang="en-US" altLang="en-US" sz="110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sz="3900" i="1" dirty="0">
                <a:ea typeface="ＭＳ Ｐゴシック" pitchFamily="34" charset="-128"/>
              </a:rPr>
              <a:t>Argumentum Ad </a:t>
            </a:r>
            <a:r>
              <a:rPr lang="en-US" altLang="en-US" sz="3900" i="1" dirty="0" smtClean="0">
                <a:ea typeface="ＭＳ Ｐゴシック" pitchFamily="34" charset="-128"/>
              </a:rPr>
              <a:t>Hominem</a:t>
            </a:r>
            <a:r>
              <a:rPr lang="en-US" altLang="en-US" sz="2000" i="1" dirty="0" smtClean="0">
                <a:ea typeface="ＭＳ Ｐゴシック" pitchFamily="34" charset="-128"/>
              </a:rPr>
              <a:t> </a:t>
            </a:r>
            <a:r>
              <a:rPr lang="en-US" altLang="en-US" sz="2000" dirty="0" smtClean="0">
                <a:ea typeface="ＭＳ Ｐゴシック" pitchFamily="34" charset="-128"/>
              </a:rPr>
              <a:t>(2)</a:t>
            </a:r>
            <a:endParaRPr lang="en-GB" sz="2000" i="1" dirty="0">
              <a:solidFill>
                <a:srgbClr val="00B050"/>
              </a:solidFill>
            </a:endParaRPr>
          </a:p>
        </p:txBody>
      </p:sp>
      <p:sp>
        <p:nvSpPr>
          <p:cNvPr id="3" name="Content Placeholder 2"/>
          <p:cNvSpPr>
            <a:spLocks noGrp="1"/>
          </p:cNvSpPr>
          <p:nvPr>
            <p:ph idx="1"/>
          </p:nvPr>
        </p:nvSpPr>
        <p:spPr/>
        <p:txBody>
          <a:bodyPr/>
          <a:lstStyle/>
          <a:p>
            <a:r>
              <a:rPr lang="en-IN" dirty="0">
                <a:ea typeface="ＭＳ Ｐゴシック" pitchFamily="34" charset="-128"/>
              </a:rPr>
              <a:t>This fallacy is committed if </a:t>
            </a:r>
            <a:r>
              <a:rPr lang="en-US" altLang="en-US" dirty="0">
                <a:ea typeface="ＭＳ Ｐゴシック" pitchFamily="34" charset="-128"/>
              </a:rPr>
              <a:t>a speaker or writer attempts to dismiss </a:t>
            </a:r>
            <a:r>
              <a:rPr lang="en-US" altLang="en-US" dirty="0" smtClean="0">
                <a:ea typeface="ＭＳ Ｐゴシック" pitchFamily="34" charset="-128"/>
              </a:rPr>
              <a:t>someone</a:t>
            </a:r>
            <a:r>
              <a:rPr lang="en-GB" altLang="en-US" dirty="0" smtClean="0">
                <a:ea typeface="ＭＳ Ｐゴシック" pitchFamily="34" charset="-128"/>
              </a:rPr>
              <a:t>’</a:t>
            </a:r>
            <a:r>
              <a:rPr lang="en-US" altLang="ja-JP" dirty="0" smtClean="0">
                <a:ea typeface="ＭＳ Ｐゴシック" pitchFamily="34" charset="-128"/>
              </a:rPr>
              <a:t>s position</a:t>
            </a:r>
            <a:r>
              <a:rPr lang="en-IN" dirty="0"/>
              <a:t> </a:t>
            </a:r>
            <a:r>
              <a:rPr lang="en-IN" dirty="0" smtClean="0"/>
              <a:t>(idea, proposal, claim, argument, etc.)</a:t>
            </a:r>
            <a:r>
              <a:rPr lang="en-US" altLang="ja-JP" dirty="0" smtClean="0">
                <a:ea typeface="ＭＳ Ｐゴシック" pitchFamily="34" charset="-128"/>
              </a:rPr>
              <a:t> </a:t>
            </a:r>
            <a:r>
              <a:rPr lang="en-US" altLang="ja-JP" dirty="0"/>
              <a:t>by </a:t>
            </a:r>
            <a:r>
              <a:rPr lang="en-GB" dirty="0"/>
              <a:t>dismissing him or her.</a:t>
            </a:r>
          </a:p>
          <a:p>
            <a:r>
              <a:rPr lang="en-US" altLang="en-US" dirty="0" smtClean="0">
                <a:ea typeface="ＭＳ Ｐゴシック" pitchFamily="34" charset="-128"/>
              </a:rPr>
              <a:t>Most </a:t>
            </a:r>
            <a:r>
              <a:rPr lang="en-US" altLang="en-US" dirty="0">
                <a:ea typeface="ＭＳ Ｐゴシック" pitchFamily="34" charset="-128"/>
              </a:rPr>
              <a:t>common fallacy on E</a:t>
            </a:r>
            <a:r>
              <a:rPr lang="en-US" altLang="en-US" dirty="0" smtClean="0">
                <a:ea typeface="ＭＳ Ｐゴシック" pitchFamily="34" charset="-128"/>
              </a:rPr>
              <a:t>arth</a:t>
            </a:r>
            <a:endParaRPr lang="en-GB" i="1" dirty="0" smtClean="0">
              <a:solidFill>
                <a:srgbClr val="00B050"/>
              </a:solidFill>
            </a:endParaRPr>
          </a:p>
        </p:txBody>
      </p:sp>
      <p:sp>
        <p:nvSpPr>
          <p:cNvPr id="4" name="Text Box 1"/>
          <p:cNvSpPr>
            <a:spLocks noGrp="1"/>
          </p:cNvSpPr>
          <p:nvPr>
            <p:ph type="ftr" sz="quarter" idx="11"/>
          </p:nvPr>
        </p:nvSpPr>
        <p:spPr/>
        <p:txBody>
          <a:bodyPr/>
          <a:lstStyle/>
          <a:p>
            <a:r>
              <a:rPr lang="en-US" altLang="en-US" dirty="0" smtClean="0"/>
              <a:t>© 2017 McGraw-Hill Higher Education. All rights reserved.</a:t>
            </a:r>
            <a:endParaRPr lang="en-US" altLang="en-US" dirty="0"/>
          </a:p>
        </p:txBody>
      </p:sp>
      <p:sp>
        <p:nvSpPr>
          <p:cNvPr id="5" name="Text Box 2"/>
          <p:cNvSpPr>
            <a:spLocks noGrp="1"/>
          </p:cNvSpPr>
          <p:nvPr>
            <p:ph type="sldNum" sz="quarter" idx="12"/>
          </p:nvPr>
        </p:nvSpPr>
        <p:spPr/>
        <p:txBody>
          <a:bodyPr/>
          <a:lstStyle/>
          <a:p>
            <a:fld id="{EFA7AD46-A60E-44B2-921B-562835707025}" type="slidenum">
              <a:rPr lang="en-US" altLang="en-US" smtClean="0"/>
              <a:pPr/>
              <a:t>7</a:t>
            </a:fld>
            <a:endParaRPr lang="en-US" altLang="en-US" dirty="0"/>
          </a:p>
        </p:txBody>
      </p:sp>
    </p:spTree>
    <p:extLst>
      <p:ext uri="{BB962C8B-B14F-4D97-AF65-F5344CB8AC3E}">
        <p14:creationId xmlns:p14="http://schemas.microsoft.com/office/powerpoint/2010/main" val="79319300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sz="3900" i="1" dirty="0">
                <a:ea typeface="ＭＳ Ｐゴシック" pitchFamily="34" charset="-128"/>
              </a:rPr>
              <a:t>Argumentum Ad Hominem</a:t>
            </a:r>
            <a:r>
              <a:rPr lang="en-US" altLang="en-US" sz="2000" i="1" dirty="0">
                <a:ea typeface="ＭＳ Ｐゴシック" pitchFamily="34" charset="-128"/>
              </a:rPr>
              <a:t> </a:t>
            </a:r>
            <a:r>
              <a:rPr lang="en-US" altLang="en-US" sz="2000" dirty="0" smtClean="0">
                <a:ea typeface="ＭＳ Ｐゴシック" pitchFamily="34" charset="-128"/>
              </a:rPr>
              <a:t>(3)</a:t>
            </a:r>
            <a:endParaRPr lang="en-GB" sz="2000" dirty="0">
              <a:ea typeface="ＭＳ Ｐゴシック" pitchFamily="34" charset="-128"/>
            </a:endParaRPr>
          </a:p>
        </p:txBody>
      </p:sp>
      <p:sp>
        <p:nvSpPr>
          <p:cNvPr id="3" name="Content Placeholder 2"/>
          <p:cNvSpPr>
            <a:spLocks noGrp="1"/>
          </p:cNvSpPr>
          <p:nvPr>
            <p:ph idx="1"/>
          </p:nvPr>
        </p:nvSpPr>
        <p:spPr/>
        <p:txBody>
          <a:bodyPr/>
          <a:lstStyle/>
          <a:p>
            <a:pPr eaLnBrk="1" hangingPunct="1"/>
            <a:r>
              <a:rPr lang="ja-JP" altLang="en-US" dirty="0">
                <a:ea typeface="ＭＳ Ｐゴシック" pitchFamily="34" charset="-128"/>
              </a:rPr>
              <a:t>“</a:t>
            </a:r>
            <a:r>
              <a:rPr lang="en-US" altLang="ja-JP" dirty="0">
                <a:ea typeface="ＭＳ Ｐゴシック" pitchFamily="34" charset="-128"/>
              </a:rPr>
              <a:t>According to Al Gore, global warming is the most serious threat facing us today. Folks, what a crock. Al Gore spends $20,000 each year on electricity in his Tennessee mansion!</a:t>
            </a:r>
            <a:r>
              <a:rPr lang="ja-JP" altLang="en-US" dirty="0">
                <a:ea typeface="ＭＳ Ｐゴシック" pitchFamily="34" charset="-128"/>
              </a:rPr>
              <a:t>”</a:t>
            </a:r>
            <a:endParaRPr lang="en-GB" altLang="ja-JP" dirty="0">
              <a:ea typeface="ＭＳ Ｐゴシック" pitchFamily="34" charset="-128"/>
            </a:endParaRPr>
          </a:p>
          <a:p>
            <a:pPr eaLnBrk="1" hangingPunct="1"/>
            <a:r>
              <a:rPr lang="en-IN" altLang="en-US" dirty="0">
                <a:ea typeface="ＭＳ Ｐゴシック" pitchFamily="34" charset="-128"/>
              </a:rPr>
              <a:t>Issue</a:t>
            </a:r>
          </a:p>
          <a:p>
            <a:pPr lvl="1" eaLnBrk="1" hangingPunct="1"/>
            <a:r>
              <a:rPr lang="en-IN" altLang="en-US" dirty="0">
                <a:ea typeface="ＭＳ Ｐゴシック" pitchFamily="34" charset="-128"/>
              </a:rPr>
              <a:t>Is global warming the most serious threat?</a:t>
            </a:r>
          </a:p>
          <a:p>
            <a:endParaRPr lang="en-GB" dirty="0"/>
          </a:p>
        </p:txBody>
      </p:sp>
      <p:sp>
        <p:nvSpPr>
          <p:cNvPr id="4" name="Text Box 1"/>
          <p:cNvSpPr>
            <a:spLocks noGrp="1"/>
          </p:cNvSpPr>
          <p:nvPr>
            <p:ph type="ftr" sz="quarter" idx="11"/>
          </p:nvPr>
        </p:nvSpPr>
        <p:spPr/>
        <p:txBody>
          <a:bodyPr/>
          <a:lstStyle/>
          <a:p>
            <a:r>
              <a:rPr lang="en-US" altLang="en-US" dirty="0" smtClean="0"/>
              <a:t>© 2017 McGraw-Hill Higher Education. All rights reserved.</a:t>
            </a:r>
            <a:endParaRPr lang="en-US" altLang="en-US" dirty="0"/>
          </a:p>
        </p:txBody>
      </p:sp>
      <p:sp>
        <p:nvSpPr>
          <p:cNvPr id="5" name="Text Box 2"/>
          <p:cNvSpPr>
            <a:spLocks noGrp="1"/>
          </p:cNvSpPr>
          <p:nvPr>
            <p:ph type="sldNum" sz="quarter" idx="12"/>
          </p:nvPr>
        </p:nvSpPr>
        <p:spPr/>
        <p:txBody>
          <a:bodyPr/>
          <a:lstStyle/>
          <a:p>
            <a:fld id="{EFA7AD46-A60E-44B2-921B-562835707025}" type="slidenum">
              <a:rPr lang="en-US" altLang="en-US" smtClean="0"/>
              <a:pPr/>
              <a:t>8</a:t>
            </a:fld>
            <a:endParaRPr lang="en-US" altLang="en-US" dirty="0"/>
          </a:p>
        </p:txBody>
      </p:sp>
    </p:spTree>
    <p:extLst>
      <p:ext uri="{BB962C8B-B14F-4D97-AF65-F5344CB8AC3E}">
        <p14:creationId xmlns:p14="http://schemas.microsoft.com/office/powerpoint/2010/main" val="314423883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sz="3900" i="1" dirty="0">
                <a:ea typeface="ＭＳ Ｐゴシック" pitchFamily="34" charset="-128"/>
              </a:rPr>
              <a:t>Argumentum Ad Hominem</a:t>
            </a:r>
            <a:r>
              <a:rPr lang="en-US" altLang="en-US" sz="2000" i="1" dirty="0">
                <a:ea typeface="ＭＳ Ｐゴシック" pitchFamily="34" charset="-128"/>
              </a:rPr>
              <a:t> </a:t>
            </a:r>
            <a:r>
              <a:rPr lang="en-US" altLang="en-US" sz="2000" dirty="0" smtClean="0">
                <a:ea typeface="ＭＳ Ｐゴシック" pitchFamily="34" charset="-128"/>
              </a:rPr>
              <a:t>(4)</a:t>
            </a:r>
            <a:endParaRPr lang="en-GB" sz="2000" dirty="0">
              <a:ea typeface="ＭＳ Ｐゴシック" pitchFamily="34" charset="-128"/>
            </a:endParaRPr>
          </a:p>
        </p:txBody>
      </p:sp>
      <p:sp>
        <p:nvSpPr>
          <p:cNvPr id="3" name="Content Placeholder 2"/>
          <p:cNvSpPr>
            <a:spLocks noGrp="1"/>
          </p:cNvSpPr>
          <p:nvPr>
            <p:ph idx="1"/>
          </p:nvPr>
        </p:nvSpPr>
        <p:spPr/>
        <p:txBody>
          <a:bodyPr/>
          <a:lstStyle/>
          <a:p>
            <a:pPr eaLnBrk="1" hangingPunct="1"/>
            <a:r>
              <a:rPr lang="en-US" altLang="en-US" dirty="0">
                <a:ea typeface="ＭＳ Ｐゴシック" pitchFamily="34" charset="-128"/>
              </a:rPr>
              <a:t>Premise</a:t>
            </a:r>
          </a:p>
          <a:p>
            <a:pPr lvl="1" eaLnBrk="1" hangingPunct="1"/>
            <a:r>
              <a:rPr lang="en-US" altLang="en-US" dirty="0" smtClean="0">
                <a:ea typeface="ＭＳ Ｐゴシック" pitchFamily="34" charset="-128"/>
              </a:rPr>
              <a:t>Al </a:t>
            </a:r>
            <a:r>
              <a:rPr lang="en-US" altLang="en-US" dirty="0">
                <a:ea typeface="ＭＳ Ｐゴシック" pitchFamily="34" charset="-128"/>
              </a:rPr>
              <a:t>Gore spends $20,000 each year on electricity.</a:t>
            </a:r>
          </a:p>
          <a:p>
            <a:pPr eaLnBrk="1" hangingPunct="1"/>
            <a:r>
              <a:rPr lang="en-US" altLang="en-US" dirty="0">
                <a:ea typeface="ＭＳ Ｐゴシック" pitchFamily="34" charset="-128"/>
              </a:rPr>
              <a:t>Conclusion</a:t>
            </a:r>
          </a:p>
          <a:p>
            <a:pPr lvl="1" eaLnBrk="1" hangingPunct="1"/>
            <a:r>
              <a:rPr lang="en-US" altLang="en-US" dirty="0">
                <a:ea typeface="ＭＳ Ｐゴシック" pitchFamily="34" charset="-128"/>
              </a:rPr>
              <a:t>Therefore, global warming is not the most serious threat facing us today.</a:t>
            </a:r>
          </a:p>
          <a:p>
            <a:pPr lvl="1" eaLnBrk="1" hangingPunct="1"/>
            <a:endParaRPr lang="en-US" altLang="en-US" dirty="0">
              <a:ea typeface="ＭＳ Ｐゴシック" pitchFamily="34" charset="-128"/>
            </a:endParaRPr>
          </a:p>
          <a:p>
            <a:endParaRPr lang="en-GB" dirty="0"/>
          </a:p>
        </p:txBody>
      </p:sp>
      <p:sp>
        <p:nvSpPr>
          <p:cNvPr id="4" name="Text Box 1"/>
          <p:cNvSpPr>
            <a:spLocks noGrp="1"/>
          </p:cNvSpPr>
          <p:nvPr>
            <p:ph type="ftr" sz="quarter" idx="11"/>
          </p:nvPr>
        </p:nvSpPr>
        <p:spPr/>
        <p:txBody>
          <a:bodyPr/>
          <a:lstStyle/>
          <a:p>
            <a:r>
              <a:rPr lang="en-US" altLang="en-US" dirty="0" smtClean="0"/>
              <a:t>© 2017 McGraw-Hill Higher Education. All rights reserved.</a:t>
            </a:r>
            <a:endParaRPr lang="en-US" altLang="en-US" dirty="0"/>
          </a:p>
        </p:txBody>
      </p:sp>
      <p:sp>
        <p:nvSpPr>
          <p:cNvPr id="5" name="Text Box 2"/>
          <p:cNvSpPr>
            <a:spLocks noGrp="1"/>
          </p:cNvSpPr>
          <p:nvPr>
            <p:ph type="sldNum" sz="quarter" idx="12"/>
          </p:nvPr>
        </p:nvSpPr>
        <p:spPr/>
        <p:txBody>
          <a:bodyPr/>
          <a:lstStyle/>
          <a:p>
            <a:fld id="{EFA7AD46-A60E-44B2-921B-562835707025}" type="slidenum">
              <a:rPr lang="en-US" altLang="en-US" smtClean="0"/>
              <a:pPr/>
              <a:t>9</a:t>
            </a:fld>
            <a:endParaRPr lang="en-US" altLang="en-US" dirty="0"/>
          </a:p>
        </p:txBody>
      </p:sp>
    </p:spTree>
    <p:extLst>
      <p:ext uri="{BB962C8B-B14F-4D97-AF65-F5344CB8AC3E}">
        <p14:creationId xmlns:p14="http://schemas.microsoft.com/office/powerpoint/2010/main" val="611148620"/>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MMPROD_NEXTUNIQUEID" val="10022"/>
  <p:tag name="MMPROD_UIDATA" val="&lt;database version=&quot;7.0&quot;&gt;&lt;object type=&quot;1&quot; unique_id=&quot;10001&quot;&gt;&lt;object type=&quot;8&quot; unique_id=&quot;11299&quot;&gt;&lt;/object&gt;&lt;object type=&quot;2&quot; unique_id=&quot;11300&quot;&gt;&lt;object type=&quot;3&quot; unique_id=&quot;11301&quot;&gt;&lt;property id=&quot;20148&quot; value=&quot;5&quot;/&gt;&lt;property id=&quot;20300&quot; value=&quot;Slide 1 - &amp;quot;More common fallacies!&amp;quot;&quot;/&gt;&lt;property id=&quot;20307&quot; value=&quot;256&quot;/&gt;&lt;/object&gt;&lt;object type=&quot;3&quot; unique_id=&quot;11302&quot;&gt;&lt;property id=&quot;20148&quot; value=&quot;5&quot;/&gt;&lt;property id=&quot;20300&quot; value=&quot;Slide 2 - &amp;quot;AD HOMINEM FALLACIES&amp;quot;&quot;/&gt;&lt;property id=&quot;20307&quot; value=&quot;263&quot;/&gt;&lt;/object&gt;&lt;object type=&quot;3&quot; unique_id=&quot;11303&quot;&gt;&lt;property id=&quot;20148&quot; value=&quot;5&quot;/&gt;&lt;property id=&quot;20300&quot; value=&quot;Slide 3 - &amp;quot;Argumentum ad hominem: the most common fallacy on earth.&amp;quot;&quot;/&gt;&lt;property id=&quot;20307&quot; value=&quot;257&quot;/&gt;&lt;/object&gt;&lt;object type=&quot;3&quot; unique_id=&quot;11304&quot;&gt;&lt;property id=&quot;20148&quot; value=&quot;5&quot;/&gt;&lt;property id=&quot;20300&quot; value=&quot;Slide 4 - &amp;quot;The only crock here is that argument!  Why is it a fallacy?&amp;quot;&quot;/&gt;&lt;property id=&quot;20307&quot; value=&quot;258&quot;/&gt;&lt;/object&gt;&lt;object type=&quot;3&quot; unique_id=&quot;11305&quot;&gt;&lt;property id=&quot;20148&quot; value=&quot;5&quot;/&gt;&lt;property id=&quot;20300&quot; value=&quot;Slide 5 - &amp;quot;In case you still don’t see it:&amp;quot;&quot;/&gt;&lt;property id=&quot;20307&quot; value=&quot;259&quot;/&gt;&lt;/object&gt;&lt;object type=&quot;3&quot; unique_id=&quot;11306&quot;&gt;&lt;property id=&quot;20148&quot; value=&quot;5&quot;/&gt;&lt;property id=&quot;20300&quot; value=&quot;Slide 6&quot;/&gt;&lt;property id=&quot;20307&quot; value=&quot;280&quot;/&gt;&lt;/object&gt;&lt;object type=&quot;3&quot; unique_id=&quot;11307&quot;&gt;&lt;property id=&quot;20148&quot; value=&quot;5&quot;/&gt;&lt;property id=&quot;20300&quot; value=&quot;Slide 7 - &amp;quot;ATTACK ad hominem&amp;quot;&quot;/&gt;&lt;property id=&quot;20307&quot; value=&quot;260&quot;/&gt;&lt;/object&gt;&lt;object type=&quot;3&quot; unique_id=&quot;11308&quot;&gt;&lt;property id=&quot;20148&quot; value=&quot;5&quot;/&gt;&lt;property id=&quot;20300&quot; value=&quot;Slide 8 - &amp;quot;CIRCUMSTANTIAL ad hominem&amp;quot;&quot;/&gt;&lt;property id=&quot;20307&quot; value=&quot;261&quot;/&gt;&lt;/object&gt;&lt;object type=&quot;3&quot; unique_id=&quot;11309&quot;&gt;&lt;property id=&quot;20148&quot; value=&quot;5&quot;/&gt;&lt;property id=&quot;20300&quot; value=&quot;Slide 9 - &amp;quot;INCONSISTENCY ad hominem&amp;quot;&quot;/&gt;&lt;property id=&quot;20307&quot; value=&quot;265&quot;/&gt;&lt;/object&gt;&lt;object type=&quot;3&quot; unique_id=&quot;11310&quot;&gt;&lt;property id=&quot;20148&quot; value=&quot;5&quot;/&gt;&lt;property id=&quot;20300&quot; value=&quot;Slide 10 - &amp;quot;POISONING THE WELL&amp;quot;&quot;/&gt;&lt;property id=&quot;20307&quot; value=&quot;262&quot;/&gt;&lt;/object&gt;&lt;object type=&quot;3&quot; unique_id=&quot;11311&quot;&gt;&lt;property id=&quot;20148&quot; value=&quot;5&quot;/&gt;&lt;property id=&quot;20300&quot; value=&quot;Slide 11 - &amp;quot;GENETIC FALLACY&amp;quot;&quot;/&gt;&lt;property id=&quot;20307&quot; value=&quot;276&quot;/&gt;&lt;/object&gt;&lt;object type=&quot;3&quot; unique_id=&quot;11312&quot;&gt;&lt;property id=&quot;20148&quot; value=&quot;5&quot;/&gt;&lt;property id=&quot;20300&quot; value=&quot;Slide 12 - &amp;quot;GENETIC FALLACY:&amp;quot;&quot;/&gt;&lt;property id=&quot;20307&quot; value=&quot;278&quot;/&gt;&lt;/object&gt;&lt;object type=&quot;3&quot; unique_id=&quot;11313&quot;&gt;&lt;property id=&quot;20148&quot; value=&quot;5&quot;/&gt;&lt;property id=&quot;20300&quot; value=&quot;Slide 13 - &amp;quot;GENETIC FALLACY:&amp;quot;&quot;/&gt;&lt;property id=&quot;20307&quot; value=&quot;277&quot;/&gt;&lt;/object&gt;&lt;object type=&quot;3&quot; unique_id=&quot;11314&quot;&gt;&lt;property id=&quot;20148&quot; value=&quot;5&quot;/&gt;&lt;property id=&quot;20300&quot; value=&quot;Slide 14 - &amp;quot;New fallacy!&amp;quot;&quot;/&gt;&lt;property id=&quot;20307&quot; value=&quot;273&quot;/&gt;&lt;/object&gt;&lt;object type=&quot;3&quot; unique_id=&quot;11315&quot;&gt;&lt;property id=&quot;20148&quot; value=&quot;5&quot;/&gt;&lt;property id=&quot;20300&quot; value=&quot;Slide 15 - &amp;quot;FALSE DILEMMA&amp;quot;&quot;/&gt;&lt;property id=&quot;20307&quot; value=&quot;266&quot;/&gt;&lt;/object&gt;&lt;object type=&quot;3&quot; unique_id=&quot;11316&quot;&gt;&lt;property id=&quot;20148&quot; value=&quot;5&quot;/&gt;&lt;property id=&quot;20300&quot; value=&quot;Slide 16 - &amp;quot;“PERFECTIONIST” version of false dilemma&amp;quot;&quot;/&gt;&lt;property id=&quot;20307&quot; value=&quot;267&quot;/&gt;&lt;/object&gt;&lt;object type=&quot;3&quot; unique_id=&quot;11317&quot;&gt;&lt;property id=&quot;20148&quot; value=&quot;5&quot;/&gt;&lt;property id=&quot;20300&quot; value=&quot;Slide 17 - &amp;quot;“LINE-DRAWING” version of false dilemma&amp;quot;&quot;/&gt;&lt;property id=&quot;20307&quot; value=&quot;268&quot;/&gt;&lt;/object&gt;&lt;object type=&quot;3&quot; unique_id=&quot;11318&quot;&gt;&lt;property id=&quot;20148&quot; value=&quot;5&quot;/&gt;&lt;property id=&quot;20300&quot; value=&quot;Slide 18 - &amp;quot;Now two other famous fallacies:&amp;quot;&quot;/&gt;&lt;property id=&quot;20307&quot; value=&quot;274&quot;/&gt;&lt;/object&gt;&lt;object type=&quot;3&quot; unique_id=&quot;11319&quot;&gt;&lt;property id=&quot;20148&quot; value=&quot;5&quot;/&gt;&lt;property id=&quot;20300&quot; value=&quot;Slide 19 - &amp;quot;STRAW MAN&amp;quot;&quot;/&gt;&lt;property id=&quot;20307&quot; value=&quot;269&quot;/&gt;&lt;/object&gt;&lt;object type=&quot;3&quot; unique_id=&quot;11320&quot;&gt;&lt;property id=&quot;20148&quot; value=&quot;5&quot;/&gt;&lt;property id=&quot;20300&quot; value=&quot;Slide 20 - &amp;quot;SLIPPERY SLOPE&amp;quot;&quot;/&gt;&lt;property id=&quot;20307&quot; value=&quot;270&quot;/&gt;&lt;/object&gt;&lt;object type=&quot;3&quot; unique_id=&quot;11321&quot;&gt;&lt;property id=&quot;20148&quot; value=&quot;5&quot;/&gt;&lt;property id=&quot;20300&quot; value=&quot;Slide 21 - &amp;quot;Two more famous twins:&amp;quot;&quot;/&gt;&lt;property id=&quot;20307&quot; value=&quot;275&quot;/&gt;&lt;/object&gt;&lt;object type=&quot;3&quot; unique_id=&quot;11322&quot;&gt;&lt;property id=&quot;20148&quot; value=&quot;5&quot;/&gt;&lt;property id=&quot;20300&quot; value=&quot;Slide 22 - &amp;quot;MISPLACING THE BURDEN OF PROOF:&amp;quot;&quot;/&gt;&lt;property id=&quot;20307&quot; value=&quot;271&quot;/&gt;&lt;/object&gt;&lt;object type=&quot;3&quot; unique_id=&quot;11323&quot;&gt;&lt;property id=&quot;20148&quot; value=&quot;5&quot;/&gt;&lt;property id=&quot;20300&quot; value=&quot;Slide 23 - &amp;quot;BEGGING THE QUESTION&amp;quot;&quot;/&gt;&lt;property id=&quot;20307&quot; value=&quot;272&quot;/&gt;&lt;/object&gt;&lt;object type=&quot;3&quot; unique_id=&quot;11324&quot;&gt;&lt;property id=&quot;20148&quot; value=&quot;5&quot;/&gt;&lt;property id=&quot;20300&quot; value=&quot;Slide 24 - &amp;quot;What they all have in common:&amp;quot;&quot;/&gt;&lt;property id=&quot;20307&quot; value=&quot;279&quot;/&gt;&lt;/object&gt;&lt;/object&gt;&lt;/object&gt;&lt;/database&gt;"/>
  <p:tag name="SECTOMILLISECCONVERTED" val="1"/>
</p:tagLst>
</file>

<file path=ppt/theme/theme1.xml><?xml version="1.0" encoding="utf-8"?>
<a:theme xmlns:a="http://schemas.openxmlformats.org/drawingml/2006/main" name="Circle Strokes">
  <a:themeElements>
    <a:clrScheme name="Circle Strokes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pitchFamily="34" charset="0"/>
            <a:ea typeface="ＭＳ Ｐゴシック" pitchFamily="-96"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pitchFamily="34" charset="0"/>
            <a:ea typeface="ＭＳ Ｐゴシック" pitchFamily="-96" charset="-128"/>
          </a:defRPr>
        </a:defPPr>
      </a:lstStyle>
    </a:lnDef>
  </a:objectDefaults>
  <a:extraClrSchemeLst>
    <a:extraClrScheme>
      <a:clrScheme name="Circle Strokes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ircle Strokes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ircle Strokes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Macintosh HD:Applications:Microsoft Office 2004:Templates:Presentations:Designs:Circle Strokes</Template>
  <TotalTime>4718</TotalTime>
  <Words>2572</Words>
  <Application>Microsoft Office PowerPoint</Application>
  <PresentationFormat>On-screen Show (4:3)</PresentationFormat>
  <Paragraphs>266</Paragraphs>
  <Slides>39</Slides>
  <Notes>39</Notes>
  <HiddenSlides>0</HiddenSlides>
  <MMClips>0</MMClips>
  <ScaleCrop>false</ScaleCrop>
  <HeadingPairs>
    <vt:vector size="4" baseType="variant">
      <vt:variant>
        <vt:lpstr>Theme</vt:lpstr>
      </vt:variant>
      <vt:variant>
        <vt:i4>1</vt:i4>
      </vt:variant>
      <vt:variant>
        <vt:lpstr>Slide Titles</vt:lpstr>
      </vt:variant>
      <vt:variant>
        <vt:i4>39</vt:i4>
      </vt:variant>
    </vt:vector>
  </HeadingPairs>
  <TitlesOfParts>
    <vt:vector size="40" baseType="lpstr">
      <vt:lpstr>Circle Strokes</vt:lpstr>
      <vt:lpstr>Chapter 6  Relevance (Red Herring) Fallacies</vt:lpstr>
      <vt:lpstr>Chapter Outline (1)</vt:lpstr>
      <vt:lpstr>Chapter Outline (2)</vt:lpstr>
      <vt:lpstr>What is a fallacy?</vt:lpstr>
      <vt:lpstr>What is a relevance fallacy?</vt:lpstr>
      <vt:lpstr>Argumentum Ad hominem (1)</vt:lpstr>
      <vt:lpstr>Argumentum Ad Hominem (2)</vt:lpstr>
      <vt:lpstr>Argumentum Ad Hominem (3)</vt:lpstr>
      <vt:lpstr>Argumentum Ad Hominem (4)</vt:lpstr>
      <vt:lpstr>Argumentum Ad Hominem (5)</vt:lpstr>
      <vt:lpstr>Argumentum Ad Hominem (6)</vt:lpstr>
      <vt:lpstr>Argumentum Ad Hominem (7)</vt:lpstr>
      <vt:lpstr>Varieties of Argumentum ad hominem (1)</vt:lpstr>
      <vt:lpstr>Varieties of Argumentum Ad Hominem (2)</vt:lpstr>
      <vt:lpstr>Example of Abusive Ad Hominem</vt:lpstr>
      <vt:lpstr>Example of Circumstantial Ad Hominem</vt:lpstr>
      <vt:lpstr>Example of Inconsistency Ad Hominem</vt:lpstr>
      <vt:lpstr>Poisoning the Well</vt:lpstr>
      <vt:lpstr>Example of Poisoning the Well</vt:lpstr>
      <vt:lpstr>Example of Guilt by Association</vt:lpstr>
      <vt:lpstr>Genetic Fallacy</vt:lpstr>
      <vt:lpstr>Genetic Fallacy versus Circumstantial Ad Hominem</vt:lpstr>
      <vt:lpstr>Straw Man Fallacy (1)</vt:lpstr>
      <vt:lpstr>Straw Man Fallacy (2)</vt:lpstr>
      <vt:lpstr>False Dilemma Fallacy (1)</vt:lpstr>
      <vt:lpstr>False Dilemma Fallacy (2)</vt:lpstr>
      <vt:lpstr>Example of the False Dilemma Fallacy (1)</vt:lpstr>
      <vt:lpstr>Example of the False Dilemma Fallacy (2)</vt:lpstr>
      <vt:lpstr>"Perfectionist" Version of the False Dilemma Fallacy</vt:lpstr>
      <vt:lpstr>"Line-Drawing" Version of the False Dilemma Fallacy</vt:lpstr>
      <vt:lpstr>Misplacing the Burden of Proof (1)</vt:lpstr>
      <vt:lpstr>Misplacing the Burden of Proof (2)</vt:lpstr>
      <vt:lpstr>Examples of Misplacing the Burden of Proof </vt:lpstr>
      <vt:lpstr>Appeal to Ignorance</vt:lpstr>
      <vt:lpstr>Begging the Question (1)</vt:lpstr>
      <vt:lpstr>Begging the Question (2)</vt:lpstr>
      <vt:lpstr>Examples of Begging the Question</vt:lpstr>
      <vt:lpstr>Statements with Fallacies</vt:lpstr>
      <vt:lpstr>Appeal to Emotion AND  Irrelevant conclusions</vt:lpstr>
    </vt:vector>
  </TitlesOfParts>
  <Company>CSU, Chico</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Chapter 6: Wicky stickits</dc:title>
  <dc:creator>brooke moore</dc:creator>
  <cp:lastModifiedBy>Praveen Kumar</cp:lastModifiedBy>
  <cp:revision>701</cp:revision>
  <dcterms:created xsi:type="dcterms:W3CDTF">2007-04-30T21:42:19Z</dcterms:created>
  <dcterms:modified xsi:type="dcterms:W3CDTF">2016-10-12T09:30:13Z</dcterms:modified>
</cp:coreProperties>
</file>