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9" r:id="rId1"/>
  </p:sldMasterIdLst>
  <p:notesMasterIdLst>
    <p:notesMasterId r:id="rId29"/>
  </p:notesMasterIdLst>
  <p:sldIdLst>
    <p:sldId id="256" r:id="rId2"/>
    <p:sldId id="311" r:id="rId3"/>
    <p:sldId id="310" r:id="rId4"/>
    <p:sldId id="296" r:id="rId5"/>
    <p:sldId id="312" r:id="rId6"/>
    <p:sldId id="313" r:id="rId7"/>
    <p:sldId id="274" r:id="rId8"/>
    <p:sldId id="260" r:id="rId9"/>
    <p:sldId id="261" r:id="rId10"/>
    <p:sldId id="264" r:id="rId11"/>
    <p:sldId id="262" r:id="rId12"/>
    <p:sldId id="298" r:id="rId13"/>
    <p:sldId id="287" r:id="rId14"/>
    <p:sldId id="299" r:id="rId15"/>
    <p:sldId id="289" r:id="rId16"/>
    <p:sldId id="290" r:id="rId17"/>
    <p:sldId id="300" r:id="rId18"/>
    <p:sldId id="297" r:id="rId19"/>
    <p:sldId id="301" r:id="rId20"/>
    <p:sldId id="314" r:id="rId21"/>
    <p:sldId id="293" r:id="rId22"/>
    <p:sldId id="285" r:id="rId23"/>
    <p:sldId id="281" r:id="rId24"/>
    <p:sldId id="302" r:id="rId25"/>
    <p:sldId id="306" r:id="rId26"/>
    <p:sldId id="295" r:id="rId27"/>
    <p:sldId id="307" r:id="rId28"/>
  </p:sldIdLst>
  <p:sldSz cx="9144000" cy="6858000" type="screen4x3"/>
  <p:notesSz cx="6858000" cy="9144000"/>
  <p:custDataLst>
    <p:tags r:id="rId30"/>
  </p:custDataLst>
  <p:defaultTextStyle>
    <a:defPPr>
      <a:defRPr lang="en-US"/>
    </a:defPPr>
    <a:lvl1pPr algn="l" rtl="0" eaLnBrk="0" fontAlgn="base" hangingPunct="0">
      <a:spcBef>
        <a:spcPct val="0"/>
      </a:spcBef>
      <a:spcAft>
        <a:spcPct val="0"/>
      </a:spcAft>
      <a:defRPr sz="2400" kern="1200">
        <a:solidFill>
          <a:schemeClr val="tx1"/>
        </a:solidFill>
        <a:latin typeface="Arial" pitchFamily="34" charset="0"/>
        <a:ea typeface="ＭＳ Ｐゴシック" pitchFamily="34" charset="-128"/>
        <a:cs typeface="+mn-cs"/>
      </a:defRPr>
    </a:lvl1pPr>
    <a:lvl2pPr marL="457200" algn="l" rtl="0" eaLnBrk="0" fontAlgn="base" hangingPunct="0">
      <a:spcBef>
        <a:spcPct val="0"/>
      </a:spcBef>
      <a:spcAft>
        <a:spcPct val="0"/>
      </a:spcAft>
      <a:defRPr sz="2400" kern="1200">
        <a:solidFill>
          <a:schemeClr val="tx1"/>
        </a:solidFill>
        <a:latin typeface="Arial" pitchFamily="34" charset="0"/>
        <a:ea typeface="ＭＳ Ｐゴシック" pitchFamily="34" charset="-128"/>
        <a:cs typeface="+mn-cs"/>
      </a:defRPr>
    </a:lvl2pPr>
    <a:lvl3pPr marL="914400" algn="l" rtl="0" eaLnBrk="0" fontAlgn="base" hangingPunct="0">
      <a:spcBef>
        <a:spcPct val="0"/>
      </a:spcBef>
      <a:spcAft>
        <a:spcPct val="0"/>
      </a:spcAft>
      <a:defRPr sz="2400" kern="1200">
        <a:solidFill>
          <a:schemeClr val="tx1"/>
        </a:solidFill>
        <a:latin typeface="Arial" pitchFamily="34" charset="0"/>
        <a:ea typeface="ＭＳ Ｐゴシック" pitchFamily="34" charset="-128"/>
        <a:cs typeface="+mn-cs"/>
      </a:defRPr>
    </a:lvl3pPr>
    <a:lvl4pPr marL="1371600" algn="l" rtl="0" eaLnBrk="0" fontAlgn="base" hangingPunct="0">
      <a:spcBef>
        <a:spcPct val="0"/>
      </a:spcBef>
      <a:spcAft>
        <a:spcPct val="0"/>
      </a:spcAft>
      <a:defRPr sz="2400" kern="1200">
        <a:solidFill>
          <a:schemeClr val="tx1"/>
        </a:solidFill>
        <a:latin typeface="Arial" pitchFamily="34" charset="0"/>
        <a:ea typeface="ＭＳ Ｐゴシック" pitchFamily="34" charset="-128"/>
        <a:cs typeface="+mn-cs"/>
      </a:defRPr>
    </a:lvl4pPr>
    <a:lvl5pPr marL="1828800" algn="l" rtl="0" eaLnBrk="0" fontAlgn="base" hangingPunct="0">
      <a:spcBef>
        <a:spcPct val="0"/>
      </a:spcBef>
      <a:spcAft>
        <a:spcPct val="0"/>
      </a:spcAft>
      <a:defRPr sz="2400" kern="1200">
        <a:solidFill>
          <a:schemeClr val="tx1"/>
        </a:solidFill>
        <a:latin typeface="Arial" pitchFamily="34" charset="0"/>
        <a:ea typeface="ＭＳ Ｐゴシック" pitchFamily="34" charset="-128"/>
        <a:cs typeface="+mn-cs"/>
      </a:defRPr>
    </a:lvl5pPr>
    <a:lvl6pPr marL="2286000" algn="l" defTabSz="914400" rtl="0" eaLnBrk="1" latinLnBrk="0" hangingPunct="1">
      <a:defRPr sz="2400" kern="1200">
        <a:solidFill>
          <a:schemeClr val="tx1"/>
        </a:solidFill>
        <a:latin typeface="Arial" pitchFamily="34" charset="0"/>
        <a:ea typeface="ＭＳ Ｐゴシック" pitchFamily="34" charset="-128"/>
        <a:cs typeface="+mn-cs"/>
      </a:defRPr>
    </a:lvl6pPr>
    <a:lvl7pPr marL="2743200" algn="l" defTabSz="914400" rtl="0" eaLnBrk="1" latinLnBrk="0" hangingPunct="1">
      <a:defRPr sz="2400" kern="1200">
        <a:solidFill>
          <a:schemeClr val="tx1"/>
        </a:solidFill>
        <a:latin typeface="Arial" pitchFamily="34" charset="0"/>
        <a:ea typeface="ＭＳ Ｐゴシック" pitchFamily="34" charset="-128"/>
        <a:cs typeface="+mn-cs"/>
      </a:defRPr>
    </a:lvl7pPr>
    <a:lvl8pPr marL="3200400" algn="l" defTabSz="914400" rtl="0" eaLnBrk="1" latinLnBrk="0" hangingPunct="1">
      <a:defRPr sz="2400" kern="1200">
        <a:solidFill>
          <a:schemeClr val="tx1"/>
        </a:solidFill>
        <a:latin typeface="Arial" pitchFamily="34" charset="0"/>
        <a:ea typeface="ＭＳ Ｐゴシック" pitchFamily="34" charset="-128"/>
        <a:cs typeface="+mn-cs"/>
      </a:defRPr>
    </a:lvl8pPr>
    <a:lvl9pPr marL="3657600" algn="l" defTabSz="914400" rtl="0" eaLnBrk="1" latinLnBrk="0" hangingPunct="1">
      <a:defRPr sz="2400" kern="1200">
        <a:solidFill>
          <a:schemeClr val="tx1"/>
        </a:solidFill>
        <a:latin typeface="Arial" pitchFamily="34" charset="0"/>
        <a:ea typeface="ＭＳ Ｐゴシック" pitchFamily="34"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vitha Melarcode Seetharaman" initials="KMS" lastIdx="18" clrIdx="0">
    <p:extLst/>
  </p:cmAuthor>
  <p:cmAuthor id="2" name="QA" initials="QA" lastIdx="6" clrIdx="1">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706" autoAdjust="0"/>
    <p:restoredTop sz="97924" autoAdjust="0"/>
  </p:normalViewPr>
  <p:slideViewPr>
    <p:cSldViewPr>
      <p:cViewPr varScale="1">
        <p:scale>
          <a:sx n="80" d="100"/>
          <a:sy n="80" d="100"/>
        </p:scale>
        <p:origin x="-90" y="-58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50" d="100"/>
        <a:sy n="5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ags" Target="tags/tag1.xml"/><Relationship Id="rId35"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DB65844-34BE-4F14-BDBE-84D817837F9E}" type="doc">
      <dgm:prSet loTypeId="urn:microsoft.com/office/officeart/2005/8/layout/default" loCatId="list" qsTypeId="urn:microsoft.com/office/officeart/2005/8/quickstyle/simple1" qsCatId="simple" csTypeId="urn:microsoft.com/office/officeart/2005/8/colors/accent1_1" csCatId="accent1" phldr="1"/>
      <dgm:spPr/>
      <dgm:t>
        <a:bodyPr/>
        <a:lstStyle/>
        <a:p>
          <a:endParaRPr lang="en-GB"/>
        </a:p>
      </dgm:t>
    </dgm:pt>
    <dgm:pt modelId="{DDFF9B29-96EF-44CB-88AB-29E95D02CE9F}">
      <dgm:prSet/>
      <dgm:spPr>
        <a:solidFill>
          <a:srgbClr val="DDDDDD"/>
        </a:solidFill>
      </dgm:spPr>
      <dgm:t>
        <a:bodyPr/>
        <a:lstStyle/>
        <a:p>
          <a:pPr rtl="0"/>
          <a:r>
            <a:rPr lang="en-US" b="1" dirty="0" smtClean="0"/>
            <a:t>Two Wrongs Make a Right</a:t>
          </a:r>
          <a:endParaRPr lang="en-GB" b="1" dirty="0"/>
        </a:p>
      </dgm:t>
    </dgm:pt>
    <dgm:pt modelId="{C58631B9-4BDE-4B52-9DBF-D526A465DEE4}" type="parTrans" cxnId="{2032E112-D513-4445-B152-28A9BC62B46B}">
      <dgm:prSet/>
      <dgm:spPr/>
      <dgm:t>
        <a:bodyPr/>
        <a:lstStyle/>
        <a:p>
          <a:endParaRPr lang="en-GB"/>
        </a:p>
      </dgm:t>
    </dgm:pt>
    <dgm:pt modelId="{CD6D3104-757A-4A3E-BCE2-F40E26C35762}" type="sibTrans" cxnId="{2032E112-D513-4445-B152-28A9BC62B46B}">
      <dgm:prSet/>
      <dgm:spPr/>
      <dgm:t>
        <a:bodyPr/>
        <a:lstStyle/>
        <a:p>
          <a:endParaRPr lang="en-GB"/>
        </a:p>
      </dgm:t>
    </dgm:pt>
    <dgm:pt modelId="{BD5C7D3A-D026-4BC8-94EC-CC77DE3B158D}">
      <dgm:prSet/>
      <dgm:spPr>
        <a:solidFill>
          <a:srgbClr val="DDDDDD"/>
        </a:solidFill>
      </dgm:spPr>
      <dgm:t>
        <a:bodyPr/>
        <a:lstStyle/>
        <a:p>
          <a:pPr rtl="0"/>
          <a:r>
            <a:rPr lang="en-US" b="1" dirty="0" smtClean="0"/>
            <a:t>Wishful Thinking</a:t>
          </a:r>
          <a:endParaRPr lang="en-GB" b="1" dirty="0"/>
        </a:p>
      </dgm:t>
    </dgm:pt>
    <dgm:pt modelId="{65DB8C6A-6053-4C91-A2CA-464C89ABF32D}" type="parTrans" cxnId="{002FA5AA-00B7-4B0A-BA7C-53AAA3D145A3}">
      <dgm:prSet/>
      <dgm:spPr/>
      <dgm:t>
        <a:bodyPr/>
        <a:lstStyle/>
        <a:p>
          <a:endParaRPr lang="en-GB"/>
        </a:p>
      </dgm:t>
    </dgm:pt>
    <dgm:pt modelId="{8D9F89A7-2721-4694-B016-D08672553B3C}" type="sibTrans" cxnId="{002FA5AA-00B7-4B0A-BA7C-53AAA3D145A3}">
      <dgm:prSet/>
      <dgm:spPr/>
      <dgm:t>
        <a:bodyPr/>
        <a:lstStyle/>
        <a:p>
          <a:endParaRPr lang="en-GB"/>
        </a:p>
      </dgm:t>
    </dgm:pt>
    <dgm:pt modelId="{C457C4FD-D8BD-447B-8613-6F7B443272CE}">
      <dgm:prSet/>
      <dgm:spPr>
        <a:solidFill>
          <a:srgbClr val="DDDDDD"/>
        </a:solidFill>
      </dgm:spPr>
      <dgm:t>
        <a:bodyPr/>
        <a:lstStyle/>
        <a:p>
          <a:pPr rtl="0"/>
          <a:r>
            <a:rPr lang="en-US" b="1" dirty="0" smtClean="0"/>
            <a:t>Denial</a:t>
          </a:r>
          <a:endParaRPr lang="en-GB" b="1" dirty="0"/>
        </a:p>
      </dgm:t>
    </dgm:pt>
    <dgm:pt modelId="{ACACDA64-38D8-48D6-89D1-84E6DFC247DD}" type="parTrans" cxnId="{8B967B27-0FBA-45BE-8DD7-8D323D42428C}">
      <dgm:prSet/>
      <dgm:spPr/>
      <dgm:t>
        <a:bodyPr/>
        <a:lstStyle/>
        <a:p>
          <a:endParaRPr lang="en-GB"/>
        </a:p>
      </dgm:t>
    </dgm:pt>
    <dgm:pt modelId="{74546312-FD63-4420-9D24-2B647BF5484A}" type="sibTrans" cxnId="{8B967B27-0FBA-45BE-8DD7-8D323D42428C}">
      <dgm:prSet/>
      <dgm:spPr/>
      <dgm:t>
        <a:bodyPr/>
        <a:lstStyle/>
        <a:p>
          <a:endParaRPr lang="en-GB"/>
        </a:p>
      </dgm:t>
    </dgm:pt>
    <dgm:pt modelId="{12F01033-A5F9-4262-A7D3-8071376D6055}">
      <dgm:prSet/>
      <dgm:spPr>
        <a:solidFill>
          <a:srgbClr val="DDDDDD"/>
        </a:solidFill>
      </dgm:spPr>
      <dgm:t>
        <a:bodyPr/>
        <a:lstStyle/>
        <a:p>
          <a:pPr rtl="0"/>
          <a:r>
            <a:rPr lang="en-US" dirty="0" smtClean="0"/>
            <a:t>Ducking with Irrelevancies</a:t>
          </a:r>
          <a:endParaRPr lang="en-GB" dirty="0"/>
        </a:p>
      </dgm:t>
    </dgm:pt>
    <dgm:pt modelId="{E505F0C4-71DC-4B54-95E4-079558637AC7}" type="parTrans" cxnId="{00B470BA-A140-4AB2-BA31-ED62905AEFED}">
      <dgm:prSet/>
      <dgm:spPr/>
      <dgm:t>
        <a:bodyPr/>
        <a:lstStyle/>
        <a:p>
          <a:endParaRPr lang="en-GB"/>
        </a:p>
      </dgm:t>
    </dgm:pt>
    <dgm:pt modelId="{661894B6-B057-41A2-9826-C1D208822531}" type="sibTrans" cxnId="{00B470BA-A140-4AB2-BA31-ED62905AEFED}">
      <dgm:prSet/>
      <dgm:spPr/>
      <dgm:t>
        <a:bodyPr/>
        <a:lstStyle/>
        <a:p>
          <a:endParaRPr lang="en-GB"/>
        </a:p>
      </dgm:t>
    </dgm:pt>
    <dgm:pt modelId="{790B2987-CA1F-47AC-9B76-819D5802A6D1}" type="pres">
      <dgm:prSet presAssocID="{7DB65844-34BE-4F14-BDBE-84D817837F9E}" presName="diagram" presStyleCnt="0">
        <dgm:presLayoutVars>
          <dgm:dir/>
          <dgm:resizeHandles val="exact"/>
        </dgm:presLayoutVars>
      </dgm:prSet>
      <dgm:spPr/>
      <dgm:t>
        <a:bodyPr/>
        <a:lstStyle/>
        <a:p>
          <a:endParaRPr lang="en-GB"/>
        </a:p>
      </dgm:t>
    </dgm:pt>
    <dgm:pt modelId="{AEBFD467-A5EA-4891-8F9F-3D1EE6F3090A}" type="pres">
      <dgm:prSet presAssocID="{DDFF9B29-96EF-44CB-88AB-29E95D02CE9F}" presName="node" presStyleLbl="node1" presStyleIdx="0" presStyleCnt="4">
        <dgm:presLayoutVars>
          <dgm:bulletEnabled val="1"/>
        </dgm:presLayoutVars>
      </dgm:prSet>
      <dgm:spPr/>
      <dgm:t>
        <a:bodyPr/>
        <a:lstStyle/>
        <a:p>
          <a:endParaRPr lang="en-GB"/>
        </a:p>
      </dgm:t>
    </dgm:pt>
    <dgm:pt modelId="{FA326909-C0EA-4E43-B67A-70E625D8CE8A}" type="pres">
      <dgm:prSet presAssocID="{CD6D3104-757A-4A3E-BCE2-F40E26C35762}" presName="sibTrans" presStyleCnt="0"/>
      <dgm:spPr/>
    </dgm:pt>
    <dgm:pt modelId="{E507570B-D02B-44D8-88FB-D42EF4E3890E}" type="pres">
      <dgm:prSet presAssocID="{BD5C7D3A-D026-4BC8-94EC-CC77DE3B158D}" presName="node" presStyleLbl="node1" presStyleIdx="1" presStyleCnt="4">
        <dgm:presLayoutVars>
          <dgm:bulletEnabled val="1"/>
        </dgm:presLayoutVars>
      </dgm:prSet>
      <dgm:spPr/>
      <dgm:t>
        <a:bodyPr/>
        <a:lstStyle/>
        <a:p>
          <a:endParaRPr lang="en-GB"/>
        </a:p>
      </dgm:t>
    </dgm:pt>
    <dgm:pt modelId="{12638EA1-428F-4AA9-AD61-DD6B50DBCBFB}" type="pres">
      <dgm:prSet presAssocID="{8D9F89A7-2721-4694-B016-D08672553B3C}" presName="sibTrans" presStyleCnt="0"/>
      <dgm:spPr/>
    </dgm:pt>
    <dgm:pt modelId="{CDBFF447-6F4A-4F23-AB36-3DCC2BFC1A39}" type="pres">
      <dgm:prSet presAssocID="{C457C4FD-D8BD-447B-8613-6F7B443272CE}" presName="node" presStyleLbl="node1" presStyleIdx="2" presStyleCnt="4">
        <dgm:presLayoutVars>
          <dgm:bulletEnabled val="1"/>
        </dgm:presLayoutVars>
      </dgm:prSet>
      <dgm:spPr/>
      <dgm:t>
        <a:bodyPr/>
        <a:lstStyle/>
        <a:p>
          <a:endParaRPr lang="en-GB"/>
        </a:p>
      </dgm:t>
    </dgm:pt>
    <dgm:pt modelId="{60DF3A0E-870E-4447-A294-C93719BD862B}" type="pres">
      <dgm:prSet presAssocID="{74546312-FD63-4420-9D24-2B647BF5484A}" presName="sibTrans" presStyleCnt="0"/>
      <dgm:spPr/>
    </dgm:pt>
    <dgm:pt modelId="{34D098F6-E81B-4EEC-9E7A-688DEEE0D644}" type="pres">
      <dgm:prSet presAssocID="{12F01033-A5F9-4262-A7D3-8071376D6055}" presName="node" presStyleLbl="node1" presStyleIdx="3" presStyleCnt="4">
        <dgm:presLayoutVars>
          <dgm:bulletEnabled val="1"/>
        </dgm:presLayoutVars>
      </dgm:prSet>
      <dgm:spPr/>
      <dgm:t>
        <a:bodyPr/>
        <a:lstStyle/>
        <a:p>
          <a:endParaRPr lang="en-GB"/>
        </a:p>
      </dgm:t>
    </dgm:pt>
  </dgm:ptLst>
  <dgm:cxnLst>
    <dgm:cxn modelId="{2032E112-D513-4445-B152-28A9BC62B46B}" srcId="{7DB65844-34BE-4F14-BDBE-84D817837F9E}" destId="{DDFF9B29-96EF-44CB-88AB-29E95D02CE9F}" srcOrd="0" destOrd="0" parTransId="{C58631B9-4BDE-4B52-9DBF-D526A465DEE4}" sibTransId="{CD6D3104-757A-4A3E-BCE2-F40E26C35762}"/>
    <dgm:cxn modelId="{504728A4-36CF-45AA-9F21-A502D68A012E}" type="presOf" srcId="{12F01033-A5F9-4262-A7D3-8071376D6055}" destId="{34D098F6-E81B-4EEC-9E7A-688DEEE0D644}" srcOrd="0" destOrd="0" presId="urn:microsoft.com/office/officeart/2005/8/layout/default"/>
    <dgm:cxn modelId="{00B470BA-A140-4AB2-BA31-ED62905AEFED}" srcId="{7DB65844-34BE-4F14-BDBE-84D817837F9E}" destId="{12F01033-A5F9-4262-A7D3-8071376D6055}" srcOrd="3" destOrd="0" parTransId="{E505F0C4-71DC-4B54-95E4-079558637AC7}" sibTransId="{661894B6-B057-41A2-9826-C1D208822531}"/>
    <dgm:cxn modelId="{8B967B27-0FBA-45BE-8DD7-8D323D42428C}" srcId="{7DB65844-34BE-4F14-BDBE-84D817837F9E}" destId="{C457C4FD-D8BD-447B-8613-6F7B443272CE}" srcOrd="2" destOrd="0" parTransId="{ACACDA64-38D8-48D6-89D1-84E6DFC247DD}" sibTransId="{74546312-FD63-4420-9D24-2B647BF5484A}"/>
    <dgm:cxn modelId="{E671318E-360C-4FA6-B4BA-E427B1AC29C6}" type="presOf" srcId="{BD5C7D3A-D026-4BC8-94EC-CC77DE3B158D}" destId="{E507570B-D02B-44D8-88FB-D42EF4E3890E}" srcOrd="0" destOrd="0" presId="urn:microsoft.com/office/officeart/2005/8/layout/default"/>
    <dgm:cxn modelId="{1CB9A02C-2D96-41C8-AB0F-7E10B04B5FCC}" type="presOf" srcId="{7DB65844-34BE-4F14-BDBE-84D817837F9E}" destId="{790B2987-CA1F-47AC-9B76-819D5802A6D1}" srcOrd="0" destOrd="0" presId="urn:microsoft.com/office/officeart/2005/8/layout/default"/>
    <dgm:cxn modelId="{EA10C032-735B-423F-9CBC-FC6AF509EB74}" type="presOf" srcId="{C457C4FD-D8BD-447B-8613-6F7B443272CE}" destId="{CDBFF447-6F4A-4F23-AB36-3DCC2BFC1A39}" srcOrd="0" destOrd="0" presId="urn:microsoft.com/office/officeart/2005/8/layout/default"/>
    <dgm:cxn modelId="{C72753B6-92BC-4A92-86EF-78BC996459AC}" type="presOf" srcId="{DDFF9B29-96EF-44CB-88AB-29E95D02CE9F}" destId="{AEBFD467-A5EA-4891-8F9F-3D1EE6F3090A}" srcOrd="0" destOrd="0" presId="urn:microsoft.com/office/officeart/2005/8/layout/default"/>
    <dgm:cxn modelId="{002FA5AA-00B7-4B0A-BA7C-53AAA3D145A3}" srcId="{7DB65844-34BE-4F14-BDBE-84D817837F9E}" destId="{BD5C7D3A-D026-4BC8-94EC-CC77DE3B158D}" srcOrd="1" destOrd="0" parTransId="{65DB8C6A-6053-4C91-A2CA-464C89ABF32D}" sibTransId="{8D9F89A7-2721-4694-B016-D08672553B3C}"/>
    <dgm:cxn modelId="{4E9EA3B9-5E1A-4AA3-AFCB-C07B3C91C48F}" type="presParOf" srcId="{790B2987-CA1F-47AC-9B76-819D5802A6D1}" destId="{AEBFD467-A5EA-4891-8F9F-3D1EE6F3090A}" srcOrd="0" destOrd="0" presId="urn:microsoft.com/office/officeart/2005/8/layout/default"/>
    <dgm:cxn modelId="{3C3930CF-45B4-41C6-927D-5378B6D315C6}" type="presParOf" srcId="{790B2987-CA1F-47AC-9B76-819D5802A6D1}" destId="{FA326909-C0EA-4E43-B67A-70E625D8CE8A}" srcOrd="1" destOrd="0" presId="urn:microsoft.com/office/officeart/2005/8/layout/default"/>
    <dgm:cxn modelId="{5AB13544-FAC4-4095-A821-471D0F278DEF}" type="presParOf" srcId="{790B2987-CA1F-47AC-9B76-819D5802A6D1}" destId="{E507570B-D02B-44D8-88FB-D42EF4E3890E}" srcOrd="2" destOrd="0" presId="urn:microsoft.com/office/officeart/2005/8/layout/default"/>
    <dgm:cxn modelId="{1C8DAE32-F7AF-46DA-9296-7A71A72DC23A}" type="presParOf" srcId="{790B2987-CA1F-47AC-9B76-819D5802A6D1}" destId="{12638EA1-428F-4AA9-AD61-DD6B50DBCBFB}" srcOrd="3" destOrd="0" presId="urn:microsoft.com/office/officeart/2005/8/layout/default"/>
    <dgm:cxn modelId="{4D3C6C47-FE27-4985-943F-1ACA6B807318}" type="presParOf" srcId="{790B2987-CA1F-47AC-9B76-819D5802A6D1}" destId="{CDBFF447-6F4A-4F23-AB36-3DCC2BFC1A39}" srcOrd="4" destOrd="0" presId="urn:microsoft.com/office/officeart/2005/8/layout/default"/>
    <dgm:cxn modelId="{664CBB10-D42D-4E9C-8571-080493D6F8B5}" type="presParOf" srcId="{790B2987-CA1F-47AC-9B76-819D5802A6D1}" destId="{60DF3A0E-870E-4447-A294-C93719BD862B}" srcOrd="5" destOrd="0" presId="urn:microsoft.com/office/officeart/2005/8/layout/default"/>
    <dgm:cxn modelId="{08477A6B-BF99-454E-8635-26E129FC29CB}" type="presParOf" srcId="{790B2987-CA1F-47AC-9B76-819D5802A6D1}" destId="{34D098F6-E81B-4EEC-9E7A-688DEEE0D644}" srcOrd="6"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BFD467-A5EA-4891-8F9F-3D1EE6F3090A}">
      <dsp:nvSpPr>
        <dsp:cNvPr id="0" name=""/>
        <dsp:cNvSpPr/>
      </dsp:nvSpPr>
      <dsp:spPr>
        <a:xfrm>
          <a:off x="628704" y="1431"/>
          <a:ext cx="2811335" cy="1686801"/>
        </a:xfrm>
        <a:prstGeom prst="rect">
          <a:avLst/>
        </a:prstGeom>
        <a:solidFill>
          <a:srgbClr val="DDDDDD"/>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ctr" defTabSz="1511300" rtl="0">
            <a:lnSpc>
              <a:spcPct val="90000"/>
            </a:lnSpc>
            <a:spcBef>
              <a:spcPct val="0"/>
            </a:spcBef>
            <a:spcAft>
              <a:spcPct val="35000"/>
            </a:spcAft>
          </a:pPr>
          <a:r>
            <a:rPr lang="en-US" sz="3400" b="1" kern="1200" dirty="0" smtClean="0"/>
            <a:t>Two Wrongs Make a Right</a:t>
          </a:r>
          <a:endParaRPr lang="en-GB" sz="3400" b="1" kern="1200" dirty="0"/>
        </a:p>
      </dsp:txBody>
      <dsp:txXfrm>
        <a:off x="628704" y="1431"/>
        <a:ext cx="2811335" cy="1686801"/>
      </dsp:txXfrm>
    </dsp:sp>
    <dsp:sp modelId="{E507570B-D02B-44D8-88FB-D42EF4E3890E}">
      <dsp:nvSpPr>
        <dsp:cNvPr id="0" name=""/>
        <dsp:cNvSpPr/>
      </dsp:nvSpPr>
      <dsp:spPr>
        <a:xfrm>
          <a:off x="3721173" y="1431"/>
          <a:ext cx="2811335" cy="1686801"/>
        </a:xfrm>
        <a:prstGeom prst="rect">
          <a:avLst/>
        </a:prstGeom>
        <a:solidFill>
          <a:srgbClr val="DDDDDD"/>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ctr" defTabSz="1511300" rtl="0">
            <a:lnSpc>
              <a:spcPct val="90000"/>
            </a:lnSpc>
            <a:spcBef>
              <a:spcPct val="0"/>
            </a:spcBef>
            <a:spcAft>
              <a:spcPct val="35000"/>
            </a:spcAft>
          </a:pPr>
          <a:r>
            <a:rPr lang="en-US" sz="3400" b="1" kern="1200" dirty="0" smtClean="0"/>
            <a:t>Wishful Thinking</a:t>
          </a:r>
          <a:endParaRPr lang="en-GB" sz="3400" b="1" kern="1200" dirty="0"/>
        </a:p>
      </dsp:txBody>
      <dsp:txXfrm>
        <a:off x="3721173" y="1431"/>
        <a:ext cx="2811335" cy="1686801"/>
      </dsp:txXfrm>
    </dsp:sp>
    <dsp:sp modelId="{CDBFF447-6F4A-4F23-AB36-3DCC2BFC1A39}">
      <dsp:nvSpPr>
        <dsp:cNvPr id="0" name=""/>
        <dsp:cNvSpPr/>
      </dsp:nvSpPr>
      <dsp:spPr>
        <a:xfrm>
          <a:off x="628704" y="1969366"/>
          <a:ext cx="2811335" cy="1686801"/>
        </a:xfrm>
        <a:prstGeom prst="rect">
          <a:avLst/>
        </a:prstGeom>
        <a:solidFill>
          <a:srgbClr val="DDDDDD"/>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ctr" defTabSz="1511300" rtl="0">
            <a:lnSpc>
              <a:spcPct val="90000"/>
            </a:lnSpc>
            <a:spcBef>
              <a:spcPct val="0"/>
            </a:spcBef>
            <a:spcAft>
              <a:spcPct val="35000"/>
            </a:spcAft>
          </a:pPr>
          <a:r>
            <a:rPr lang="en-US" sz="3400" b="1" kern="1200" dirty="0" smtClean="0"/>
            <a:t>Denial</a:t>
          </a:r>
          <a:endParaRPr lang="en-GB" sz="3400" b="1" kern="1200" dirty="0"/>
        </a:p>
      </dsp:txBody>
      <dsp:txXfrm>
        <a:off x="628704" y="1969366"/>
        <a:ext cx="2811335" cy="1686801"/>
      </dsp:txXfrm>
    </dsp:sp>
    <dsp:sp modelId="{34D098F6-E81B-4EEC-9E7A-688DEEE0D644}">
      <dsp:nvSpPr>
        <dsp:cNvPr id="0" name=""/>
        <dsp:cNvSpPr/>
      </dsp:nvSpPr>
      <dsp:spPr>
        <a:xfrm>
          <a:off x="3721173" y="1969366"/>
          <a:ext cx="2811335" cy="1686801"/>
        </a:xfrm>
        <a:prstGeom prst="rect">
          <a:avLst/>
        </a:prstGeom>
        <a:solidFill>
          <a:srgbClr val="DDDDDD"/>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ctr" defTabSz="1511300" rtl="0">
            <a:lnSpc>
              <a:spcPct val="90000"/>
            </a:lnSpc>
            <a:spcBef>
              <a:spcPct val="0"/>
            </a:spcBef>
            <a:spcAft>
              <a:spcPct val="35000"/>
            </a:spcAft>
          </a:pPr>
          <a:r>
            <a:rPr lang="en-US" sz="3400" kern="1200" dirty="0" smtClean="0"/>
            <a:t>Ducking with Irrelevancies</a:t>
          </a:r>
          <a:endParaRPr lang="en-GB" sz="3400" kern="1200" dirty="0"/>
        </a:p>
      </dsp:txBody>
      <dsp:txXfrm>
        <a:off x="3721173" y="1969366"/>
        <a:ext cx="2811335" cy="1686801"/>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itchFamily="34" charset="0"/>
                <a:ea typeface="ＭＳ Ｐゴシック" pitchFamily="-96" charset="-128"/>
                <a:cs typeface="+mn-cs"/>
              </a:defRPr>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1816C7B0-5A3C-4100-9D9B-E23603A6611F}" type="datetimeFigureOut">
              <a:rPr lang="en-US" altLang="en-US"/>
              <a:pPr/>
              <a:t>10/12/2016</a:t>
            </a:fld>
            <a:endParaRPr lang="en-US" alt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pitchFamily="34" charset="0"/>
                <a:ea typeface="ＭＳ Ｐゴシック" pitchFamily="-96" charset="-128"/>
                <a:cs typeface="+mn-cs"/>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4683D6B0-1DD7-4F09-81BC-47E411C23C9E}" type="slidenum">
              <a:rPr lang="en-US" altLang="en-US"/>
              <a:pPr/>
              <a:t>‹#›</a:t>
            </a:fld>
            <a:endParaRPr lang="en-US" altLang="en-US" dirty="0"/>
          </a:p>
        </p:txBody>
      </p:sp>
    </p:spTree>
    <p:extLst>
      <p:ext uri="{BB962C8B-B14F-4D97-AF65-F5344CB8AC3E}">
        <p14:creationId xmlns:p14="http://schemas.microsoft.com/office/powerpoint/2010/main" val="342955137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mn-cs"/>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i="1" kern="1200" dirty="0" smtClean="0">
                <a:solidFill>
                  <a:schemeClr val="tx1"/>
                </a:solidFill>
                <a:effectLst/>
                <a:latin typeface="+mn-lt"/>
                <a:ea typeface="ＭＳ Ｐゴシック" charset="0"/>
                <a:cs typeface="+mn-cs"/>
              </a:rPr>
              <a:t>Copyright © McGraw-Hill Education. All rights reserved. No reproduction or distribution without the prior written consent of McGraw-Hill Education.</a:t>
            </a:r>
            <a:endParaRPr lang="en-US" sz="1200" kern="1200" dirty="0" smtClean="0">
              <a:solidFill>
                <a:schemeClr val="tx1"/>
              </a:solidFill>
              <a:effectLst/>
              <a:latin typeface="+mn-lt"/>
              <a:ea typeface="ＭＳ Ｐゴシック" charset="0"/>
              <a:cs typeface="+mn-cs"/>
            </a:endParaRPr>
          </a:p>
          <a:p>
            <a:endParaRPr lang="en-US" dirty="0"/>
          </a:p>
        </p:txBody>
      </p:sp>
      <p:sp>
        <p:nvSpPr>
          <p:cNvPr id="4" name="Slide Number Placeholder 3"/>
          <p:cNvSpPr>
            <a:spLocks noGrp="1"/>
          </p:cNvSpPr>
          <p:nvPr>
            <p:ph type="sldNum" sz="quarter" idx="10"/>
          </p:nvPr>
        </p:nvSpPr>
        <p:spPr/>
        <p:txBody>
          <a:bodyPr/>
          <a:lstStyle/>
          <a:p>
            <a:fld id="{4683D6B0-1DD7-4F09-81BC-47E411C23C9E}" type="slidenum">
              <a:rPr lang="en-US" altLang="en-US" smtClean="0"/>
              <a:pPr/>
              <a:t>1</a:t>
            </a:fld>
            <a:endParaRPr lang="en-US" altLang="en-US" dirty="0"/>
          </a:p>
        </p:txBody>
      </p:sp>
    </p:spTree>
    <p:extLst>
      <p:ext uri="{BB962C8B-B14F-4D97-AF65-F5344CB8AC3E}">
        <p14:creationId xmlns:p14="http://schemas.microsoft.com/office/powerpoint/2010/main" val="33656399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i="1" kern="1200" dirty="0" smtClean="0">
                <a:solidFill>
                  <a:schemeClr val="tx1"/>
                </a:solidFill>
                <a:effectLst/>
                <a:latin typeface="+mn-lt"/>
                <a:ea typeface="ＭＳ Ｐゴシック" charset="0"/>
                <a:cs typeface="+mn-cs"/>
              </a:rPr>
              <a:t>Copyright © McGraw-Hill Education. All rights reserved. No reproduction or distribution without the prior written consent of McGraw-Hill Education.</a:t>
            </a:r>
            <a:endParaRPr lang="en-US" sz="1200" kern="1200" dirty="0" smtClean="0">
              <a:solidFill>
                <a:schemeClr val="tx1"/>
              </a:solidFill>
              <a:effectLst/>
              <a:latin typeface="+mn-lt"/>
              <a:ea typeface="ＭＳ Ｐゴシック" charset="0"/>
              <a:cs typeface="+mn-cs"/>
            </a:endParaRPr>
          </a:p>
          <a:p>
            <a:endParaRPr lang="en-US" dirty="0"/>
          </a:p>
        </p:txBody>
      </p:sp>
      <p:sp>
        <p:nvSpPr>
          <p:cNvPr id="4" name="Slide Number Placeholder 3"/>
          <p:cNvSpPr>
            <a:spLocks noGrp="1"/>
          </p:cNvSpPr>
          <p:nvPr>
            <p:ph type="sldNum" sz="quarter" idx="10"/>
          </p:nvPr>
        </p:nvSpPr>
        <p:spPr/>
        <p:txBody>
          <a:bodyPr/>
          <a:lstStyle/>
          <a:p>
            <a:fld id="{4683D6B0-1DD7-4F09-81BC-47E411C23C9E}" type="slidenum">
              <a:rPr lang="en-US" altLang="en-US" smtClean="0"/>
              <a:pPr/>
              <a:t>10</a:t>
            </a:fld>
            <a:endParaRPr lang="en-US" altLang="en-US" dirty="0"/>
          </a:p>
        </p:txBody>
      </p:sp>
    </p:spTree>
    <p:extLst>
      <p:ext uri="{BB962C8B-B14F-4D97-AF65-F5344CB8AC3E}">
        <p14:creationId xmlns:p14="http://schemas.microsoft.com/office/powerpoint/2010/main" val="37456740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i="1" kern="1200" dirty="0" smtClean="0">
                <a:solidFill>
                  <a:schemeClr val="tx1"/>
                </a:solidFill>
                <a:effectLst/>
                <a:latin typeface="+mn-lt"/>
                <a:ea typeface="ＭＳ Ｐゴシック" charset="0"/>
                <a:cs typeface="+mn-cs"/>
              </a:rPr>
              <a:t>Copyright © McGraw-Hill Education. All rights reserved. No reproduction or distribution without the prior written consent of McGraw-Hill Education.</a:t>
            </a:r>
            <a:endParaRPr lang="en-US" sz="1200" kern="1200" dirty="0" smtClean="0">
              <a:solidFill>
                <a:schemeClr val="tx1"/>
              </a:solidFill>
              <a:effectLst/>
              <a:latin typeface="+mn-lt"/>
              <a:ea typeface="ＭＳ Ｐゴシック" charset="0"/>
              <a:cs typeface="+mn-cs"/>
            </a:endParaRPr>
          </a:p>
          <a:p>
            <a:endParaRPr lang="en-US" dirty="0"/>
          </a:p>
        </p:txBody>
      </p:sp>
      <p:sp>
        <p:nvSpPr>
          <p:cNvPr id="4" name="Slide Number Placeholder 3"/>
          <p:cNvSpPr>
            <a:spLocks noGrp="1"/>
          </p:cNvSpPr>
          <p:nvPr>
            <p:ph type="sldNum" sz="quarter" idx="10"/>
          </p:nvPr>
        </p:nvSpPr>
        <p:spPr/>
        <p:txBody>
          <a:bodyPr/>
          <a:lstStyle/>
          <a:p>
            <a:fld id="{4683D6B0-1DD7-4F09-81BC-47E411C23C9E}" type="slidenum">
              <a:rPr lang="en-US" altLang="en-US" smtClean="0"/>
              <a:pPr/>
              <a:t>11</a:t>
            </a:fld>
            <a:endParaRPr lang="en-US" altLang="en-US" dirty="0"/>
          </a:p>
        </p:txBody>
      </p:sp>
    </p:spTree>
    <p:extLst>
      <p:ext uri="{BB962C8B-B14F-4D97-AF65-F5344CB8AC3E}">
        <p14:creationId xmlns:p14="http://schemas.microsoft.com/office/powerpoint/2010/main" val="41479789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i="1" kern="1200" dirty="0" smtClean="0">
                <a:solidFill>
                  <a:schemeClr val="tx1"/>
                </a:solidFill>
                <a:effectLst/>
                <a:latin typeface="+mn-lt"/>
                <a:ea typeface="ＭＳ Ｐゴシック" charset="0"/>
                <a:cs typeface="+mn-cs"/>
              </a:rPr>
              <a:t>Copyright © McGraw-Hill Education. All rights reserved. No reproduction or distribution without the prior written consent of McGraw-Hill Education.</a:t>
            </a:r>
            <a:endParaRPr lang="en-US" sz="1200" kern="1200" dirty="0" smtClean="0">
              <a:solidFill>
                <a:schemeClr val="tx1"/>
              </a:solidFill>
              <a:effectLst/>
              <a:latin typeface="+mn-lt"/>
              <a:ea typeface="ＭＳ Ｐゴシック" charset="0"/>
              <a:cs typeface="+mn-cs"/>
            </a:endParaRPr>
          </a:p>
          <a:p>
            <a:endParaRPr lang="en-US" dirty="0"/>
          </a:p>
        </p:txBody>
      </p:sp>
      <p:sp>
        <p:nvSpPr>
          <p:cNvPr id="4" name="Slide Number Placeholder 3"/>
          <p:cNvSpPr>
            <a:spLocks noGrp="1"/>
          </p:cNvSpPr>
          <p:nvPr>
            <p:ph type="sldNum" sz="quarter" idx="10"/>
          </p:nvPr>
        </p:nvSpPr>
        <p:spPr/>
        <p:txBody>
          <a:bodyPr/>
          <a:lstStyle/>
          <a:p>
            <a:fld id="{4683D6B0-1DD7-4F09-81BC-47E411C23C9E}" type="slidenum">
              <a:rPr lang="en-US" altLang="en-US" smtClean="0"/>
              <a:pPr/>
              <a:t>12</a:t>
            </a:fld>
            <a:endParaRPr lang="en-US" altLang="en-US" dirty="0"/>
          </a:p>
        </p:txBody>
      </p:sp>
    </p:spTree>
    <p:extLst>
      <p:ext uri="{BB962C8B-B14F-4D97-AF65-F5344CB8AC3E}">
        <p14:creationId xmlns:p14="http://schemas.microsoft.com/office/powerpoint/2010/main" val="31548855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i="1" kern="1200" dirty="0" smtClean="0">
                <a:solidFill>
                  <a:schemeClr val="tx1"/>
                </a:solidFill>
                <a:effectLst/>
                <a:latin typeface="+mn-lt"/>
                <a:ea typeface="ＭＳ Ｐゴシック" charset="0"/>
                <a:cs typeface="+mn-cs"/>
              </a:rPr>
              <a:t>Copyright © McGraw-Hill Education. All rights reserved. No reproduction or distribution without the prior written consent of McGraw-Hill Education.</a:t>
            </a:r>
            <a:endParaRPr lang="en-US" sz="1200" kern="1200" dirty="0" smtClean="0">
              <a:solidFill>
                <a:schemeClr val="tx1"/>
              </a:solidFill>
              <a:effectLst/>
              <a:latin typeface="+mn-lt"/>
              <a:ea typeface="ＭＳ Ｐゴシック" charset="0"/>
              <a:cs typeface="+mn-cs"/>
            </a:endParaRPr>
          </a:p>
          <a:p>
            <a:endParaRPr lang="en-US" dirty="0"/>
          </a:p>
        </p:txBody>
      </p:sp>
      <p:sp>
        <p:nvSpPr>
          <p:cNvPr id="4" name="Slide Number Placeholder 3"/>
          <p:cNvSpPr>
            <a:spLocks noGrp="1"/>
          </p:cNvSpPr>
          <p:nvPr>
            <p:ph type="sldNum" sz="quarter" idx="10"/>
          </p:nvPr>
        </p:nvSpPr>
        <p:spPr/>
        <p:txBody>
          <a:bodyPr/>
          <a:lstStyle/>
          <a:p>
            <a:fld id="{4683D6B0-1DD7-4F09-81BC-47E411C23C9E}" type="slidenum">
              <a:rPr lang="en-US" altLang="en-US" smtClean="0"/>
              <a:pPr/>
              <a:t>13</a:t>
            </a:fld>
            <a:endParaRPr lang="en-US" altLang="en-US" dirty="0"/>
          </a:p>
        </p:txBody>
      </p:sp>
    </p:spTree>
    <p:extLst>
      <p:ext uri="{BB962C8B-B14F-4D97-AF65-F5344CB8AC3E}">
        <p14:creationId xmlns:p14="http://schemas.microsoft.com/office/powerpoint/2010/main" val="268303078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i="1" kern="1200" dirty="0" smtClean="0">
                <a:solidFill>
                  <a:schemeClr val="tx1"/>
                </a:solidFill>
                <a:effectLst/>
                <a:latin typeface="+mn-lt"/>
                <a:ea typeface="ＭＳ Ｐゴシック" charset="0"/>
                <a:cs typeface="+mn-cs"/>
              </a:rPr>
              <a:t>Copyright © McGraw-Hill Education. All rights reserved. No reproduction or distribution without the prior written consent of McGraw-Hill Education.</a:t>
            </a:r>
            <a:endParaRPr lang="en-US" sz="1200" kern="1200" dirty="0" smtClean="0">
              <a:solidFill>
                <a:schemeClr val="tx1"/>
              </a:solidFill>
              <a:effectLst/>
              <a:latin typeface="+mn-lt"/>
              <a:ea typeface="ＭＳ Ｐゴシック" charset="0"/>
              <a:cs typeface="+mn-cs"/>
            </a:endParaRPr>
          </a:p>
          <a:p>
            <a:endParaRPr lang="en-US" dirty="0"/>
          </a:p>
        </p:txBody>
      </p:sp>
      <p:sp>
        <p:nvSpPr>
          <p:cNvPr id="4" name="Slide Number Placeholder 3"/>
          <p:cNvSpPr>
            <a:spLocks noGrp="1"/>
          </p:cNvSpPr>
          <p:nvPr>
            <p:ph type="sldNum" sz="quarter" idx="10"/>
          </p:nvPr>
        </p:nvSpPr>
        <p:spPr/>
        <p:txBody>
          <a:bodyPr/>
          <a:lstStyle/>
          <a:p>
            <a:fld id="{4683D6B0-1DD7-4F09-81BC-47E411C23C9E}" type="slidenum">
              <a:rPr lang="en-US" altLang="en-US" smtClean="0"/>
              <a:pPr/>
              <a:t>14</a:t>
            </a:fld>
            <a:endParaRPr lang="en-US" altLang="en-US" dirty="0"/>
          </a:p>
        </p:txBody>
      </p:sp>
    </p:spTree>
    <p:extLst>
      <p:ext uri="{BB962C8B-B14F-4D97-AF65-F5344CB8AC3E}">
        <p14:creationId xmlns:p14="http://schemas.microsoft.com/office/powerpoint/2010/main" val="44159342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i="1" kern="1200" dirty="0" smtClean="0">
                <a:solidFill>
                  <a:schemeClr val="tx1"/>
                </a:solidFill>
                <a:effectLst/>
                <a:latin typeface="+mn-lt"/>
                <a:ea typeface="ＭＳ Ｐゴシック" charset="0"/>
                <a:cs typeface="+mn-cs"/>
              </a:rPr>
              <a:t>Copyright © McGraw-Hill Education. All rights reserved. No reproduction or distribution without the prior written consent of McGraw-Hill Education.</a:t>
            </a:r>
            <a:endParaRPr lang="en-US" sz="1200" kern="1200" dirty="0" smtClean="0">
              <a:solidFill>
                <a:schemeClr val="tx1"/>
              </a:solidFill>
              <a:effectLst/>
              <a:latin typeface="+mn-lt"/>
              <a:ea typeface="ＭＳ Ｐゴシック" charset="0"/>
              <a:cs typeface="+mn-cs"/>
            </a:endParaRPr>
          </a:p>
          <a:p>
            <a:endParaRPr lang="en-US" dirty="0"/>
          </a:p>
        </p:txBody>
      </p:sp>
      <p:sp>
        <p:nvSpPr>
          <p:cNvPr id="4" name="Slide Number Placeholder 3"/>
          <p:cNvSpPr>
            <a:spLocks noGrp="1"/>
          </p:cNvSpPr>
          <p:nvPr>
            <p:ph type="sldNum" sz="quarter" idx="10"/>
          </p:nvPr>
        </p:nvSpPr>
        <p:spPr/>
        <p:txBody>
          <a:bodyPr/>
          <a:lstStyle/>
          <a:p>
            <a:fld id="{4683D6B0-1DD7-4F09-81BC-47E411C23C9E}" type="slidenum">
              <a:rPr lang="en-US" altLang="en-US" smtClean="0"/>
              <a:pPr/>
              <a:t>15</a:t>
            </a:fld>
            <a:endParaRPr lang="en-US" altLang="en-US" dirty="0"/>
          </a:p>
        </p:txBody>
      </p:sp>
    </p:spTree>
    <p:extLst>
      <p:ext uri="{BB962C8B-B14F-4D97-AF65-F5344CB8AC3E}">
        <p14:creationId xmlns:p14="http://schemas.microsoft.com/office/powerpoint/2010/main" val="247187468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i="1" kern="1200" dirty="0" smtClean="0">
                <a:solidFill>
                  <a:schemeClr val="tx1"/>
                </a:solidFill>
                <a:effectLst/>
                <a:latin typeface="+mn-lt"/>
                <a:ea typeface="ＭＳ Ｐゴシック" charset="0"/>
                <a:cs typeface="+mn-cs"/>
              </a:rPr>
              <a:t>Copyright © McGraw-Hill Education. All rights reserved. No reproduction or distribution without the prior written consent of McGraw-Hill Education.</a:t>
            </a:r>
            <a:endParaRPr lang="en-US" sz="1200" kern="1200" dirty="0" smtClean="0">
              <a:solidFill>
                <a:schemeClr val="tx1"/>
              </a:solidFill>
              <a:effectLst/>
              <a:latin typeface="+mn-lt"/>
              <a:ea typeface="ＭＳ Ｐゴシック" charset="0"/>
              <a:cs typeface="+mn-cs"/>
            </a:endParaRPr>
          </a:p>
          <a:p>
            <a:endParaRPr lang="en-US" dirty="0"/>
          </a:p>
        </p:txBody>
      </p:sp>
      <p:sp>
        <p:nvSpPr>
          <p:cNvPr id="4" name="Slide Number Placeholder 3"/>
          <p:cNvSpPr>
            <a:spLocks noGrp="1"/>
          </p:cNvSpPr>
          <p:nvPr>
            <p:ph type="sldNum" sz="quarter" idx="10"/>
          </p:nvPr>
        </p:nvSpPr>
        <p:spPr/>
        <p:txBody>
          <a:bodyPr/>
          <a:lstStyle/>
          <a:p>
            <a:fld id="{4683D6B0-1DD7-4F09-81BC-47E411C23C9E}" type="slidenum">
              <a:rPr lang="en-US" altLang="en-US" smtClean="0"/>
              <a:pPr/>
              <a:t>16</a:t>
            </a:fld>
            <a:endParaRPr lang="en-US" altLang="en-US" dirty="0"/>
          </a:p>
        </p:txBody>
      </p:sp>
    </p:spTree>
    <p:extLst>
      <p:ext uri="{BB962C8B-B14F-4D97-AF65-F5344CB8AC3E}">
        <p14:creationId xmlns:p14="http://schemas.microsoft.com/office/powerpoint/2010/main" val="360610160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i="1" kern="1200" dirty="0" smtClean="0">
                <a:solidFill>
                  <a:schemeClr val="tx1"/>
                </a:solidFill>
                <a:effectLst/>
                <a:latin typeface="+mn-lt"/>
                <a:ea typeface="ＭＳ Ｐゴシック" charset="0"/>
                <a:cs typeface="+mn-cs"/>
              </a:rPr>
              <a:t>Copyright © McGraw-Hill Education. All rights reserved. No reproduction or distribution without the prior written consent of McGraw-Hill Education.</a:t>
            </a:r>
            <a:endParaRPr lang="en-US" sz="1200" kern="1200" dirty="0" smtClean="0">
              <a:solidFill>
                <a:schemeClr val="tx1"/>
              </a:solidFill>
              <a:effectLst/>
              <a:latin typeface="+mn-lt"/>
              <a:ea typeface="ＭＳ Ｐゴシック" charset="0"/>
              <a:cs typeface="+mn-cs"/>
            </a:endParaRPr>
          </a:p>
          <a:p>
            <a:endParaRPr lang="en-US" dirty="0"/>
          </a:p>
        </p:txBody>
      </p:sp>
      <p:sp>
        <p:nvSpPr>
          <p:cNvPr id="4" name="Slide Number Placeholder 3"/>
          <p:cNvSpPr>
            <a:spLocks noGrp="1"/>
          </p:cNvSpPr>
          <p:nvPr>
            <p:ph type="sldNum" sz="quarter" idx="10"/>
          </p:nvPr>
        </p:nvSpPr>
        <p:spPr/>
        <p:txBody>
          <a:bodyPr/>
          <a:lstStyle/>
          <a:p>
            <a:fld id="{4683D6B0-1DD7-4F09-81BC-47E411C23C9E}" type="slidenum">
              <a:rPr lang="en-US" altLang="en-US" smtClean="0"/>
              <a:pPr/>
              <a:t>17</a:t>
            </a:fld>
            <a:endParaRPr lang="en-US" altLang="en-US" dirty="0"/>
          </a:p>
        </p:txBody>
      </p:sp>
    </p:spTree>
    <p:extLst>
      <p:ext uri="{BB962C8B-B14F-4D97-AF65-F5344CB8AC3E}">
        <p14:creationId xmlns:p14="http://schemas.microsoft.com/office/powerpoint/2010/main" val="350130495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i="1" kern="1200" dirty="0" smtClean="0">
                <a:solidFill>
                  <a:schemeClr val="tx1"/>
                </a:solidFill>
                <a:effectLst/>
                <a:latin typeface="+mn-lt"/>
                <a:ea typeface="ＭＳ Ｐゴシック" charset="0"/>
                <a:cs typeface="+mn-cs"/>
              </a:rPr>
              <a:t>Copyright © McGraw-Hill Education. All rights reserved. No reproduction or distribution without the prior written consent of McGraw-Hill Education.</a:t>
            </a:r>
            <a:endParaRPr lang="en-US" sz="1200" kern="1200" dirty="0" smtClean="0">
              <a:solidFill>
                <a:schemeClr val="tx1"/>
              </a:solidFill>
              <a:effectLst/>
              <a:latin typeface="+mn-lt"/>
              <a:ea typeface="ＭＳ Ｐゴシック" charset="0"/>
              <a:cs typeface="+mn-cs"/>
            </a:endParaRPr>
          </a:p>
          <a:p>
            <a:endParaRPr lang="en-US" dirty="0"/>
          </a:p>
        </p:txBody>
      </p:sp>
      <p:sp>
        <p:nvSpPr>
          <p:cNvPr id="4" name="Slide Number Placeholder 3"/>
          <p:cNvSpPr>
            <a:spLocks noGrp="1"/>
          </p:cNvSpPr>
          <p:nvPr>
            <p:ph type="sldNum" sz="quarter" idx="10"/>
          </p:nvPr>
        </p:nvSpPr>
        <p:spPr/>
        <p:txBody>
          <a:bodyPr/>
          <a:lstStyle/>
          <a:p>
            <a:fld id="{4683D6B0-1DD7-4F09-81BC-47E411C23C9E}" type="slidenum">
              <a:rPr lang="en-US" altLang="en-US" smtClean="0"/>
              <a:pPr/>
              <a:t>18</a:t>
            </a:fld>
            <a:endParaRPr lang="en-US" altLang="en-US" dirty="0"/>
          </a:p>
        </p:txBody>
      </p:sp>
    </p:spTree>
    <p:extLst>
      <p:ext uri="{BB962C8B-B14F-4D97-AF65-F5344CB8AC3E}">
        <p14:creationId xmlns:p14="http://schemas.microsoft.com/office/powerpoint/2010/main" val="421099843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i="1" kern="1200" dirty="0" smtClean="0">
                <a:solidFill>
                  <a:schemeClr val="tx1"/>
                </a:solidFill>
                <a:effectLst/>
                <a:latin typeface="+mn-lt"/>
                <a:ea typeface="ＭＳ Ｐゴシック" charset="0"/>
                <a:cs typeface="+mn-cs"/>
              </a:rPr>
              <a:t>Copyright © McGraw-Hill Education. All rights reserved. No reproduction or distribution without the prior written consent of McGraw-Hill Education.</a:t>
            </a:r>
            <a:endParaRPr lang="en-US" sz="1200" kern="1200" dirty="0" smtClean="0">
              <a:solidFill>
                <a:schemeClr val="tx1"/>
              </a:solidFill>
              <a:effectLst/>
              <a:latin typeface="+mn-lt"/>
              <a:ea typeface="ＭＳ Ｐゴシック" charset="0"/>
              <a:cs typeface="+mn-cs"/>
            </a:endParaRPr>
          </a:p>
          <a:p>
            <a:endParaRPr lang="en-US" dirty="0"/>
          </a:p>
        </p:txBody>
      </p:sp>
      <p:sp>
        <p:nvSpPr>
          <p:cNvPr id="4" name="Slide Number Placeholder 3"/>
          <p:cNvSpPr>
            <a:spLocks noGrp="1"/>
          </p:cNvSpPr>
          <p:nvPr>
            <p:ph type="sldNum" sz="quarter" idx="10"/>
          </p:nvPr>
        </p:nvSpPr>
        <p:spPr/>
        <p:txBody>
          <a:bodyPr/>
          <a:lstStyle/>
          <a:p>
            <a:fld id="{4683D6B0-1DD7-4F09-81BC-47E411C23C9E}" type="slidenum">
              <a:rPr lang="en-US" altLang="en-US" smtClean="0"/>
              <a:pPr/>
              <a:t>19</a:t>
            </a:fld>
            <a:endParaRPr lang="en-US" altLang="en-US" dirty="0"/>
          </a:p>
        </p:txBody>
      </p:sp>
    </p:spTree>
    <p:extLst>
      <p:ext uri="{BB962C8B-B14F-4D97-AF65-F5344CB8AC3E}">
        <p14:creationId xmlns:p14="http://schemas.microsoft.com/office/powerpoint/2010/main" val="14180992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i="1" kern="1200" dirty="0" smtClean="0">
                <a:solidFill>
                  <a:schemeClr val="tx1"/>
                </a:solidFill>
                <a:effectLst/>
                <a:latin typeface="+mn-lt"/>
                <a:ea typeface="ＭＳ Ｐゴシック" charset="0"/>
                <a:cs typeface="+mn-cs"/>
              </a:rPr>
              <a:t>Copyright © McGraw-Hill Education. All rights reserved. No reproduction or distribution without the prior written consent of McGraw-Hill Education.</a:t>
            </a:r>
            <a:endParaRPr lang="en-US" sz="1200" kern="1200" dirty="0" smtClean="0">
              <a:solidFill>
                <a:schemeClr val="tx1"/>
              </a:solidFill>
              <a:effectLst/>
              <a:latin typeface="+mn-lt"/>
              <a:ea typeface="ＭＳ Ｐゴシック" charset="0"/>
              <a:cs typeface="+mn-cs"/>
            </a:endParaRPr>
          </a:p>
          <a:p>
            <a:endParaRPr lang="en-US" dirty="0"/>
          </a:p>
        </p:txBody>
      </p:sp>
      <p:sp>
        <p:nvSpPr>
          <p:cNvPr id="4" name="Slide Number Placeholder 3"/>
          <p:cNvSpPr>
            <a:spLocks noGrp="1"/>
          </p:cNvSpPr>
          <p:nvPr>
            <p:ph type="sldNum" sz="quarter" idx="10"/>
          </p:nvPr>
        </p:nvSpPr>
        <p:spPr/>
        <p:txBody>
          <a:bodyPr/>
          <a:lstStyle/>
          <a:p>
            <a:fld id="{4683D6B0-1DD7-4F09-81BC-47E411C23C9E}" type="slidenum">
              <a:rPr lang="en-US" altLang="en-US" smtClean="0"/>
              <a:pPr/>
              <a:t>2</a:t>
            </a:fld>
            <a:endParaRPr lang="en-US" altLang="en-US" dirty="0"/>
          </a:p>
        </p:txBody>
      </p:sp>
    </p:spTree>
    <p:extLst>
      <p:ext uri="{BB962C8B-B14F-4D97-AF65-F5344CB8AC3E}">
        <p14:creationId xmlns:p14="http://schemas.microsoft.com/office/powerpoint/2010/main" val="381704475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i="1" kern="1200" dirty="0" smtClean="0">
                <a:solidFill>
                  <a:schemeClr val="tx1"/>
                </a:solidFill>
                <a:effectLst/>
                <a:latin typeface="+mn-lt"/>
                <a:ea typeface="ＭＳ Ｐゴシック" charset="0"/>
                <a:cs typeface="+mn-cs"/>
              </a:rPr>
              <a:t>Copyright © McGraw-Hill Education. All rights reserved. No reproduction or distribution without the prior written consent of McGraw-Hill Education.</a:t>
            </a:r>
            <a:endParaRPr lang="en-US" sz="1200" kern="1200" dirty="0" smtClean="0">
              <a:solidFill>
                <a:schemeClr val="tx1"/>
              </a:solidFill>
              <a:effectLst/>
              <a:latin typeface="+mn-lt"/>
              <a:ea typeface="ＭＳ Ｐゴシック" charset="0"/>
              <a:cs typeface="+mn-cs"/>
            </a:endParaRPr>
          </a:p>
          <a:p>
            <a:endParaRPr lang="en-US" dirty="0"/>
          </a:p>
        </p:txBody>
      </p:sp>
      <p:sp>
        <p:nvSpPr>
          <p:cNvPr id="4" name="Slide Number Placeholder 3"/>
          <p:cNvSpPr>
            <a:spLocks noGrp="1"/>
          </p:cNvSpPr>
          <p:nvPr>
            <p:ph type="sldNum" sz="quarter" idx="10"/>
          </p:nvPr>
        </p:nvSpPr>
        <p:spPr/>
        <p:txBody>
          <a:bodyPr/>
          <a:lstStyle/>
          <a:p>
            <a:fld id="{4683D6B0-1DD7-4F09-81BC-47E411C23C9E}" type="slidenum">
              <a:rPr lang="en-US" altLang="en-US" smtClean="0"/>
              <a:pPr/>
              <a:t>20</a:t>
            </a:fld>
            <a:endParaRPr lang="en-US" altLang="en-US" dirty="0"/>
          </a:p>
        </p:txBody>
      </p:sp>
    </p:spTree>
    <p:extLst>
      <p:ext uri="{BB962C8B-B14F-4D97-AF65-F5344CB8AC3E}">
        <p14:creationId xmlns:p14="http://schemas.microsoft.com/office/powerpoint/2010/main" val="117333864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i="1" kern="1200" dirty="0" smtClean="0">
                <a:solidFill>
                  <a:schemeClr val="tx1"/>
                </a:solidFill>
                <a:effectLst/>
                <a:latin typeface="+mn-lt"/>
                <a:ea typeface="ＭＳ Ｐゴシック" charset="0"/>
                <a:cs typeface="+mn-cs"/>
              </a:rPr>
              <a:t>Copyright © McGraw-Hill Education. All rights reserved. No reproduction or distribution without the prior written consent of McGraw-Hill Education.</a:t>
            </a:r>
            <a:endParaRPr lang="en-US" sz="1200" kern="1200" dirty="0" smtClean="0">
              <a:solidFill>
                <a:schemeClr val="tx1"/>
              </a:solidFill>
              <a:effectLst/>
              <a:latin typeface="+mn-lt"/>
              <a:ea typeface="ＭＳ Ｐゴシック" charset="0"/>
              <a:cs typeface="+mn-cs"/>
            </a:endParaRPr>
          </a:p>
          <a:p>
            <a:endParaRPr lang="en-US" dirty="0"/>
          </a:p>
        </p:txBody>
      </p:sp>
      <p:sp>
        <p:nvSpPr>
          <p:cNvPr id="4" name="Slide Number Placeholder 3"/>
          <p:cNvSpPr>
            <a:spLocks noGrp="1"/>
          </p:cNvSpPr>
          <p:nvPr>
            <p:ph type="sldNum" sz="quarter" idx="10"/>
          </p:nvPr>
        </p:nvSpPr>
        <p:spPr/>
        <p:txBody>
          <a:bodyPr/>
          <a:lstStyle/>
          <a:p>
            <a:fld id="{4683D6B0-1DD7-4F09-81BC-47E411C23C9E}" type="slidenum">
              <a:rPr lang="en-US" altLang="en-US" smtClean="0"/>
              <a:pPr/>
              <a:t>21</a:t>
            </a:fld>
            <a:endParaRPr lang="en-US" altLang="en-US" dirty="0"/>
          </a:p>
        </p:txBody>
      </p:sp>
    </p:spTree>
    <p:extLst>
      <p:ext uri="{BB962C8B-B14F-4D97-AF65-F5344CB8AC3E}">
        <p14:creationId xmlns:p14="http://schemas.microsoft.com/office/powerpoint/2010/main" val="84119926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i="1" kern="1200" dirty="0" smtClean="0">
                <a:solidFill>
                  <a:schemeClr val="tx1"/>
                </a:solidFill>
                <a:effectLst/>
                <a:latin typeface="+mn-lt"/>
                <a:ea typeface="ＭＳ Ｐゴシック" charset="0"/>
                <a:cs typeface="+mn-cs"/>
              </a:rPr>
              <a:t>Copyright © McGraw-Hill Education. All rights reserved. No reproduction or distribution without the prior written consent of McGraw-Hill Education.</a:t>
            </a:r>
            <a:endParaRPr lang="en-US" sz="1200" kern="1200" dirty="0" smtClean="0">
              <a:solidFill>
                <a:schemeClr val="tx1"/>
              </a:solidFill>
              <a:effectLst/>
              <a:latin typeface="+mn-lt"/>
              <a:ea typeface="ＭＳ Ｐゴシック" charset="0"/>
              <a:cs typeface="+mn-cs"/>
            </a:endParaRPr>
          </a:p>
          <a:p>
            <a:endParaRPr lang="en-US" dirty="0"/>
          </a:p>
        </p:txBody>
      </p:sp>
      <p:sp>
        <p:nvSpPr>
          <p:cNvPr id="4" name="Slide Number Placeholder 3"/>
          <p:cNvSpPr>
            <a:spLocks noGrp="1"/>
          </p:cNvSpPr>
          <p:nvPr>
            <p:ph type="sldNum" sz="quarter" idx="10"/>
          </p:nvPr>
        </p:nvSpPr>
        <p:spPr/>
        <p:txBody>
          <a:bodyPr/>
          <a:lstStyle/>
          <a:p>
            <a:fld id="{4683D6B0-1DD7-4F09-81BC-47E411C23C9E}" type="slidenum">
              <a:rPr lang="en-US" altLang="en-US" smtClean="0"/>
              <a:pPr/>
              <a:t>22</a:t>
            </a:fld>
            <a:endParaRPr lang="en-US" altLang="en-US" dirty="0"/>
          </a:p>
        </p:txBody>
      </p:sp>
    </p:spTree>
    <p:extLst>
      <p:ext uri="{BB962C8B-B14F-4D97-AF65-F5344CB8AC3E}">
        <p14:creationId xmlns:p14="http://schemas.microsoft.com/office/powerpoint/2010/main" val="222178411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i="1" kern="1200" dirty="0" smtClean="0">
                <a:solidFill>
                  <a:schemeClr val="tx1"/>
                </a:solidFill>
                <a:effectLst/>
                <a:latin typeface="+mn-lt"/>
                <a:ea typeface="ＭＳ Ｐゴシック" charset="0"/>
                <a:cs typeface="+mn-cs"/>
              </a:rPr>
              <a:t>Copyright © McGraw-Hill Education. All rights reserved. No reproduction or distribution without the prior written consent of McGraw-Hill Education.</a:t>
            </a:r>
            <a:endParaRPr lang="en-US" sz="1200" kern="1200" dirty="0" smtClean="0">
              <a:solidFill>
                <a:schemeClr val="tx1"/>
              </a:solidFill>
              <a:effectLst/>
              <a:latin typeface="+mn-lt"/>
              <a:ea typeface="ＭＳ Ｐゴシック" charset="0"/>
              <a:cs typeface="+mn-cs"/>
            </a:endParaRPr>
          </a:p>
          <a:p>
            <a:endParaRPr lang="en-US" dirty="0"/>
          </a:p>
        </p:txBody>
      </p:sp>
      <p:sp>
        <p:nvSpPr>
          <p:cNvPr id="4" name="Slide Number Placeholder 3"/>
          <p:cNvSpPr>
            <a:spLocks noGrp="1"/>
          </p:cNvSpPr>
          <p:nvPr>
            <p:ph type="sldNum" sz="quarter" idx="10"/>
          </p:nvPr>
        </p:nvSpPr>
        <p:spPr/>
        <p:txBody>
          <a:bodyPr/>
          <a:lstStyle/>
          <a:p>
            <a:fld id="{4683D6B0-1DD7-4F09-81BC-47E411C23C9E}" type="slidenum">
              <a:rPr lang="en-US" altLang="en-US" smtClean="0"/>
              <a:pPr/>
              <a:t>23</a:t>
            </a:fld>
            <a:endParaRPr lang="en-US" altLang="en-US" dirty="0"/>
          </a:p>
        </p:txBody>
      </p:sp>
    </p:spTree>
    <p:extLst>
      <p:ext uri="{BB962C8B-B14F-4D97-AF65-F5344CB8AC3E}">
        <p14:creationId xmlns:p14="http://schemas.microsoft.com/office/powerpoint/2010/main" val="124069145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i="1" kern="1200" dirty="0" smtClean="0">
                <a:solidFill>
                  <a:schemeClr val="tx1"/>
                </a:solidFill>
                <a:effectLst/>
                <a:latin typeface="+mn-lt"/>
                <a:ea typeface="ＭＳ Ｐゴシック" charset="0"/>
                <a:cs typeface="+mn-cs"/>
              </a:rPr>
              <a:t>Copyright © McGraw-Hill Education. All rights reserved. No reproduction or distribution without the prior written consent of McGraw-Hill Education.</a:t>
            </a:r>
            <a:endParaRPr lang="en-US" sz="1200" kern="1200" dirty="0" smtClean="0">
              <a:solidFill>
                <a:schemeClr val="tx1"/>
              </a:solidFill>
              <a:effectLst/>
              <a:latin typeface="+mn-lt"/>
              <a:ea typeface="ＭＳ Ｐゴシック" charset="0"/>
              <a:cs typeface="+mn-cs"/>
            </a:endParaRPr>
          </a:p>
          <a:p>
            <a:endParaRPr lang="en-US" dirty="0"/>
          </a:p>
        </p:txBody>
      </p:sp>
      <p:sp>
        <p:nvSpPr>
          <p:cNvPr id="4" name="Slide Number Placeholder 3"/>
          <p:cNvSpPr>
            <a:spLocks noGrp="1"/>
          </p:cNvSpPr>
          <p:nvPr>
            <p:ph type="sldNum" sz="quarter" idx="10"/>
          </p:nvPr>
        </p:nvSpPr>
        <p:spPr/>
        <p:txBody>
          <a:bodyPr/>
          <a:lstStyle/>
          <a:p>
            <a:fld id="{4683D6B0-1DD7-4F09-81BC-47E411C23C9E}" type="slidenum">
              <a:rPr lang="en-US" altLang="en-US" smtClean="0"/>
              <a:pPr/>
              <a:t>24</a:t>
            </a:fld>
            <a:endParaRPr lang="en-US" altLang="en-US" dirty="0"/>
          </a:p>
        </p:txBody>
      </p:sp>
    </p:spTree>
    <p:extLst>
      <p:ext uri="{BB962C8B-B14F-4D97-AF65-F5344CB8AC3E}">
        <p14:creationId xmlns:p14="http://schemas.microsoft.com/office/powerpoint/2010/main" val="116344132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i="1" kern="1200" dirty="0" smtClean="0">
                <a:solidFill>
                  <a:schemeClr val="tx1"/>
                </a:solidFill>
                <a:effectLst/>
                <a:latin typeface="+mn-lt"/>
                <a:ea typeface="ＭＳ Ｐゴシック" charset="0"/>
                <a:cs typeface="+mn-cs"/>
              </a:rPr>
              <a:t>Copyright © McGraw-Hill Education. All rights reserved. No reproduction or distribution without the prior written consent of McGraw-Hill Education.</a:t>
            </a:r>
            <a:endParaRPr lang="en-US" sz="1200" kern="1200" dirty="0" smtClean="0">
              <a:solidFill>
                <a:schemeClr val="tx1"/>
              </a:solidFill>
              <a:effectLst/>
              <a:latin typeface="+mn-lt"/>
              <a:ea typeface="ＭＳ Ｐゴシック" charset="0"/>
              <a:cs typeface="+mn-cs"/>
            </a:endParaRPr>
          </a:p>
          <a:p>
            <a:endParaRPr lang="en-US" dirty="0"/>
          </a:p>
        </p:txBody>
      </p:sp>
      <p:sp>
        <p:nvSpPr>
          <p:cNvPr id="4" name="Slide Number Placeholder 3"/>
          <p:cNvSpPr>
            <a:spLocks noGrp="1"/>
          </p:cNvSpPr>
          <p:nvPr>
            <p:ph type="sldNum" sz="quarter" idx="10"/>
          </p:nvPr>
        </p:nvSpPr>
        <p:spPr/>
        <p:txBody>
          <a:bodyPr/>
          <a:lstStyle/>
          <a:p>
            <a:fld id="{4683D6B0-1DD7-4F09-81BC-47E411C23C9E}" type="slidenum">
              <a:rPr lang="en-US" altLang="en-US" smtClean="0"/>
              <a:pPr/>
              <a:t>25</a:t>
            </a:fld>
            <a:endParaRPr lang="en-US" altLang="en-US" dirty="0"/>
          </a:p>
        </p:txBody>
      </p:sp>
    </p:spTree>
    <p:extLst>
      <p:ext uri="{BB962C8B-B14F-4D97-AF65-F5344CB8AC3E}">
        <p14:creationId xmlns:p14="http://schemas.microsoft.com/office/powerpoint/2010/main" val="254506289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i="1" kern="1200" dirty="0" smtClean="0">
                <a:solidFill>
                  <a:schemeClr val="tx1"/>
                </a:solidFill>
                <a:effectLst/>
                <a:latin typeface="+mn-lt"/>
                <a:ea typeface="ＭＳ Ｐゴシック" charset="0"/>
                <a:cs typeface="+mn-cs"/>
              </a:rPr>
              <a:t>Copyright © McGraw-Hill Education. All rights reserved. No reproduction or distribution without the prior written consent of McGraw-Hill Education.</a:t>
            </a:r>
            <a:endParaRPr lang="en-US" sz="1200" kern="1200" dirty="0" smtClean="0">
              <a:solidFill>
                <a:schemeClr val="tx1"/>
              </a:solidFill>
              <a:effectLst/>
              <a:latin typeface="+mn-lt"/>
              <a:ea typeface="ＭＳ Ｐゴシック" charset="0"/>
              <a:cs typeface="+mn-cs"/>
            </a:endParaRPr>
          </a:p>
          <a:p>
            <a:endParaRPr lang="en-US" dirty="0"/>
          </a:p>
        </p:txBody>
      </p:sp>
      <p:sp>
        <p:nvSpPr>
          <p:cNvPr id="4" name="Slide Number Placeholder 3"/>
          <p:cNvSpPr>
            <a:spLocks noGrp="1"/>
          </p:cNvSpPr>
          <p:nvPr>
            <p:ph type="sldNum" sz="quarter" idx="10"/>
          </p:nvPr>
        </p:nvSpPr>
        <p:spPr/>
        <p:txBody>
          <a:bodyPr/>
          <a:lstStyle/>
          <a:p>
            <a:fld id="{4683D6B0-1DD7-4F09-81BC-47E411C23C9E}" type="slidenum">
              <a:rPr lang="en-US" altLang="en-US" smtClean="0"/>
              <a:pPr/>
              <a:t>26</a:t>
            </a:fld>
            <a:endParaRPr lang="en-US" altLang="en-US" dirty="0"/>
          </a:p>
        </p:txBody>
      </p:sp>
    </p:spTree>
    <p:extLst>
      <p:ext uri="{BB962C8B-B14F-4D97-AF65-F5344CB8AC3E}">
        <p14:creationId xmlns:p14="http://schemas.microsoft.com/office/powerpoint/2010/main" val="24687850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i="1" kern="1200" dirty="0" smtClean="0">
                <a:solidFill>
                  <a:schemeClr val="tx1"/>
                </a:solidFill>
                <a:effectLst/>
                <a:latin typeface="+mn-lt"/>
                <a:ea typeface="ＭＳ Ｐゴシック" charset="0"/>
                <a:cs typeface="+mn-cs"/>
              </a:rPr>
              <a:t>Copyright © McGraw-Hill Education. All rights reserved. </a:t>
            </a:r>
            <a:r>
              <a:rPr lang="en-US" sz="1200" i="1" kern="1200" smtClean="0">
                <a:solidFill>
                  <a:schemeClr val="tx1"/>
                </a:solidFill>
                <a:effectLst/>
                <a:latin typeface="+mn-lt"/>
                <a:ea typeface="ＭＳ Ｐゴシック" charset="0"/>
                <a:cs typeface="+mn-cs"/>
              </a:rPr>
              <a:t>No reproduction or distribution without the prior written consent of McGraw-Hill Education.</a:t>
            </a:r>
            <a:endParaRPr lang="en-US" sz="1200" kern="1200" smtClean="0">
              <a:solidFill>
                <a:schemeClr val="tx1"/>
              </a:solidFill>
              <a:effectLst/>
              <a:latin typeface="+mn-lt"/>
              <a:ea typeface="ＭＳ Ｐゴシック" charset="0"/>
              <a:cs typeface="+mn-cs"/>
            </a:endParaRPr>
          </a:p>
          <a:p>
            <a:endParaRPr lang="en-US"/>
          </a:p>
        </p:txBody>
      </p:sp>
      <p:sp>
        <p:nvSpPr>
          <p:cNvPr id="4" name="Slide Number Placeholder 3"/>
          <p:cNvSpPr>
            <a:spLocks noGrp="1"/>
          </p:cNvSpPr>
          <p:nvPr>
            <p:ph type="sldNum" sz="quarter" idx="10"/>
          </p:nvPr>
        </p:nvSpPr>
        <p:spPr/>
        <p:txBody>
          <a:bodyPr/>
          <a:lstStyle/>
          <a:p>
            <a:fld id="{4683D6B0-1DD7-4F09-81BC-47E411C23C9E}" type="slidenum">
              <a:rPr lang="en-US" altLang="en-US" smtClean="0"/>
              <a:pPr/>
              <a:t>27</a:t>
            </a:fld>
            <a:endParaRPr lang="en-US" altLang="en-US" dirty="0"/>
          </a:p>
        </p:txBody>
      </p:sp>
    </p:spTree>
    <p:extLst>
      <p:ext uri="{BB962C8B-B14F-4D97-AF65-F5344CB8AC3E}">
        <p14:creationId xmlns:p14="http://schemas.microsoft.com/office/powerpoint/2010/main" val="28370158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i="1" kern="1200" dirty="0" smtClean="0">
                <a:solidFill>
                  <a:schemeClr val="tx1"/>
                </a:solidFill>
                <a:effectLst/>
                <a:latin typeface="+mn-lt"/>
                <a:ea typeface="ＭＳ Ｐゴシック" charset="0"/>
                <a:cs typeface="+mn-cs"/>
              </a:rPr>
              <a:t>Copyright © McGraw-Hill Education. All rights reserved. No reproduction or distribution without the prior written consent of McGraw-Hill Education.</a:t>
            </a:r>
            <a:endParaRPr lang="en-US" sz="1200" kern="1200" dirty="0" smtClean="0">
              <a:solidFill>
                <a:schemeClr val="tx1"/>
              </a:solidFill>
              <a:effectLst/>
              <a:latin typeface="+mn-lt"/>
              <a:ea typeface="ＭＳ Ｐゴシック" charset="0"/>
              <a:cs typeface="+mn-cs"/>
            </a:endParaRPr>
          </a:p>
          <a:p>
            <a:endParaRPr lang="en-US" dirty="0"/>
          </a:p>
        </p:txBody>
      </p:sp>
      <p:sp>
        <p:nvSpPr>
          <p:cNvPr id="4" name="Slide Number Placeholder 3"/>
          <p:cNvSpPr>
            <a:spLocks noGrp="1"/>
          </p:cNvSpPr>
          <p:nvPr>
            <p:ph type="sldNum" sz="quarter" idx="10"/>
          </p:nvPr>
        </p:nvSpPr>
        <p:spPr/>
        <p:txBody>
          <a:bodyPr/>
          <a:lstStyle/>
          <a:p>
            <a:fld id="{4683D6B0-1DD7-4F09-81BC-47E411C23C9E}" type="slidenum">
              <a:rPr lang="en-US" altLang="en-US" smtClean="0"/>
              <a:pPr/>
              <a:t>3</a:t>
            </a:fld>
            <a:endParaRPr lang="en-US" altLang="en-US" dirty="0"/>
          </a:p>
        </p:txBody>
      </p:sp>
    </p:spTree>
    <p:extLst>
      <p:ext uri="{BB962C8B-B14F-4D97-AF65-F5344CB8AC3E}">
        <p14:creationId xmlns:p14="http://schemas.microsoft.com/office/powerpoint/2010/main" val="7634932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ea typeface="ＭＳ Ｐゴシック" pitchFamily="34" charset="-128"/>
              </a:rPr>
              <a:t>Get a shorter example for this slide.</a:t>
            </a:r>
            <a:br>
              <a:rPr lang="en-US" altLang="en-US" dirty="0" smtClean="0">
                <a:ea typeface="ＭＳ Ｐゴシック" pitchFamily="34" charset="-128"/>
              </a:rPr>
            </a:br>
            <a:r>
              <a:rPr lang="en-US" altLang="en-US" dirty="0" smtClean="0">
                <a:ea typeface="ＭＳ Ｐゴシック" pitchFamily="34" charset="-128"/>
              </a:rPr>
              <a:t/>
            </a:r>
            <a:br>
              <a:rPr lang="en-US" altLang="en-US" dirty="0" smtClean="0">
                <a:ea typeface="ＭＳ Ｐゴシック" pitchFamily="34" charset="-128"/>
              </a:rPr>
            </a:br>
            <a:r>
              <a:rPr lang="en-US" sz="1200" i="1" kern="1200" dirty="0" smtClean="0">
                <a:solidFill>
                  <a:schemeClr val="tx1"/>
                </a:solidFill>
                <a:effectLst/>
                <a:latin typeface="+mn-lt"/>
                <a:ea typeface="ＭＳ Ｐゴシック" charset="0"/>
                <a:cs typeface="+mn-cs"/>
              </a:rPr>
              <a:t>Copyright © McGraw-Hill Education. All rights reserved. No reproduction or distribution without the prior written consent of McGraw-Hill Education.</a:t>
            </a:r>
            <a:endParaRPr lang="en-US" sz="1200" kern="1200" dirty="0" smtClean="0">
              <a:solidFill>
                <a:schemeClr val="tx1"/>
              </a:solidFill>
              <a:effectLst/>
              <a:latin typeface="+mn-lt"/>
              <a:ea typeface="ＭＳ Ｐゴシック" charset="0"/>
              <a:cs typeface="+mn-cs"/>
            </a:endParaRPr>
          </a:p>
          <a:p>
            <a:endParaRPr lang="en-US" altLang="en-US" dirty="0" smtClean="0">
              <a:ea typeface="ＭＳ Ｐゴシック" pitchFamily="34" charset="-128"/>
            </a:endParaRPr>
          </a:p>
        </p:txBody>
      </p:sp>
      <p:sp>
        <p:nvSpPr>
          <p:cNvPr id="17411"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itchFamily="34" charset="0"/>
                <a:ea typeface="ＭＳ Ｐゴシック" pitchFamily="34" charset="-128"/>
              </a:defRPr>
            </a:lvl1pPr>
            <a:lvl2pPr marL="742950" indent="-285750">
              <a:defRPr sz="2400">
                <a:solidFill>
                  <a:schemeClr val="tx1"/>
                </a:solidFill>
                <a:latin typeface="Arial" pitchFamily="34" charset="0"/>
                <a:ea typeface="ＭＳ Ｐゴシック" pitchFamily="34" charset="-128"/>
              </a:defRPr>
            </a:lvl2pPr>
            <a:lvl3pPr marL="1143000" indent="-228600">
              <a:defRPr sz="2400">
                <a:solidFill>
                  <a:schemeClr val="tx1"/>
                </a:solidFill>
                <a:latin typeface="Arial" pitchFamily="34" charset="0"/>
                <a:ea typeface="ＭＳ Ｐゴシック" pitchFamily="34" charset="-128"/>
              </a:defRPr>
            </a:lvl3pPr>
            <a:lvl4pPr marL="1600200" indent="-228600">
              <a:defRPr sz="2400">
                <a:solidFill>
                  <a:schemeClr val="tx1"/>
                </a:solidFill>
                <a:latin typeface="Arial" pitchFamily="34" charset="0"/>
                <a:ea typeface="ＭＳ Ｐゴシック" pitchFamily="34" charset="-128"/>
              </a:defRPr>
            </a:lvl4pPr>
            <a:lvl5pPr marL="2057400" indent="-22860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fld id="{9975C23E-232B-446F-B809-ABBD63E0FEB7}" type="slidenum">
              <a:rPr lang="en-US" altLang="en-US" sz="1200"/>
              <a:pPr/>
              <a:t>4</a:t>
            </a:fld>
            <a:endParaRPr lang="en-US" altLang="en-US" sz="1200" dirty="0"/>
          </a:p>
        </p:txBody>
      </p:sp>
    </p:spTree>
    <p:extLst>
      <p:ext uri="{BB962C8B-B14F-4D97-AF65-F5344CB8AC3E}">
        <p14:creationId xmlns:p14="http://schemas.microsoft.com/office/powerpoint/2010/main" val="40386682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i="1" kern="1200" dirty="0" smtClean="0">
                <a:solidFill>
                  <a:schemeClr val="tx1"/>
                </a:solidFill>
                <a:effectLst/>
                <a:latin typeface="+mn-lt"/>
                <a:ea typeface="ＭＳ Ｐゴシック" charset="0"/>
                <a:cs typeface="+mn-cs"/>
              </a:rPr>
              <a:t>Copyright © McGraw-Hill Education. All rights reserved. No reproduction or distribution without the prior written consent of McGraw-Hill Education.</a:t>
            </a:r>
            <a:endParaRPr lang="en-US" sz="1200" kern="1200" dirty="0" smtClean="0">
              <a:solidFill>
                <a:schemeClr val="tx1"/>
              </a:solidFill>
              <a:effectLst/>
              <a:latin typeface="+mn-lt"/>
              <a:ea typeface="ＭＳ Ｐゴシック" charset="0"/>
              <a:cs typeface="+mn-cs"/>
            </a:endParaRPr>
          </a:p>
          <a:p>
            <a:endParaRPr lang="en-US" dirty="0"/>
          </a:p>
        </p:txBody>
      </p:sp>
      <p:sp>
        <p:nvSpPr>
          <p:cNvPr id="4" name="Slide Number Placeholder 3"/>
          <p:cNvSpPr>
            <a:spLocks noGrp="1"/>
          </p:cNvSpPr>
          <p:nvPr>
            <p:ph type="sldNum" sz="quarter" idx="10"/>
          </p:nvPr>
        </p:nvSpPr>
        <p:spPr/>
        <p:txBody>
          <a:bodyPr/>
          <a:lstStyle/>
          <a:p>
            <a:fld id="{4683D6B0-1DD7-4F09-81BC-47E411C23C9E}" type="slidenum">
              <a:rPr lang="en-US" altLang="en-US" smtClean="0"/>
              <a:pPr/>
              <a:t>5</a:t>
            </a:fld>
            <a:endParaRPr lang="en-US" altLang="en-US" dirty="0"/>
          </a:p>
        </p:txBody>
      </p:sp>
    </p:spTree>
    <p:extLst>
      <p:ext uri="{BB962C8B-B14F-4D97-AF65-F5344CB8AC3E}">
        <p14:creationId xmlns:p14="http://schemas.microsoft.com/office/powerpoint/2010/main" val="32701520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683D6B0-1DD7-4F09-81BC-47E411C23C9E}" type="slidenum">
              <a:rPr lang="en-US" altLang="en-US" smtClean="0"/>
              <a:pPr/>
              <a:t>6</a:t>
            </a:fld>
            <a:endParaRPr lang="en-US" altLang="en-US" dirty="0"/>
          </a:p>
        </p:txBody>
      </p:sp>
    </p:spTree>
    <p:extLst>
      <p:ext uri="{BB962C8B-B14F-4D97-AF65-F5344CB8AC3E}">
        <p14:creationId xmlns:p14="http://schemas.microsoft.com/office/powerpoint/2010/main" val="2683077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ea typeface="ＭＳ Ｐゴシック" pitchFamily="34" charset="-128"/>
              </a:rPr>
              <a:t>Get a shorter example for this slide.</a:t>
            </a:r>
            <a:br>
              <a:rPr lang="en-US" altLang="en-US" dirty="0" smtClean="0">
                <a:ea typeface="ＭＳ Ｐゴシック" pitchFamily="34" charset="-128"/>
              </a:rPr>
            </a:br>
            <a:r>
              <a:rPr lang="en-US" sz="1200" i="1" kern="1200" dirty="0" smtClean="0">
                <a:solidFill>
                  <a:schemeClr val="tx1"/>
                </a:solidFill>
                <a:effectLst/>
                <a:latin typeface="+mn-lt"/>
                <a:ea typeface="ＭＳ Ｐゴシック" charset="0"/>
                <a:cs typeface="+mn-cs"/>
              </a:rPr>
              <a:t>Copyright © McGraw-Hill Education. All rights reserved. No reproduction or distribution without the prior written consent of McGraw-Hill Education.</a:t>
            </a:r>
            <a:endParaRPr lang="en-US" sz="1200" kern="1200" dirty="0" smtClean="0">
              <a:solidFill>
                <a:schemeClr val="tx1"/>
              </a:solidFill>
              <a:effectLst/>
              <a:latin typeface="+mn-lt"/>
              <a:ea typeface="ＭＳ Ｐゴシック" charset="0"/>
              <a:cs typeface="+mn-cs"/>
            </a:endParaRPr>
          </a:p>
          <a:p>
            <a:endParaRPr lang="en-US" altLang="en-US" dirty="0" smtClean="0">
              <a:ea typeface="ＭＳ Ｐゴシック" pitchFamily="34" charset="-128"/>
            </a:endParaRPr>
          </a:p>
        </p:txBody>
      </p:sp>
      <p:sp>
        <p:nvSpPr>
          <p:cNvPr id="19459"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itchFamily="34" charset="0"/>
                <a:ea typeface="ＭＳ Ｐゴシック" pitchFamily="34" charset="-128"/>
              </a:defRPr>
            </a:lvl1pPr>
            <a:lvl2pPr marL="742950" indent="-285750">
              <a:defRPr sz="2400">
                <a:solidFill>
                  <a:schemeClr val="tx1"/>
                </a:solidFill>
                <a:latin typeface="Arial" pitchFamily="34" charset="0"/>
                <a:ea typeface="ＭＳ Ｐゴシック" pitchFamily="34" charset="-128"/>
              </a:defRPr>
            </a:lvl2pPr>
            <a:lvl3pPr marL="1143000" indent="-228600">
              <a:defRPr sz="2400">
                <a:solidFill>
                  <a:schemeClr val="tx1"/>
                </a:solidFill>
                <a:latin typeface="Arial" pitchFamily="34" charset="0"/>
                <a:ea typeface="ＭＳ Ｐゴシック" pitchFamily="34" charset="-128"/>
              </a:defRPr>
            </a:lvl3pPr>
            <a:lvl4pPr marL="1600200" indent="-228600">
              <a:defRPr sz="2400">
                <a:solidFill>
                  <a:schemeClr val="tx1"/>
                </a:solidFill>
                <a:latin typeface="Arial" pitchFamily="34" charset="0"/>
                <a:ea typeface="ＭＳ Ｐゴシック" pitchFamily="34" charset="-128"/>
              </a:defRPr>
            </a:lvl4pPr>
            <a:lvl5pPr marL="2057400" indent="-22860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fld id="{D304AA9C-5889-448E-B513-649BB35FA8B8}" type="slidenum">
              <a:rPr lang="en-US" altLang="en-US" sz="1200"/>
              <a:pPr/>
              <a:t>7</a:t>
            </a:fld>
            <a:endParaRPr lang="en-US" altLang="en-US" sz="1200" dirty="0"/>
          </a:p>
        </p:txBody>
      </p:sp>
    </p:spTree>
    <p:extLst>
      <p:ext uri="{BB962C8B-B14F-4D97-AF65-F5344CB8AC3E}">
        <p14:creationId xmlns:p14="http://schemas.microsoft.com/office/powerpoint/2010/main" val="21936983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i="1" kern="1200" dirty="0" smtClean="0">
                <a:solidFill>
                  <a:schemeClr val="tx1"/>
                </a:solidFill>
                <a:effectLst/>
                <a:latin typeface="+mn-lt"/>
                <a:ea typeface="ＭＳ Ｐゴシック" charset="0"/>
                <a:cs typeface="+mn-cs"/>
              </a:rPr>
              <a:t>Copyright © McGraw-Hill Education. All rights reserved. No reproduction or distribution without the prior written consent of McGraw-Hill Education.</a:t>
            </a:r>
            <a:endParaRPr lang="en-US" sz="1200" kern="1200" dirty="0" smtClean="0">
              <a:solidFill>
                <a:schemeClr val="tx1"/>
              </a:solidFill>
              <a:effectLst/>
              <a:latin typeface="+mn-lt"/>
              <a:ea typeface="ＭＳ Ｐゴシック" charset="0"/>
              <a:cs typeface="+mn-cs"/>
            </a:endParaRPr>
          </a:p>
          <a:p>
            <a:endParaRPr lang="en-US" dirty="0"/>
          </a:p>
        </p:txBody>
      </p:sp>
      <p:sp>
        <p:nvSpPr>
          <p:cNvPr id="4" name="Slide Number Placeholder 3"/>
          <p:cNvSpPr>
            <a:spLocks noGrp="1"/>
          </p:cNvSpPr>
          <p:nvPr>
            <p:ph type="sldNum" sz="quarter" idx="10"/>
          </p:nvPr>
        </p:nvSpPr>
        <p:spPr/>
        <p:txBody>
          <a:bodyPr/>
          <a:lstStyle/>
          <a:p>
            <a:fld id="{4683D6B0-1DD7-4F09-81BC-47E411C23C9E}" type="slidenum">
              <a:rPr lang="en-US" altLang="en-US" smtClean="0"/>
              <a:pPr/>
              <a:t>8</a:t>
            </a:fld>
            <a:endParaRPr lang="en-US" altLang="en-US" dirty="0"/>
          </a:p>
        </p:txBody>
      </p:sp>
    </p:spTree>
    <p:extLst>
      <p:ext uri="{BB962C8B-B14F-4D97-AF65-F5344CB8AC3E}">
        <p14:creationId xmlns:p14="http://schemas.microsoft.com/office/powerpoint/2010/main" val="21173050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kern="1200" dirty="0" smtClean="0">
                <a:solidFill>
                  <a:schemeClr val="tx1"/>
                </a:solidFill>
                <a:effectLst/>
                <a:latin typeface="+mn-lt"/>
                <a:ea typeface="ＭＳ Ｐゴシック" charset="0"/>
                <a:cs typeface="+mn-cs"/>
              </a:rPr>
              <a:t>Copyright © McGraw-Hill Education. All rights reserved. No reproduction or distribution without the prior written consent of McGraw-Hill Education.</a:t>
            </a:r>
            <a:endParaRPr lang="en-US" sz="1200" kern="1200" dirty="0">
              <a:solidFill>
                <a:schemeClr val="tx1"/>
              </a:solidFill>
              <a:effectLst/>
              <a:latin typeface="+mn-lt"/>
              <a:ea typeface="ＭＳ Ｐゴシック" charset="0"/>
              <a:cs typeface="+mn-cs"/>
            </a:endParaRPr>
          </a:p>
        </p:txBody>
      </p:sp>
      <p:sp>
        <p:nvSpPr>
          <p:cNvPr id="4" name="Slide Number Placeholder 3"/>
          <p:cNvSpPr>
            <a:spLocks noGrp="1"/>
          </p:cNvSpPr>
          <p:nvPr>
            <p:ph type="sldNum" sz="quarter" idx="10"/>
          </p:nvPr>
        </p:nvSpPr>
        <p:spPr/>
        <p:txBody>
          <a:bodyPr/>
          <a:lstStyle/>
          <a:p>
            <a:fld id="{4683D6B0-1DD7-4F09-81BC-47E411C23C9E}" type="slidenum">
              <a:rPr lang="en-US" altLang="en-US" smtClean="0"/>
              <a:pPr/>
              <a:t>9</a:t>
            </a:fld>
            <a:endParaRPr lang="en-US" altLang="en-US" dirty="0"/>
          </a:p>
        </p:txBody>
      </p:sp>
    </p:spTree>
    <p:extLst>
      <p:ext uri="{BB962C8B-B14F-4D97-AF65-F5344CB8AC3E}">
        <p14:creationId xmlns:p14="http://schemas.microsoft.com/office/powerpoint/2010/main" val="35545533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3175" y="0"/>
            <a:ext cx="9147175" cy="6867525"/>
            <a:chOff x="-2" y="0"/>
            <a:chExt cx="5762" cy="4326"/>
          </a:xfrm>
        </p:grpSpPr>
        <p:grpSp>
          <p:nvGrpSpPr>
            <p:cNvPr id="5" name="Group 3"/>
            <p:cNvGrpSpPr>
              <a:grpSpLocks/>
            </p:cNvGrpSpPr>
            <p:nvPr userDrawn="1"/>
          </p:nvGrpSpPr>
          <p:grpSpPr bwMode="auto">
            <a:xfrm>
              <a:off x="-2" y="0"/>
              <a:ext cx="5712" cy="4326"/>
              <a:chOff x="-2" y="0"/>
              <a:chExt cx="5712" cy="4326"/>
            </a:xfrm>
          </p:grpSpPr>
          <p:sp>
            <p:nvSpPr>
              <p:cNvPr id="8" name="Rectangle 4"/>
              <p:cNvSpPr>
                <a:spLocks noChangeArrowheads="1"/>
              </p:cNvSpPr>
              <p:nvPr/>
            </p:nvSpPr>
            <p:spPr bwMode="auto">
              <a:xfrm>
                <a:off x="-2" y="0"/>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dirty="0" smtClean="0"/>
              </a:p>
            </p:txBody>
          </p:sp>
          <p:sp>
            <p:nvSpPr>
              <p:cNvPr id="9" name="Rectangle 5"/>
              <p:cNvSpPr>
                <a:spLocks noChangeArrowheads="1"/>
              </p:cNvSpPr>
              <p:nvPr/>
            </p:nvSpPr>
            <p:spPr bwMode="auto">
              <a:xfrm>
                <a:off x="94"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dirty="0" smtClean="0"/>
              </a:p>
            </p:txBody>
          </p:sp>
          <p:sp>
            <p:nvSpPr>
              <p:cNvPr id="10" name="Rectangle 6"/>
              <p:cNvSpPr>
                <a:spLocks noChangeArrowheads="1"/>
              </p:cNvSpPr>
              <p:nvPr/>
            </p:nvSpPr>
            <p:spPr bwMode="auto">
              <a:xfrm>
                <a:off x="190"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dirty="0" smtClean="0"/>
              </a:p>
            </p:txBody>
          </p:sp>
          <p:sp>
            <p:nvSpPr>
              <p:cNvPr id="11" name="Rectangle 7"/>
              <p:cNvSpPr>
                <a:spLocks noChangeArrowheads="1"/>
              </p:cNvSpPr>
              <p:nvPr/>
            </p:nvSpPr>
            <p:spPr bwMode="auto">
              <a:xfrm>
                <a:off x="286"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dirty="0" smtClean="0"/>
              </a:p>
            </p:txBody>
          </p:sp>
          <p:sp>
            <p:nvSpPr>
              <p:cNvPr id="12" name="Rectangle 8"/>
              <p:cNvSpPr>
                <a:spLocks noChangeArrowheads="1"/>
              </p:cNvSpPr>
              <p:nvPr/>
            </p:nvSpPr>
            <p:spPr bwMode="auto">
              <a:xfrm>
                <a:off x="382"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dirty="0" smtClean="0"/>
              </a:p>
            </p:txBody>
          </p:sp>
          <p:sp>
            <p:nvSpPr>
              <p:cNvPr id="13" name="Rectangle 9"/>
              <p:cNvSpPr>
                <a:spLocks noChangeArrowheads="1"/>
              </p:cNvSpPr>
              <p:nvPr/>
            </p:nvSpPr>
            <p:spPr bwMode="auto">
              <a:xfrm>
                <a:off x="478"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dirty="0" smtClean="0"/>
              </a:p>
            </p:txBody>
          </p:sp>
          <p:sp>
            <p:nvSpPr>
              <p:cNvPr id="14" name="Rectangle 10"/>
              <p:cNvSpPr>
                <a:spLocks noChangeArrowheads="1"/>
              </p:cNvSpPr>
              <p:nvPr/>
            </p:nvSpPr>
            <p:spPr bwMode="auto">
              <a:xfrm>
                <a:off x="574"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dirty="0" smtClean="0"/>
              </a:p>
            </p:txBody>
          </p:sp>
          <p:sp>
            <p:nvSpPr>
              <p:cNvPr id="15" name="Rectangle 11"/>
              <p:cNvSpPr>
                <a:spLocks noChangeArrowheads="1"/>
              </p:cNvSpPr>
              <p:nvPr/>
            </p:nvSpPr>
            <p:spPr bwMode="auto">
              <a:xfrm>
                <a:off x="670"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dirty="0" smtClean="0"/>
              </a:p>
            </p:txBody>
          </p:sp>
          <p:sp>
            <p:nvSpPr>
              <p:cNvPr id="16" name="Rectangle 12"/>
              <p:cNvSpPr>
                <a:spLocks noChangeArrowheads="1"/>
              </p:cNvSpPr>
              <p:nvPr/>
            </p:nvSpPr>
            <p:spPr bwMode="auto">
              <a:xfrm>
                <a:off x="766"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dirty="0" smtClean="0"/>
              </a:p>
            </p:txBody>
          </p:sp>
          <p:sp>
            <p:nvSpPr>
              <p:cNvPr id="17" name="Rectangle 13"/>
              <p:cNvSpPr>
                <a:spLocks noChangeArrowheads="1"/>
              </p:cNvSpPr>
              <p:nvPr/>
            </p:nvSpPr>
            <p:spPr bwMode="auto">
              <a:xfrm>
                <a:off x="862"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dirty="0" smtClean="0"/>
              </a:p>
            </p:txBody>
          </p:sp>
          <p:sp>
            <p:nvSpPr>
              <p:cNvPr id="18" name="Rectangle 14"/>
              <p:cNvSpPr>
                <a:spLocks noChangeArrowheads="1"/>
              </p:cNvSpPr>
              <p:nvPr/>
            </p:nvSpPr>
            <p:spPr bwMode="auto">
              <a:xfrm>
                <a:off x="958"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dirty="0" smtClean="0"/>
              </a:p>
            </p:txBody>
          </p:sp>
          <p:sp>
            <p:nvSpPr>
              <p:cNvPr id="19" name="Rectangle 15"/>
              <p:cNvSpPr>
                <a:spLocks noChangeArrowheads="1"/>
              </p:cNvSpPr>
              <p:nvPr/>
            </p:nvSpPr>
            <p:spPr bwMode="auto">
              <a:xfrm>
                <a:off x="1054"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dirty="0" smtClean="0"/>
              </a:p>
            </p:txBody>
          </p:sp>
          <p:sp>
            <p:nvSpPr>
              <p:cNvPr id="20" name="Rectangle 16"/>
              <p:cNvSpPr>
                <a:spLocks noChangeArrowheads="1"/>
              </p:cNvSpPr>
              <p:nvPr/>
            </p:nvSpPr>
            <p:spPr bwMode="auto">
              <a:xfrm>
                <a:off x="1150"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dirty="0" smtClean="0"/>
              </a:p>
            </p:txBody>
          </p:sp>
          <p:sp>
            <p:nvSpPr>
              <p:cNvPr id="21" name="Rectangle 17"/>
              <p:cNvSpPr>
                <a:spLocks noChangeArrowheads="1"/>
              </p:cNvSpPr>
              <p:nvPr/>
            </p:nvSpPr>
            <p:spPr bwMode="auto">
              <a:xfrm>
                <a:off x="1246"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dirty="0" smtClean="0"/>
              </a:p>
            </p:txBody>
          </p:sp>
          <p:sp>
            <p:nvSpPr>
              <p:cNvPr id="22" name="Rectangle 18"/>
              <p:cNvSpPr>
                <a:spLocks noChangeArrowheads="1"/>
              </p:cNvSpPr>
              <p:nvPr/>
            </p:nvSpPr>
            <p:spPr bwMode="auto">
              <a:xfrm>
                <a:off x="1342"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dirty="0" smtClean="0"/>
              </a:p>
            </p:txBody>
          </p:sp>
          <p:sp>
            <p:nvSpPr>
              <p:cNvPr id="23" name="Rectangle 19"/>
              <p:cNvSpPr>
                <a:spLocks noChangeArrowheads="1"/>
              </p:cNvSpPr>
              <p:nvPr/>
            </p:nvSpPr>
            <p:spPr bwMode="auto">
              <a:xfrm>
                <a:off x="1438"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dirty="0" smtClean="0"/>
              </a:p>
            </p:txBody>
          </p:sp>
          <p:sp>
            <p:nvSpPr>
              <p:cNvPr id="24" name="Rectangle 20"/>
              <p:cNvSpPr>
                <a:spLocks noChangeArrowheads="1"/>
              </p:cNvSpPr>
              <p:nvPr/>
            </p:nvSpPr>
            <p:spPr bwMode="auto">
              <a:xfrm>
                <a:off x="1534"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dirty="0" smtClean="0"/>
              </a:p>
            </p:txBody>
          </p:sp>
          <p:sp>
            <p:nvSpPr>
              <p:cNvPr id="25" name="Rectangle 21"/>
              <p:cNvSpPr>
                <a:spLocks noChangeArrowheads="1"/>
              </p:cNvSpPr>
              <p:nvPr/>
            </p:nvSpPr>
            <p:spPr bwMode="auto">
              <a:xfrm>
                <a:off x="1630"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dirty="0" smtClean="0"/>
              </a:p>
            </p:txBody>
          </p:sp>
          <p:sp>
            <p:nvSpPr>
              <p:cNvPr id="26" name="Rectangle 22"/>
              <p:cNvSpPr>
                <a:spLocks noChangeArrowheads="1"/>
              </p:cNvSpPr>
              <p:nvPr/>
            </p:nvSpPr>
            <p:spPr bwMode="auto">
              <a:xfrm>
                <a:off x="1726"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dirty="0" smtClean="0"/>
              </a:p>
            </p:txBody>
          </p:sp>
          <p:sp>
            <p:nvSpPr>
              <p:cNvPr id="27" name="Rectangle 23"/>
              <p:cNvSpPr>
                <a:spLocks noChangeArrowheads="1"/>
              </p:cNvSpPr>
              <p:nvPr/>
            </p:nvSpPr>
            <p:spPr bwMode="auto">
              <a:xfrm>
                <a:off x="1822"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dirty="0" smtClean="0"/>
              </a:p>
            </p:txBody>
          </p:sp>
          <p:sp>
            <p:nvSpPr>
              <p:cNvPr id="28" name="Rectangle 24"/>
              <p:cNvSpPr>
                <a:spLocks noChangeArrowheads="1"/>
              </p:cNvSpPr>
              <p:nvPr/>
            </p:nvSpPr>
            <p:spPr bwMode="auto">
              <a:xfrm>
                <a:off x="1918"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dirty="0" smtClean="0"/>
              </a:p>
            </p:txBody>
          </p:sp>
          <p:sp>
            <p:nvSpPr>
              <p:cNvPr id="29" name="Rectangle 25"/>
              <p:cNvSpPr>
                <a:spLocks noChangeArrowheads="1"/>
              </p:cNvSpPr>
              <p:nvPr/>
            </p:nvSpPr>
            <p:spPr bwMode="auto">
              <a:xfrm>
                <a:off x="2014"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dirty="0" smtClean="0"/>
              </a:p>
            </p:txBody>
          </p:sp>
          <p:sp>
            <p:nvSpPr>
              <p:cNvPr id="30" name="Rectangle 26"/>
              <p:cNvSpPr>
                <a:spLocks noChangeArrowheads="1"/>
              </p:cNvSpPr>
              <p:nvPr/>
            </p:nvSpPr>
            <p:spPr bwMode="auto">
              <a:xfrm>
                <a:off x="2110"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dirty="0" smtClean="0"/>
              </a:p>
            </p:txBody>
          </p:sp>
          <p:sp>
            <p:nvSpPr>
              <p:cNvPr id="31" name="Rectangle 27"/>
              <p:cNvSpPr>
                <a:spLocks noChangeArrowheads="1"/>
              </p:cNvSpPr>
              <p:nvPr/>
            </p:nvSpPr>
            <p:spPr bwMode="auto">
              <a:xfrm>
                <a:off x="2206"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dirty="0" smtClean="0"/>
              </a:p>
            </p:txBody>
          </p:sp>
          <p:sp>
            <p:nvSpPr>
              <p:cNvPr id="32" name="Rectangle 28"/>
              <p:cNvSpPr>
                <a:spLocks noChangeArrowheads="1"/>
              </p:cNvSpPr>
              <p:nvPr/>
            </p:nvSpPr>
            <p:spPr bwMode="auto">
              <a:xfrm>
                <a:off x="2302"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dirty="0" smtClean="0"/>
              </a:p>
            </p:txBody>
          </p:sp>
          <p:sp>
            <p:nvSpPr>
              <p:cNvPr id="33" name="Rectangle 29"/>
              <p:cNvSpPr>
                <a:spLocks noChangeArrowheads="1"/>
              </p:cNvSpPr>
              <p:nvPr/>
            </p:nvSpPr>
            <p:spPr bwMode="auto">
              <a:xfrm>
                <a:off x="2398"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dirty="0" smtClean="0"/>
              </a:p>
            </p:txBody>
          </p:sp>
          <p:sp>
            <p:nvSpPr>
              <p:cNvPr id="34" name="Rectangle 30"/>
              <p:cNvSpPr>
                <a:spLocks noChangeArrowheads="1"/>
              </p:cNvSpPr>
              <p:nvPr/>
            </p:nvSpPr>
            <p:spPr bwMode="auto">
              <a:xfrm>
                <a:off x="2494"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dirty="0" smtClean="0"/>
              </a:p>
            </p:txBody>
          </p:sp>
          <p:sp>
            <p:nvSpPr>
              <p:cNvPr id="35" name="Rectangle 31"/>
              <p:cNvSpPr>
                <a:spLocks noChangeArrowheads="1"/>
              </p:cNvSpPr>
              <p:nvPr/>
            </p:nvSpPr>
            <p:spPr bwMode="auto">
              <a:xfrm>
                <a:off x="2590"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dirty="0" smtClean="0"/>
              </a:p>
            </p:txBody>
          </p:sp>
          <p:sp>
            <p:nvSpPr>
              <p:cNvPr id="36" name="Rectangle 32"/>
              <p:cNvSpPr>
                <a:spLocks noChangeArrowheads="1"/>
              </p:cNvSpPr>
              <p:nvPr/>
            </p:nvSpPr>
            <p:spPr bwMode="auto">
              <a:xfrm>
                <a:off x="2686"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dirty="0" smtClean="0"/>
              </a:p>
            </p:txBody>
          </p:sp>
          <p:sp>
            <p:nvSpPr>
              <p:cNvPr id="37" name="Rectangle 33"/>
              <p:cNvSpPr>
                <a:spLocks noChangeArrowheads="1"/>
              </p:cNvSpPr>
              <p:nvPr/>
            </p:nvSpPr>
            <p:spPr bwMode="auto">
              <a:xfrm>
                <a:off x="2782"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dirty="0" smtClean="0"/>
              </a:p>
            </p:txBody>
          </p:sp>
          <p:sp>
            <p:nvSpPr>
              <p:cNvPr id="38" name="Rectangle 34"/>
              <p:cNvSpPr>
                <a:spLocks noChangeArrowheads="1"/>
              </p:cNvSpPr>
              <p:nvPr/>
            </p:nvSpPr>
            <p:spPr bwMode="auto">
              <a:xfrm>
                <a:off x="2878"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dirty="0" smtClean="0"/>
              </a:p>
            </p:txBody>
          </p:sp>
          <p:sp>
            <p:nvSpPr>
              <p:cNvPr id="39" name="Rectangle 35"/>
              <p:cNvSpPr>
                <a:spLocks noChangeArrowheads="1"/>
              </p:cNvSpPr>
              <p:nvPr/>
            </p:nvSpPr>
            <p:spPr bwMode="auto">
              <a:xfrm>
                <a:off x="2974"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dirty="0" smtClean="0"/>
              </a:p>
            </p:txBody>
          </p:sp>
          <p:sp>
            <p:nvSpPr>
              <p:cNvPr id="40" name="Rectangle 36"/>
              <p:cNvSpPr>
                <a:spLocks noChangeArrowheads="1"/>
              </p:cNvSpPr>
              <p:nvPr/>
            </p:nvSpPr>
            <p:spPr bwMode="auto">
              <a:xfrm>
                <a:off x="3070"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dirty="0" smtClean="0"/>
              </a:p>
            </p:txBody>
          </p:sp>
          <p:sp>
            <p:nvSpPr>
              <p:cNvPr id="41" name="Rectangle 37"/>
              <p:cNvSpPr>
                <a:spLocks noChangeArrowheads="1"/>
              </p:cNvSpPr>
              <p:nvPr/>
            </p:nvSpPr>
            <p:spPr bwMode="auto">
              <a:xfrm>
                <a:off x="3166"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dirty="0" smtClean="0"/>
              </a:p>
            </p:txBody>
          </p:sp>
          <p:sp>
            <p:nvSpPr>
              <p:cNvPr id="42" name="Rectangle 38"/>
              <p:cNvSpPr>
                <a:spLocks noChangeArrowheads="1"/>
              </p:cNvSpPr>
              <p:nvPr/>
            </p:nvSpPr>
            <p:spPr bwMode="auto">
              <a:xfrm>
                <a:off x="3262"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dirty="0" smtClean="0"/>
              </a:p>
            </p:txBody>
          </p:sp>
          <p:sp>
            <p:nvSpPr>
              <p:cNvPr id="43" name="Rectangle 39"/>
              <p:cNvSpPr>
                <a:spLocks noChangeArrowheads="1"/>
              </p:cNvSpPr>
              <p:nvPr/>
            </p:nvSpPr>
            <p:spPr bwMode="auto">
              <a:xfrm>
                <a:off x="3358"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dirty="0" smtClean="0"/>
              </a:p>
            </p:txBody>
          </p:sp>
          <p:sp>
            <p:nvSpPr>
              <p:cNvPr id="44" name="Rectangle 40"/>
              <p:cNvSpPr>
                <a:spLocks noChangeArrowheads="1"/>
              </p:cNvSpPr>
              <p:nvPr/>
            </p:nvSpPr>
            <p:spPr bwMode="auto">
              <a:xfrm>
                <a:off x="3454"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dirty="0" smtClean="0"/>
              </a:p>
            </p:txBody>
          </p:sp>
          <p:sp>
            <p:nvSpPr>
              <p:cNvPr id="45" name="Rectangle 41"/>
              <p:cNvSpPr>
                <a:spLocks noChangeArrowheads="1"/>
              </p:cNvSpPr>
              <p:nvPr/>
            </p:nvSpPr>
            <p:spPr bwMode="auto">
              <a:xfrm>
                <a:off x="3550"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dirty="0" smtClean="0"/>
              </a:p>
            </p:txBody>
          </p:sp>
          <p:sp>
            <p:nvSpPr>
              <p:cNvPr id="46" name="Rectangle 42"/>
              <p:cNvSpPr>
                <a:spLocks noChangeArrowheads="1"/>
              </p:cNvSpPr>
              <p:nvPr/>
            </p:nvSpPr>
            <p:spPr bwMode="auto">
              <a:xfrm>
                <a:off x="3646"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dirty="0" smtClean="0"/>
              </a:p>
            </p:txBody>
          </p:sp>
          <p:sp>
            <p:nvSpPr>
              <p:cNvPr id="47" name="Rectangle 43"/>
              <p:cNvSpPr>
                <a:spLocks noChangeArrowheads="1"/>
              </p:cNvSpPr>
              <p:nvPr/>
            </p:nvSpPr>
            <p:spPr bwMode="auto">
              <a:xfrm>
                <a:off x="3742"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dirty="0" smtClean="0"/>
              </a:p>
            </p:txBody>
          </p:sp>
          <p:sp>
            <p:nvSpPr>
              <p:cNvPr id="48" name="Rectangle 44"/>
              <p:cNvSpPr>
                <a:spLocks noChangeArrowheads="1"/>
              </p:cNvSpPr>
              <p:nvPr/>
            </p:nvSpPr>
            <p:spPr bwMode="auto">
              <a:xfrm>
                <a:off x="3838"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dirty="0" smtClean="0"/>
              </a:p>
            </p:txBody>
          </p:sp>
          <p:sp>
            <p:nvSpPr>
              <p:cNvPr id="49" name="Rectangle 45"/>
              <p:cNvSpPr>
                <a:spLocks noChangeArrowheads="1"/>
              </p:cNvSpPr>
              <p:nvPr/>
            </p:nvSpPr>
            <p:spPr bwMode="auto">
              <a:xfrm>
                <a:off x="3934"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dirty="0" smtClean="0"/>
              </a:p>
            </p:txBody>
          </p:sp>
          <p:sp>
            <p:nvSpPr>
              <p:cNvPr id="50" name="Rectangle 46"/>
              <p:cNvSpPr>
                <a:spLocks noChangeArrowheads="1"/>
              </p:cNvSpPr>
              <p:nvPr/>
            </p:nvSpPr>
            <p:spPr bwMode="auto">
              <a:xfrm>
                <a:off x="4030"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dirty="0" smtClean="0"/>
              </a:p>
            </p:txBody>
          </p:sp>
          <p:sp>
            <p:nvSpPr>
              <p:cNvPr id="51" name="Rectangle 47"/>
              <p:cNvSpPr>
                <a:spLocks noChangeArrowheads="1"/>
              </p:cNvSpPr>
              <p:nvPr/>
            </p:nvSpPr>
            <p:spPr bwMode="auto">
              <a:xfrm>
                <a:off x="4126"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dirty="0" smtClean="0"/>
              </a:p>
            </p:txBody>
          </p:sp>
          <p:sp>
            <p:nvSpPr>
              <p:cNvPr id="52" name="Rectangle 48"/>
              <p:cNvSpPr>
                <a:spLocks noChangeArrowheads="1"/>
              </p:cNvSpPr>
              <p:nvPr/>
            </p:nvSpPr>
            <p:spPr bwMode="auto">
              <a:xfrm>
                <a:off x="4222"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dirty="0" smtClean="0"/>
              </a:p>
            </p:txBody>
          </p:sp>
          <p:sp>
            <p:nvSpPr>
              <p:cNvPr id="53" name="Rectangle 49"/>
              <p:cNvSpPr>
                <a:spLocks noChangeArrowheads="1"/>
              </p:cNvSpPr>
              <p:nvPr/>
            </p:nvSpPr>
            <p:spPr bwMode="auto">
              <a:xfrm>
                <a:off x="4318"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dirty="0" smtClean="0"/>
              </a:p>
            </p:txBody>
          </p:sp>
          <p:sp>
            <p:nvSpPr>
              <p:cNvPr id="54" name="Rectangle 50"/>
              <p:cNvSpPr>
                <a:spLocks noChangeArrowheads="1"/>
              </p:cNvSpPr>
              <p:nvPr/>
            </p:nvSpPr>
            <p:spPr bwMode="auto">
              <a:xfrm>
                <a:off x="4414"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dirty="0" smtClean="0"/>
              </a:p>
            </p:txBody>
          </p:sp>
          <p:sp>
            <p:nvSpPr>
              <p:cNvPr id="55" name="Rectangle 51"/>
              <p:cNvSpPr>
                <a:spLocks noChangeArrowheads="1"/>
              </p:cNvSpPr>
              <p:nvPr/>
            </p:nvSpPr>
            <p:spPr bwMode="auto">
              <a:xfrm>
                <a:off x="4510"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dirty="0" smtClean="0"/>
              </a:p>
            </p:txBody>
          </p:sp>
          <p:sp>
            <p:nvSpPr>
              <p:cNvPr id="56" name="Rectangle 52"/>
              <p:cNvSpPr>
                <a:spLocks noChangeArrowheads="1"/>
              </p:cNvSpPr>
              <p:nvPr/>
            </p:nvSpPr>
            <p:spPr bwMode="auto">
              <a:xfrm>
                <a:off x="4606"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dirty="0" smtClean="0"/>
              </a:p>
            </p:txBody>
          </p:sp>
          <p:sp>
            <p:nvSpPr>
              <p:cNvPr id="57" name="Rectangle 53"/>
              <p:cNvSpPr>
                <a:spLocks noChangeArrowheads="1"/>
              </p:cNvSpPr>
              <p:nvPr/>
            </p:nvSpPr>
            <p:spPr bwMode="auto">
              <a:xfrm>
                <a:off x="4702"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dirty="0" smtClean="0"/>
              </a:p>
            </p:txBody>
          </p:sp>
          <p:sp>
            <p:nvSpPr>
              <p:cNvPr id="58" name="Rectangle 54"/>
              <p:cNvSpPr>
                <a:spLocks noChangeArrowheads="1"/>
              </p:cNvSpPr>
              <p:nvPr/>
            </p:nvSpPr>
            <p:spPr bwMode="auto">
              <a:xfrm>
                <a:off x="4798"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dirty="0" smtClean="0"/>
              </a:p>
            </p:txBody>
          </p:sp>
          <p:sp>
            <p:nvSpPr>
              <p:cNvPr id="59" name="Rectangle 55"/>
              <p:cNvSpPr>
                <a:spLocks noChangeArrowheads="1"/>
              </p:cNvSpPr>
              <p:nvPr/>
            </p:nvSpPr>
            <p:spPr bwMode="auto">
              <a:xfrm>
                <a:off x="4894"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dirty="0" smtClean="0"/>
              </a:p>
            </p:txBody>
          </p:sp>
          <p:sp>
            <p:nvSpPr>
              <p:cNvPr id="60" name="Rectangle 56"/>
              <p:cNvSpPr>
                <a:spLocks noChangeArrowheads="1"/>
              </p:cNvSpPr>
              <p:nvPr/>
            </p:nvSpPr>
            <p:spPr bwMode="auto">
              <a:xfrm>
                <a:off x="4990"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dirty="0" smtClean="0"/>
              </a:p>
            </p:txBody>
          </p:sp>
          <p:sp>
            <p:nvSpPr>
              <p:cNvPr id="61" name="Rectangle 57"/>
              <p:cNvSpPr>
                <a:spLocks noChangeArrowheads="1"/>
              </p:cNvSpPr>
              <p:nvPr/>
            </p:nvSpPr>
            <p:spPr bwMode="auto">
              <a:xfrm>
                <a:off x="5086"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dirty="0" smtClean="0"/>
              </a:p>
            </p:txBody>
          </p:sp>
          <p:sp>
            <p:nvSpPr>
              <p:cNvPr id="62" name="Rectangle 58"/>
              <p:cNvSpPr>
                <a:spLocks noChangeArrowheads="1"/>
              </p:cNvSpPr>
              <p:nvPr/>
            </p:nvSpPr>
            <p:spPr bwMode="auto">
              <a:xfrm>
                <a:off x="5182"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dirty="0" smtClean="0"/>
              </a:p>
            </p:txBody>
          </p:sp>
          <p:sp>
            <p:nvSpPr>
              <p:cNvPr id="63" name="Rectangle 59"/>
              <p:cNvSpPr>
                <a:spLocks noChangeArrowheads="1"/>
              </p:cNvSpPr>
              <p:nvPr/>
            </p:nvSpPr>
            <p:spPr bwMode="auto">
              <a:xfrm>
                <a:off x="5278"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dirty="0" smtClean="0"/>
              </a:p>
            </p:txBody>
          </p:sp>
          <p:sp>
            <p:nvSpPr>
              <p:cNvPr id="64" name="Rectangle 60"/>
              <p:cNvSpPr>
                <a:spLocks noChangeArrowheads="1"/>
              </p:cNvSpPr>
              <p:nvPr/>
            </p:nvSpPr>
            <p:spPr bwMode="auto">
              <a:xfrm>
                <a:off x="5374"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dirty="0" smtClean="0"/>
              </a:p>
            </p:txBody>
          </p:sp>
          <p:sp>
            <p:nvSpPr>
              <p:cNvPr id="65" name="Rectangle 61"/>
              <p:cNvSpPr>
                <a:spLocks noChangeArrowheads="1"/>
              </p:cNvSpPr>
              <p:nvPr/>
            </p:nvSpPr>
            <p:spPr bwMode="auto">
              <a:xfrm>
                <a:off x="5470"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dirty="0" smtClean="0"/>
              </a:p>
            </p:txBody>
          </p:sp>
          <p:sp>
            <p:nvSpPr>
              <p:cNvPr id="66" name="Rectangle 62"/>
              <p:cNvSpPr>
                <a:spLocks noChangeArrowheads="1"/>
              </p:cNvSpPr>
              <p:nvPr/>
            </p:nvSpPr>
            <p:spPr bwMode="auto">
              <a:xfrm>
                <a:off x="5566"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dirty="0" smtClean="0"/>
              </a:p>
            </p:txBody>
          </p:sp>
          <p:sp>
            <p:nvSpPr>
              <p:cNvPr id="67" name="Rectangle 63"/>
              <p:cNvSpPr>
                <a:spLocks noChangeArrowheads="1"/>
              </p:cNvSpPr>
              <p:nvPr/>
            </p:nvSpPr>
            <p:spPr bwMode="auto">
              <a:xfrm>
                <a:off x="5662"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dirty="0" smtClean="0"/>
              </a:p>
            </p:txBody>
          </p:sp>
        </p:grpSp>
        <p:sp>
          <p:nvSpPr>
            <p:cNvPr id="6" name="Rectangle 64"/>
            <p:cNvSpPr>
              <a:spLocks noChangeArrowheads="1"/>
            </p:cNvSpPr>
            <p:nvPr/>
          </p:nvSpPr>
          <p:spPr bwMode="auto">
            <a:xfrm>
              <a:off x="429" y="0"/>
              <a:ext cx="5331" cy="4320"/>
            </a:xfrm>
            <a:prstGeom prst="rect">
              <a:avLst/>
            </a:prstGeom>
            <a:solidFill>
              <a:schemeClr val="accent1">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dirty="0" smtClean="0"/>
            </a:p>
          </p:txBody>
        </p:sp>
        <p:sp>
          <p:nvSpPr>
            <p:cNvPr id="7" name="Rectangle 65"/>
            <p:cNvSpPr>
              <a:spLocks noChangeArrowheads="1"/>
            </p:cNvSpPr>
            <p:nvPr/>
          </p:nvSpPr>
          <p:spPr bwMode="auto">
            <a:xfrm>
              <a:off x="0" y="0"/>
              <a:ext cx="5760" cy="321"/>
            </a:xfrm>
            <a:prstGeom prst="rect">
              <a:avLst/>
            </a:prstGeom>
            <a:solidFill>
              <a:schemeClr val="hlink">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dirty="0" smtClean="0"/>
            </a:p>
          </p:txBody>
        </p:sp>
      </p:grpSp>
      <p:sp>
        <p:nvSpPr>
          <p:cNvPr id="68" name="Rectangle 66"/>
          <p:cNvSpPr>
            <a:spLocks noChangeArrowheads="1"/>
          </p:cNvSpPr>
          <p:nvPr/>
        </p:nvSpPr>
        <p:spPr bwMode="auto">
          <a:xfrm>
            <a:off x="3505200" y="3352800"/>
            <a:ext cx="4892675" cy="76200"/>
          </a:xfrm>
          <a:prstGeom prst="rect">
            <a:avLst/>
          </a:prstGeom>
          <a:solidFill>
            <a:schemeClr val="hlink">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eaLnBrk="1" hangingPunct="1">
              <a:defRPr/>
            </a:pPr>
            <a:endParaRPr kumimoji="1" lang="en-US" dirty="0" smtClean="0">
              <a:latin typeface="Helvetica" panose="020B0604020202020204" pitchFamily="34" charset="0"/>
            </a:endParaRPr>
          </a:p>
        </p:txBody>
      </p:sp>
      <p:sp>
        <p:nvSpPr>
          <p:cNvPr id="4163" name="Rectangle 67"/>
          <p:cNvSpPr>
            <a:spLocks noGrp="1" noChangeArrowheads="1"/>
          </p:cNvSpPr>
          <p:nvPr>
            <p:ph type="ctrTitle" sz="quarter"/>
          </p:nvPr>
        </p:nvSpPr>
        <p:spPr>
          <a:xfrm>
            <a:off x="779463" y="1447800"/>
            <a:ext cx="7678737" cy="1081088"/>
          </a:xfrm>
        </p:spPr>
        <p:txBody>
          <a:bodyPr/>
          <a:lstStyle>
            <a:lvl1pPr algn="r">
              <a:defRPr/>
            </a:lvl1pPr>
          </a:lstStyle>
          <a:p>
            <a:r>
              <a:rPr lang="en-US"/>
              <a:t>Click to edit Master title style</a:t>
            </a:r>
          </a:p>
        </p:txBody>
      </p:sp>
      <p:sp>
        <p:nvSpPr>
          <p:cNvPr id="4164" name="Rectangle 68"/>
          <p:cNvSpPr>
            <a:spLocks noGrp="1" noChangeArrowheads="1"/>
          </p:cNvSpPr>
          <p:nvPr>
            <p:ph type="subTitle" sz="quarter" idx="1"/>
          </p:nvPr>
        </p:nvSpPr>
        <p:spPr>
          <a:xfrm>
            <a:off x="4021138" y="4038600"/>
            <a:ext cx="4437062" cy="1936750"/>
          </a:xfrm>
        </p:spPr>
        <p:txBody>
          <a:bodyPr/>
          <a:lstStyle>
            <a:lvl1pPr marL="0" indent="0">
              <a:buFont typeface="Wingdings" pitchFamily="2" charset="2"/>
              <a:buNone/>
              <a:defRPr/>
            </a:lvl1pPr>
          </a:lstStyle>
          <a:p>
            <a:r>
              <a:rPr lang="en-US" dirty="0"/>
              <a:t>Click to edit Master subtitle style</a:t>
            </a:r>
          </a:p>
        </p:txBody>
      </p:sp>
      <p:sp>
        <p:nvSpPr>
          <p:cNvPr id="69" name="Rectangle 69"/>
          <p:cNvSpPr>
            <a:spLocks noGrp="1" noChangeArrowheads="1"/>
          </p:cNvSpPr>
          <p:nvPr>
            <p:ph type="dt" sz="quarter" idx="10"/>
          </p:nvPr>
        </p:nvSpPr>
        <p:spPr>
          <a:xfrm>
            <a:off x="685800" y="6248400"/>
            <a:ext cx="1905000" cy="457200"/>
          </a:xfrm>
        </p:spPr>
        <p:txBody>
          <a:bodyPr/>
          <a:lstStyle>
            <a:lvl1pPr>
              <a:defRPr/>
            </a:lvl1pPr>
          </a:lstStyle>
          <a:p>
            <a:fld id="{B7C3A675-DCCB-47A5-B10B-3B13349F87DC}" type="datetime1">
              <a:rPr lang="en-US" altLang="en-US"/>
              <a:pPr/>
              <a:t>10/12/2016</a:t>
            </a:fld>
            <a:endParaRPr lang="en-US" altLang="en-US" dirty="0"/>
          </a:p>
        </p:txBody>
      </p:sp>
      <p:sp>
        <p:nvSpPr>
          <p:cNvPr id="70" name="Rectangle 70"/>
          <p:cNvSpPr>
            <a:spLocks noGrp="1" noChangeArrowheads="1"/>
          </p:cNvSpPr>
          <p:nvPr>
            <p:ph type="ftr" sz="quarter" idx="11"/>
          </p:nvPr>
        </p:nvSpPr>
        <p:spPr>
          <a:xfrm>
            <a:off x="3124200" y="6248400"/>
            <a:ext cx="2895600" cy="457200"/>
          </a:xfrm>
        </p:spPr>
        <p:txBody>
          <a:bodyPr/>
          <a:lstStyle>
            <a:lvl1pPr>
              <a:defRPr/>
            </a:lvl1pPr>
          </a:lstStyle>
          <a:p>
            <a:r>
              <a:rPr lang="en-US" altLang="en-US" dirty="0"/>
              <a:t>© </a:t>
            </a:r>
            <a:r>
              <a:rPr lang="en-US" altLang="en-US" dirty="0" smtClean="0"/>
              <a:t>2015 </a:t>
            </a:r>
            <a:r>
              <a:rPr lang="en-US" altLang="en-US" dirty="0"/>
              <a:t>McGraw-Hill Higher Education. All rights reserved.© 2009 McGraw-Hill Higher Education. All rights reserved.</a:t>
            </a:r>
          </a:p>
        </p:txBody>
      </p:sp>
      <p:sp>
        <p:nvSpPr>
          <p:cNvPr id="71" name="Rectangle 71"/>
          <p:cNvSpPr>
            <a:spLocks noGrp="1" noChangeArrowheads="1"/>
          </p:cNvSpPr>
          <p:nvPr>
            <p:ph type="sldNum" sz="quarter" idx="12"/>
          </p:nvPr>
        </p:nvSpPr>
        <p:spPr>
          <a:xfrm>
            <a:off x="6553200" y="6248400"/>
            <a:ext cx="1905000" cy="457200"/>
          </a:xfrm>
        </p:spPr>
        <p:txBody>
          <a:bodyPr/>
          <a:lstStyle>
            <a:lvl1pPr>
              <a:defRPr/>
            </a:lvl1pPr>
          </a:lstStyle>
          <a:p>
            <a:fld id="{2906032A-3D23-4145-8DCC-59591C4DD9E9}" type="slidenum">
              <a:rPr lang="en-US" altLang="en-US"/>
              <a:pPr/>
              <a:t>‹#›</a:t>
            </a:fld>
            <a:endParaRPr lang="en-US" altLang="en-US" dirty="0"/>
          </a:p>
        </p:txBody>
      </p:sp>
    </p:spTree>
    <p:extLst>
      <p:ext uri="{BB962C8B-B14F-4D97-AF65-F5344CB8AC3E}">
        <p14:creationId xmlns:p14="http://schemas.microsoft.com/office/powerpoint/2010/main" val="301165204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7"/>
          <p:cNvSpPr>
            <a:spLocks noGrp="1" noChangeArrowheads="1"/>
          </p:cNvSpPr>
          <p:nvPr>
            <p:ph type="dt" sz="half" idx="10"/>
          </p:nvPr>
        </p:nvSpPr>
        <p:spPr>
          <a:ln/>
        </p:spPr>
        <p:txBody>
          <a:bodyPr/>
          <a:lstStyle>
            <a:lvl1pPr>
              <a:defRPr/>
            </a:lvl1pPr>
          </a:lstStyle>
          <a:p>
            <a:fld id="{9C29E997-426C-43F5-8805-632E119FCEE7}" type="datetime1">
              <a:rPr lang="en-US" altLang="en-US"/>
              <a:pPr/>
              <a:t>10/12/2016</a:t>
            </a:fld>
            <a:endParaRPr lang="en-US" altLang="en-US" dirty="0"/>
          </a:p>
        </p:txBody>
      </p:sp>
      <p:sp>
        <p:nvSpPr>
          <p:cNvPr id="5" name="Rectangle 68"/>
          <p:cNvSpPr>
            <a:spLocks noGrp="1" noChangeArrowheads="1"/>
          </p:cNvSpPr>
          <p:nvPr>
            <p:ph type="ftr" sz="quarter" idx="11"/>
          </p:nvPr>
        </p:nvSpPr>
        <p:spPr>
          <a:ln/>
        </p:spPr>
        <p:txBody>
          <a:bodyPr/>
          <a:lstStyle>
            <a:lvl1pPr>
              <a:defRPr/>
            </a:lvl1pPr>
          </a:lstStyle>
          <a:p>
            <a:r>
              <a:rPr lang="en-US" altLang="en-US" dirty="0" smtClean="0"/>
              <a:t>© 2017 McGraw-Hill Higher Education. All rights reserved.</a:t>
            </a:r>
            <a:endParaRPr lang="en-US" altLang="en-US" dirty="0"/>
          </a:p>
        </p:txBody>
      </p:sp>
      <p:sp>
        <p:nvSpPr>
          <p:cNvPr id="6" name="Rectangle 69"/>
          <p:cNvSpPr>
            <a:spLocks noGrp="1" noChangeArrowheads="1"/>
          </p:cNvSpPr>
          <p:nvPr>
            <p:ph type="sldNum" sz="quarter" idx="12"/>
          </p:nvPr>
        </p:nvSpPr>
        <p:spPr>
          <a:ln/>
        </p:spPr>
        <p:txBody>
          <a:bodyPr/>
          <a:lstStyle>
            <a:lvl1pPr>
              <a:defRPr/>
            </a:lvl1pPr>
          </a:lstStyle>
          <a:p>
            <a:fld id="{4BE15DFB-A43E-4790-B73D-B8F55562E774}" type="slidenum">
              <a:rPr lang="en-US" altLang="en-US"/>
              <a:pPr/>
              <a:t>‹#›</a:t>
            </a:fld>
            <a:endParaRPr lang="en-US" altLang="en-US" dirty="0"/>
          </a:p>
        </p:txBody>
      </p:sp>
    </p:spTree>
    <p:extLst>
      <p:ext uri="{BB962C8B-B14F-4D97-AF65-F5344CB8AC3E}">
        <p14:creationId xmlns:p14="http://schemas.microsoft.com/office/powerpoint/2010/main" val="1279261655"/>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94525" y="533400"/>
            <a:ext cx="2039938" cy="5562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71538" y="533400"/>
            <a:ext cx="5970587" cy="5562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7"/>
          <p:cNvSpPr>
            <a:spLocks noGrp="1" noChangeArrowheads="1"/>
          </p:cNvSpPr>
          <p:nvPr>
            <p:ph type="dt" sz="half" idx="10"/>
          </p:nvPr>
        </p:nvSpPr>
        <p:spPr>
          <a:ln/>
        </p:spPr>
        <p:txBody>
          <a:bodyPr/>
          <a:lstStyle>
            <a:lvl1pPr>
              <a:defRPr/>
            </a:lvl1pPr>
          </a:lstStyle>
          <a:p>
            <a:fld id="{82C94478-9440-4A6A-84F2-86042CD84BB9}" type="datetime1">
              <a:rPr lang="en-US" altLang="en-US"/>
              <a:pPr/>
              <a:t>10/12/2016</a:t>
            </a:fld>
            <a:endParaRPr lang="en-US" altLang="en-US" dirty="0"/>
          </a:p>
        </p:txBody>
      </p:sp>
      <p:sp>
        <p:nvSpPr>
          <p:cNvPr id="5" name="Rectangle 68"/>
          <p:cNvSpPr>
            <a:spLocks noGrp="1" noChangeArrowheads="1"/>
          </p:cNvSpPr>
          <p:nvPr>
            <p:ph type="ftr" sz="quarter" idx="11"/>
          </p:nvPr>
        </p:nvSpPr>
        <p:spPr>
          <a:ln/>
        </p:spPr>
        <p:txBody>
          <a:bodyPr/>
          <a:lstStyle>
            <a:lvl1pPr>
              <a:defRPr/>
            </a:lvl1pPr>
          </a:lstStyle>
          <a:p>
            <a:r>
              <a:rPr lang="en-US" altLang="en-US" dirty="0" smtClean="0"/>
              <a:t>© 2017 McGraw-Hill Higher Education. All rights reserved.</a:t>
            </a:r>
            <a:endParaRPr lang="en-US" altLang="en-US" dirty="0"/>
          </a:p>
        </p:txBody>
      </p:sp>
      <p:sp>
        <p:nvSpPr>
          <p:cNvPr id="6" name="Rectangle 69"/>
          <p:cNvSpPr>
            <a:spLocks noGrp="1" noChangeArrowheads="1"/>
          </p:cNvSpPr>
          <p:nvPr>
            <p:ph type="sldNum" sz="quarter" idx="12"/>
          </p:nvPr>
        </p:nvSpPr>
        <p:spPr>
          <a:ln/>
        </p:spPr>
        <p:txBody>
          <a:bodyPr/>
          <a:lstStyle>
            <a:lvl1pPr>
              <a:defRPr/>
            </a:lvl1pPr>
          </a:lstStyle>
          <a:p>
            <a:fld id="{D1921576-151A-4F0D-987F-C7F03D3EFC65}" type="slidenum">
              <a:rPr lang="en-US" altLang="en-US"/>
              <a:pPr/>
              <a:t>‹#›</a:t>
            </a:fld>
            <a:endParaRPr lang="en-US" altLang="en-US" dirty="0"/>
          </a:p>
        </p:txBody>
      </p:sp>
    </p:spTree>
    <p:extLst>
      <p:ext uri="{BB962C8B-B14F-4D97-AF65-F5344CB8AC3E}">
        <p14:creationId xmlns:p14="http://schemas.microsoft.com/office/powerpoint/2010/main" val="260858597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8162925" cy="1090613"/>
          </a:xfrm>
        </p:spPr>
        <p:txBody>
          <a:bodyPr/>
          <a:lstStyle/>
          <a:p>
            <a:r>
              <a:rPr lang="en-US" smtClean="0"/>
              <a:t>Click to edit Master title style</a:t>
            </a:r>
            <a:endParaRPr lang="en-US"/>
          </a:p>
        </p:txBody>
      </p:sp>
      <p:sp>
        <p:nvSpPr>
          <p:cNvPr id="3" name="Content Placeholder 2"/>
          <p:cNvSpPr>
            <a:spLocks noGrp="1"/>
          </p:cNvSpPr>
          <p:nvPr>
            <p:ph idx="1"/>
          </p:nvPr>
        </p:nvSpPr>
        <p:spPr>
          <a:xfrm>
            <a:off x="727075" y="1905000"/>
            <a:ext cx="8110537" cy="41910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67"/>
          <p:cNvSpPr>
            <a:spLocks noGrp="1" noChangeArrowheads="1"/>
          </p:cNvSpPr>
          <p:nvPr>
            <p:ph type="dt" sz="half" idx="10"/>
          </p:nvPr>
        </p:nvSpPr>
        <p:spPr>
          <a:ln/>
        </p:spPr>
        <p:txBody>
          <a:bodyPr/>
          <a:lstStyle>
            <a:lvl1pPr>
              <a:defRPr/>
            </a:lvl1pPr>
          </a:lstStyle>
          <a:p>
            <a:fld id="{254ECD2E-3B45-47C4-B379-D88F2CDCD001}" type="datetime1">
              <a:rPr lang="en-US" altLang="en-US"/>
              <a:pPr/>
              <a:t>10/12/2016</a:t>
            </a:fld>
            <a:endParaRPr lang="en-US" altLang="en-US" dirty="0"/>
          </a:p>
        </p:txBody>
      </p:sp>
      <p:sp>
        <p:nvSpPr>
          <p:cNvPr id="5" name="Rectangle 68"/>
          <p:cNvSpPr>
            <a:spLocks noGrp="1" noChangeArrowheads="1"/>
          </p:cNvSpPr>
          <p:nvPr>
            <p:ph type="ftr" sz="quarter" idx="11"/>
          </p:nvPr>
        </p:nvSpPr>
        <p:spPr>
          <a:ln/>
        </p:spPr>
        <p:txBody>
          <a:bodyPr/>
          <a:lstStyle>
            <a:lvl1pPr>
              <a:defRPr/>
            </a:lvl1pPr>
          </a:lstStyle>
          <a:p>
            <a:r>
              <a:rPr lang="en-US" altLang="en-US" dirty="0" smtClean="0"/>
              <a:t>© 2017 McGraw-Hill Higher Education. All rights reserved.</a:t>
            </a:r>
            <a:endParaRPr lang="en-US" altLang="en-US" dirty="0"/>
          </a:p>
        </p:txBody>
      </p:sp>
      <p:sp>
        <p:nvSpPr>
          <p:cNvPr id="6" name="Rectangle 69"/>
          <p:cNvSpPr>
            <a:spLocks noGrp="1" noChangeArrowheads="1"/>
          </p:cNvSpPr>
          <p:nvPr>
            <p:ph type="sldNum" sz="quarter" idx="12"/>
          </p:nvPr>
        </p:nvSpPr>
        <p:spPr>
          <a:ln/>
        </p:spPr>
        <p:txBody>
          <a:bodyPr/>
          <a:lstStyle>
            <a:lvl1pPr>
              <a:defRPr/>
            </a:lvl1pPr>
          </a:lstStyle>
          <a:p>
            <a:fld id="{3B46C4F6-1326-4588-A737-E35D0683AFF7}" type="slidenum">
              <a:rPr lang="en-US" altLang="en-US"/>
              <a:pPr/>
              <a:t>‹#›</a:t>
            </a:fld>
            <a:endParaRPr lang="en-US" altLang="en-US" dirty="0"/>
          </a:p>
        </p:txBody>
      </p:sp>
    </p:spTree>
    <p:extLst>
      <p:ext uri="{BB962C8B-B14F-4D97-AF65-F5344CB8AC3E}">
        <p14:creationId xmlns:p14="http://schemas.microsoft.com/office/powerpoint/2010/main" val="41568386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828800"/>
            <a:ext cx="7772400" cy="1362075"/>
          </a:xfrm>
        </p:spPr>
        <p:txBody>
          <a:bodyPr anchor="t"/>
          <a:lstStyle>
            <a:lvl1pPr algn="l">
              <a:defRPr sz="44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3200400"/>
            <a:ext cx="7772400" cy="1500187"/>
          </a:xfrm>
        </p:spPr>
        <p:txBody>
          <a:bodyPr anchor="b"/>
          <a:lstStyle>
            <a:lvl1pPr marL="0" indent="0">
              <a:buNone/>
              <a:defRPr sz="28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smtClean="0"/>
              <a:t>Click to edit Master text styles</a:t>
            </a:r>
          </a:p>
        </p:txBody>
      </p:sp>
      <p:sp>
        <p:nvSpPr>
          <p:cNvPr id="4" name="Rectangle 67"/>
          <p:cNvSpPr>
            <a:spLocks noGrp="1" noChangeArrowheads="1"/>
          </p:cNvSpPr>
          <p:nvPr>
            <p:ph type="dt" sz="half" idx="10"/>
          </p:nvPr>
        </p:nvSpPr>
        <p:spPr>
          <a:ln/>
        </p:spPr>
        <p:txBody>
          <a:bodyPr/>
          <a:lstStyle>
            <a:lvl1pPr>
              <a:defRPr/>
            </a:lvl1pPr>
          </a:lstStyle>
          <a:p>
            <a:fld id="{2E7232BA-4F4A-42EA-8BEF-314086102BC4}" type="datetime1">
              <a:rPr lang="en-US" altLang="en-US"/>
              <a:pPr/>
              <a:t>10/12/2016</a:t>
            </a:fld>
            <a:endParaRPr lang="en-US" altLang="en-US" dirty="0"/>
          </a:p>
        </p:txBody>
      </p:sp>
      <p:sp>
        <p:nvSpPr>
          <p:cNvPr id="5" name="Rectangle 68"/>
          <p:cNvSpPr>
            <a:spLocks noGrp="1" noChangeArrowheads="1"/>
          </p:cNvSpPr>
          <p:nvPr>
            <p:ph type="ftr" sz="quarter" idx="11"/>
          </p:nvPr>
        </p:nvSpPr>
        <p:spPr>
          <a:ln/>
        </p:spPr>
        <p:txBody>
          <a:bodyPr/>
          <a:lstStyle>
            <a:lvl1pPr>
              <a:defRPr/>
            </a:lvl1pPr>
          </a:lstStyle>
          <a:p>
            <a:r>
              <a:rPr lang="en-US" altLang="en-US" dirty="0" smtClean="0"/>
              <a:t>© 2017 McGraw-Hill Higher Education. All rights reserved.</a:t>
            </a:r>
            <a:endParaRPr lang="en-US" altLang="en-US" dirty="0"/>
          </a:p>
        </p:txBody>
      </p:sp>
      <p:sp>
        <p:nvSpPr>
          <p:cNvPr id="6" name="Rectangle 69"/>
          <p:cNvSpPr>
            <a:spLocks noGrp="1" noChangeArrowheads="1"/>
          </p:cNvSpPr>
          <p:nvPr>
            <p:ph type="sldNum" sz="quarter" idx="12"/>
          </p:nvPr>
        </p:nvSpPr>
        <p:spPr>
          <a:ln/>
        </p:spPr>
        <p:txBody>
          <a:bodyPr/>
          <a:lstStyle>
            <a:lvl1pPr>
              <a:defRPr/>
            </a:lvl1pPr>
          </a:lstStyle>
          <a:p>
            <a:fld id="{959D9367-9CFA-48AA-8255-D721CA3C045B}" type="slidenum">
              <a:rPr lang="en-US" altLang="en-US"/>
              <a:pPr/>
              <a:t>‹#›</a:t>
            </a:fld>
            <a:endParaRPr lang="en-US" altLang="en-US" dirty="0"/>
          </a:p>
        </p:txBody>
      </p:sp>
    </p:spTree>
    <p:extLst>
      <p:ext uri="{BB962C8B-B14F-4D97-AF65-F5344CB8AC3E}">
        <p14:creationId xmlns:p14="http://schemas.microsoft.com/office/powerpoint/2010/main" val="38719266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8162925" cy="1090613"/>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727075" y="1905000"/>
            <a:ext cx="3978275"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57750" y="1905000"/>
            <a:ext cx="3979862"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7"/>
          <p:cNvSpPr>
            <a:spLocks noGrp="1" noChangeArrowheads="1"/>
          </p:cNvSpPr>
          <p:nvPr>
            <p:ph type="dt" sz="half" idx="10"/>
          </p:nvPr>
        </p:nvSpPr>
        <p:spPr>
          <a:ln/>
        </p:spPr>
        <p:txBody>
          <a:bodyPr/>
          <a:lstStyle>
            <a:lvl1pPr>
              <a:defRPr/>
            </a:lvl1pPr>
          </a:lstStyle>
          <a:p>
            <a:fld id="{27F1D75F-8791-473B-B98F-DBC29D5E97FD}" type="datetime1">
              <a:rPr lang="en-US" altLang="en-US"/>
              <a:pPr/>
              <a:t>10/12/2016</a:t>
            </a:fld>
            <a:endParaRPr lang="en-US" altLang="en-US" dirty="0"/>
          </a:p>
        </p:txBody>
      </p:sp>
      <p:sp>
        <p:nvSpPr>
          <p:cNvPr id="6" name="Rectangle 68"/>
          <p:cNvSpPr>
            <a:spLocks noGrp="1" noChangeArrowheads="1"/>
          </p:cNvSpPr>
          <p:nvPr>
            <p:ph type="ftr" sz="quarter" idx="11"/>
          </p:nvPr>
        </p:nvSpPr>
        <p:spPr>
          <a:ln/>
        </p:spPr>
        <p:txBody>
          <a:bodyPr/>
          <a:lstStyle>
            <a:lvl1pPr>
              <a:defRPr/>
            </a:lvl1pPr>
          </a:lstStyle>
          <a:p>
            <a:r>
              <a:rPr lang="en-US" altLang="en-US" dirty="0" smtClean="0"/>
              <a:t>© 2017 McGraw-Hill Higher Education. All rights reserved.</a:t>
            </a:r>
            <a:endParaRPr lang="en-US" altLang="en-US" dirty="0"/>
          </a:p>
        </p:txBody>
      </p:sp>
      <p:sp>
        <p:nvSpPr>
          <p:cNvPr id="7" name="Rectangle 69"/>
          <p:cNvSpPr>
            <a:spLocks noGrp="1" noChangeArrowheads="1"/>
          </p:cNvSpPr>
          <p:nvPr>
            <p:ph type="sldNum" sz="quarter" idx="12"/>
          </p:nvPr>
        </p:nvSpPr>
        <p:spPr>
          <a:ln/>
        </p:spPr>
        <p:txBody>
          <a:bodyPr/>
          <a:lstStyle>
            <a:lvl1pPr>
              <a:defRPr/>
            </a:lvl1pPr>
          </a:lstStyle>
          <a:p>
            <a:fld id="{4B60A0AA-7D0F-44D0-BB28-1432F70F0B4E}" type="slidenum">
              <a:rPr lang="en-US" altLang="en-US"/>
              <a:pPr/>
              <a:t>‹#›</a:t>
            </a:fld>
            <a:endParaRPr lang="en-US" altLang="en-US" dirty="0"/>
          </a:p>
        </p:txBody>
      </p:sp>
    </p:spTree>
    <p:extLst>
      <p:ext uri="{BB962C8B-B14F-4D97-AF65-F5344CB8AC3E}">
        <p14:creationId xmlns:p14="http://schemas.microsoft.com/office/powerpoint/2010/main" val="201970255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7"/>
          <p:cNvSpPr>
            <a:spLocks noGrp="1" noChangeArrowheads="1"/>
          </p:cNvSpPr>
          <p:nvPr>
            <p:ph type="dt" sz="half" idx="10"/>
          </p:nvPr>
        </p:nvSpPr>
        <p:spPr>
          <a:ln/>
        </p:spPr>
        <p:txBody>
          <a:bodyPr/>
          <a:lstStyle>
            <a:lvl1pPr>
              <a:defRPr/>
            </a:lvl1pPr>
          </a:lstStyle>
          <a:p>
            <a:fld id="{49E8EBB2-CBDC-4D29-BEB3-D493C830A530}" type="datetime1">
              <a:rPr lang="en-US" altLang="en-US"/>
              <a:pPr/>
              <a:t>10/12/2016</a:t>
            </a:fld>
            <a:endParaRPr lang="en-US" altLang="en-US" dirty="0"/>
          </a:p>
        </p:txBody>
      </p:sp>
      <p:sp>
        <p:nvSpPr>
          <p:cNvPr id="8" name="Rectangle 68"/>
          <p:cNvSpPr>
            <a:spLocks noGrp="1" noChangeArrowheads="1"/>
          </p:cNvSpPr>
          <p:nvPr>
            <p:ph type="ftr" sz="quarter" idx="11"/>
          </p:nvPr>
        </p:nvSpPr>
        <p:spPr>
          <a:ln/>
        </p:spPr>
        <p:txBody>
          <a:bodyPr/>
          <a:lstStyle>
            <a:lvl1pPr>
              <a:defRPr/>
            </a:lvl1pPr>
          </a:lstStyle>
          <a:p>
            <a:r>
              <a:rPr lang="en-US" altLang="en-US" dirty="0" smtClean="0"/>
              <a:t>© 2017 McGraw-Hill Higher Education. All rights reserved.</a:t>
            </a:r>
            <a:endParaRPr lang="en-US" altLang="en-US" dirty="0"/>
          </a:p>
        </p:txBody>
      </p:sp>
      <p:sp>
        <p:nvSpPr>
          <p:cNvPr id="9" name="Rectangle 69"/>
          <p:cNvSpPr>
            <a:spLocks noGrp="1" noChangeArrowheads="1"/>
          </p:cNvSpPr>
          <p:nvPr>
            <p:ph type="sldNum" sz="quarter" idx="12"/>
          </p:nvPr>
        </p:nvSpPr>
        <p:spPr>
          <a:ln/>
        </p:spPr>
        <p:txBody>
          <a:bodyPr/>
          <a:lstStyle>
            <a:lvl1pPr>
              <a:defRPr/>
            </a:lvl1pPr>
          </a:lstStyle>
          <a:p>
            <a:fld id="{19350A0F-3EE0-4D1B-86E5-6154CC9295DD}" type="slidenum">
              <a:rPr lang="en-US" altLang="en-US"/>
              <a:pPr/>
              <a:t>‹#›</a:t>
            </a:fld>
            <a:endParaRPr lang="en-US" altLang="en-US" dirty="0"/>
          </a:p>
        </p:txBody>
      </p:sp>
    </p:spTree>
    <p:extLst>
      <p:ext uri="{BB962C8B-B14F-4D97-AF65-F5344CB8AC3E}">
        <p14:creationId xmlns:p14="http://schemas.microsoft.com/office/powerpoint/2010/main" val="375071586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8162925" cy="1090613"/>
          </a:xfrm>
        </p:spPr>
        <p:txBody>
          <a:bodyPr/>
          <a:lstStyle/>
          <a:p>
            <a:r>
              <a:rPr lang="en-US" smtClean="0"/>
              <a:t>Click to edit Master title style</a:t>
            </a:r>
            <a:endParaRPr lang="en-US"/>
          </a:p>
        </p:txBody>
      </p:sp>
      <p:sp>
        <p:nvSpPr>
          <p:cNvPr id="3" name="Rectangle 67"/>
          <p:cNvSpPr>
            <a:spLocks noGrp="1" noChangeArrowheads="1"/>
          </p:cNvSpPr>
          <p:nvPr>
            <p:ph type="dt" sz="half" idx="10"/>
          </p:nvPr>
        </p:nvSpPr>
        <p:spPr>
          <a:ln/>
        </p:spPr>
        <p:txBody>
          <a:bodyPr/>
          <a:lstStyle>
            <a:lvl1pPr>
              <a:defRPr/>
            </a:lvl1pPr>
          </a:lstStyle>
          <a:p>
            <a:fld id="{54347994-46A9-4F0D-89B2-90203BC78765}" type="datetime1">
              <a:rPr lang="en-US" altLang="en-US"/>
              <a:pPr/>
              <a:t>10/12/2016</a:t>
            </a:fld>
            <a:endParaRPr lang="en-US" altLang="en-US" dirty="0"/>
          </a:p>
        </p:txBody>
      </p:sp>
      <p:sp>
        <p:nvSpPr>
          <p:cNvPr id="4" name="Rectangle 68"/>
          <p:cNvSpPr>
            <a:spLocks noGrp="1" noChangeArrowheads="1"/>
          </p:cNvSpPr>
          <p:nvPr>
            <p:ph type="ftr" sz="quarter" idx="11"/>
          </p:nvPr>
        </p:nvSpPr>
        <p:spPr>
          <a:ln/>
        </p:spPr>
        <p:txBody>
          <a:bodyPr/>
          <a:lstStyle>
            <a:lvl1pPr>
              <a:defRPr/>
            </a:lvl1pPr>
          </a:lstStyle>
          <a:p>
            <a:r>
              <a:rPr lang="en-US" altLang="en-US" dirty="0" smtClean="0"/>
              <a:t>© 2017 McGraw-Hill Higher Education. All rights reserved.</a:t>
            </a:r>
            <a:endParaRPr lang="en-US" altLang="en-US" dirty="0"/>
          </a:p>
        </p:txBody>
      </p:sp>
      <p:sp>
        <p:nvSpPr>
          <p:cNvPr id="5" name="Rectangle 69"/>
          <p:cNvSpPr>
            <a:spLocks noGrp="1" noChangeArrowheads="1"/>
          </p:cNvSpPr>
          <p:nvPr>
            <p:ph type="sldNum" sz="quarter" idx="12"/>
          </p:nvPr>
        </p:nvSpPr>
        <p:spPr>
          <a:ln/>
        </p:spPr>
        <p:txBody>
          <a:bodyPr/>
          <a:lstStyle>
            <a:lvl1pPr>
              <a:defRPr/>
            </a:lvl1pPr>
          </a:lstStyle>
          <a:p>
            <a:fld id="{A0DEDF4F-5BCC-4A14-ABF8-315D6281C0F7}" type="slidenum">
              <a:rPr lang="en-US" altLang="en-US"/>
              <a:pPr/>
              <a:t>‹#›</a:t>
            </a:fld>
            <a:endParaRPr lang="en-US" altLang="en-US" dirty="0"/>
          </a:p>
        </p:txBody>
      </p:sp>
    </p:spTree>
    <p:extLst>
      <p:ext uri="{BB962C8B-B14F-4D97-AF65-F5344CB8AC3E}">
        <p14:creationId xmlns:p14="http://schemas.microsoft.com/office/powerpoint/2010/main" val="163332388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7"/>
          <p:cNvSpPr>
            <a:spLocks noGrp="1" noChangeArrowheads="1"/>
          </p:cNvSpPr>
          <p:nvPr>
            <p:ph type="dt" sz="half" idx="10"/>
          </p:nvPr>
        </p:nvSpPr>
        <p:spPr>
          <a:ln/>
        </p:spPr>
        <p:txBody>
          <a:bodyPr/>
          <a:lstStyle>
            <a:lvl1pPr>
              <a:defRPr/>
            </a:lvl1pPr>
          </a:lstStyle>
          <a:p>
            <a:fld id="{F0713D47-8C16-4A5E-87C3-C31A5CCF32B5}" type="datetime1">
              <a:rPr lang="en-US" altLang="en-US"/>
              <a:pPr/>
              <a:t>10/12/2016</a:t>
            </a:fld>
            <a:endParaRPr lang="en-US" altLang="en-US" dirty="0"/>
          </a:p>
        </p:txBody>
      </p:sp>
      <p:sp>
        <p:nvSpPr>
          <p:cNvPr id="3" name="Rectangle 68"/>
          <p:cNvSpPr>
            <a:spLocks noGrp="1" noChangeArrowheads="1"/>
          </p:cNvSpPr>
          <p:nvPr>
            <p:ph type="ftr" sz="quarter" idx="11"/>
          </p:nvPr>
        </p:nvSpPr>
        <p:spPr>
          <a:ln/>
        </p:spPr>
        <p:txBody>
          <a:bodyPr/>
          <a:lstStyle>
            <a:lvl1pPr>
              <a:defRPr/>
            </a:lvl1pPr>
          </a:lstStyle>
          <a:p>
            <a:r>
              <a:rPr lang="en-US" altLang="en-US" dirty="0" smtClean="0"/>
              <a:t>© 2017 McGraw-Hill Higher Education. All rights reserved.</a:t>
            </a:r>
            <a:endParaRPr lang="en-US" altLang="en-US" dirty="0"/>
          </a:p>
        </p:txBody>
      </p:sp>
      <p:sp>
        <p:nvSpPr>
          <p:cNvPr id="4" name="Rectangle 69"/>
          <p:cNvSpPr>
            <a:spLocks noGrp="1" noChangeArrowheads="1"/>
          </p:cNvSpPr>
          <p:nvPr>
            <p:ph type="sldNum" sz="quarter" idx="12"/>
          </p:nvPr>
        </p:nvSpPr>
        <p:spPr>
          <a:ln/>
        </p:spPr>
        <p:txBody>
          <a:bodyPr/>
          <a:lstStyle>
            <a:lvl1pPr>
              <a:defRPr/>
            </a:lvl1pPr>
          </a:lstStyle>
          <a:p>
            <a:fld id="{6469F210-C4E8-4301-ADF8-9F846C27ED9F}" type="slidenum">
              <a:rPr lang="en-US" altLang="en-US"/>
              <a:pPr/>
              <a:t>‹#›</a:t>
            </a:fld>
            <a:endParaRPr lang="en-US" altLang="en-US" dirty="0"/>
          </a:p>
        </p:txBody>
      </p:sp>
    </p:spTree>
    <p:extLst>
      <p:ext uri="{BB962C8B-B14F-4D97-AF65-F5344CB8AC3E}">
        <p14:creationId xmlns:p14="http://schemas.microsoft.com/office/powerpoint/2010/main" val="224195560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7"/>
          <p:cNvSpPr>
            <a:spLocks noGrp="1" noChangeArrowheads="1"/>
          </p:cNvSpPr>
          <p:nvPr>
            <p:ph type="dt" sz="half" idx="10"/>
          </p:nvPr>
        </p:nvSpPr>
        <p:spPr>
          <a:ln/>
        </p:spPr>
        <p:txBody>
          <a:bodyPr/>
          <a:lstStyle>
            <a:lvl1pPr>
              <a:defRPr/>
            </a:lvl1pPr>
          </a:lstStyle>
          <a:p>
            <a:fld id="{B7702D39-C387-4B37-81B6-53478F52F8AE}" type="datetime1">
              <a:rPr lang="en-US" altLang="en-US"/>
              <a:pPr/>
              <a:t>10/12/2016</a:t>
            </a:fld>
            <a:endParaRPr lang="en-US" altLang="en-US" dirty="0"/>
          </a:p>
        </p:txBody>
      </p:sp>
      <p:sp>
        <p:nvSpPr>
          <p:cNvPr id="6" name="Rectangle 68"/>
          <p:cNvSpPr>
            <a:spLocks noGrp="1" noChangeArrowheads="1"/>
          </p:cNvSpPr>
          <p:nvPr>
            <p:ph type="ftr" sz="quarter" idx="11"/>
          </p:nvPr>
        </p:nvSpPr>
        <p:spPr>
          <a:ln/>
        </p:spPr>
        <p:txBody>
          <a:bodyPr/>
          <a:lstStyle>
            <a:lvl1pPr>
              <a:defRPr/>
            </a:lvl1pPr>
          </a:lstStyle>
          <a:p>
            <a:r>
              <a:rPr lang="en-US" altLang="en-US" dirty="0" smtClean="0"/>
              <a:t>© 2017 McGraw-Hill Higher Education. All rights reserved.</a:t>
            </a:r>
            <a:endParaRPr lang="en-US" altLang="en-US" dirty="0"/>
          </a:p>
        </p:txBody>
      </p:sp>
      <p:sp>
        <p:nvSpPr>
          <p:cNvPr id="7" name="Rectangle 69"/>
          <p:cNvSpPr>
            <a:spLocks noGrp="1" noChangeArrowheads="1"/>
          </p:cNvSpPr>
          <p:nvPr>
            <p:ph type="sldNum" sz="quarter" idx="12"/>
          </p:nvPr>
        </p:nvSpPr>
        <p:spPr>
          <a:ln/>
        </p:spPr>
        <p:txBody>
          <a:bodyPr/>
          <a:lstStyle>
            <a:lvl1pPr>
              <a:defRPr/>
            </a:lvl1pPr>
          </a:lstStyle>
          <a:p>
            <a:fld id="{040523C1-37A3-47C2-B881-9C9A8D62FD58}" type="slidenum">
              <a:rPr lang="en-US" altLang="en-US"/>
              <a:pPr/>
              <a:t>‹#›</a:t>
            </a:fld>
            <a:endParaRPr lang="en-US" altLang="en-US" dirty="0"/>
          </a:p>
        </p:txBody>
      </p:sp>
    </p:spTree>
    <p:extLst>
      <p:ext uri="{BB962C8B-B14F-4D97-AF65-F5344CB8AC3E}">
        <p14:creationId xmlns:p14="http://schemas.microsoft.com/office/powerpoint/2010/main" val="2952063965"/>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7"/>
          <p:cNvSpPr>
            <a:spLocks noGrp="1" noChangeArrowheads="1"/>
          </p:cNvSpPr>
          <p:nvPr>
            <p:ph type="dt" sz="half" idx="10"/>
          </p:nvPr>
        </p:nvSpPr>
        <p:spPr>
          <a:ln/>
        </p:spPr>
        <p:txBody>
          <a:bodyPr/>
          <a:lstStyle>
            <a:lvl1pPr>
              <a:defRPr/>
            </a:lvl1pPr>
          </a:lstStyle>
          <a:p>
            <a:fld id="{D5F551DD-16F8-4717-8881-90D7BA2409BB}" type="datetime1">
              <a:rPr lang="en-US" altLang="en-US"/>
              <a:pPr/>
              <a:t>10/12/2016</a:t>
            </a:fld>
            <a:endParaRPr lang="en-US" altLang="en-US" dirty="0"/>
          </a:p>
        </p:txBody>
      </p:sp>
      <p:sp>
        <p:nvSpPr>
          <p:cNvPr id="6" name="Rectangle 68"/>
          <p:cNvSpPr>
            <a:spLocks noGrp="1" noChangeArrowheads="1"/>
          </p:cNvSpPr>
          <p:nvPr>
            <p:ph type="ftr" sz="quarter" idx="11"/>
          </p:nvPr>
        </p:nvSpPr>
        <p:spPr>
          <a:ln/>
        </p:spPr>
        <p:txBody>
          <a:bodyPr/>
          <a:lstStyle>
            <a:lvl1pPr>
              <a:defRPr/>
            </a:lvl1pPr>
          </a:lstStyle>
          <a:p>
            <a:r>
              <a:rPr lang="en-US" altLang="en-US" dirty="0" smtClean="0"/>
              <a:t>© 2017 McGraw-Hill Higher Education. All rights reserved.</a:t>
            </a:r>
            <a:endParaRPr lang="en-US" altLang="en-US" dirty="0"/>
          </a:p>
        </p:txBody>
      </p:sp>
      <p:sp>
        <p:nvSpPr>
          <p:cNvPr id="7" name="Rectangle 69"/>
          <p:cNvSpPr>
            <a:spLocks noGrp="1" noChangeArrowheads="1"/>
          </p:cNvSpPr>
          <p:nvPr>
            <p:ph type="sldNum" sz="quarter" idx="12"/>
          </p:nvPr>
        </p:nvSpPr>
        <p:spPr>
          <a:ln/>
        </p:spPr>
        <p:txBody>
          <a:bodyPr/>
          <a:lstStyle>
            <a:lvl1pPr>
              <a:defRPr/>
            </a:lvl1pPr>
          </a:lstStyle>
          <a:p>
            <a:fld id="{6D204109-95FA-41EC-B99A-9EE6001DB304}" type="slidenum">
              <a:rPr lang="en-US" altLang="en-US"/>
              <a:pPr/>
              <a:t>‹#›</a:t>
            </a:fld>
            <a:endParaRPr lang="en-US" altLang="en-US" dirty="0"/>
          </a:p>
        </p:txBody>
      </p:sp>
    </p:spTree>
    <p:extLst>
      <p:ext uri="{BB962C8B-B14F-4D97-AF65-F5344CB8AC3E}">
        <p14:creationId xmlns:p14="http://schemas.microsoft.com/office/powerpoint/2010/main" val="39926094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7175" cy="6867525"/>
            <a:chOff x="0" y="0"/>
            <a:chExt cx="5762" cy="4326"/>
          </a:xfrm>
        </p:grpSpPr>
        <p:sp>
          <p:nvSpPr>
            <p:cNvPr id="1032" name="Rectangle 3"/>
            <p:cNvSpPr>
              <a:spLocks noChangeArrowheads="1"/>
            </p:cNvSpPr>
            <p:nvPr/>
          </p:nvSpPr>
          <p:spPr bwMode="hidden">
            <a:xfrm>
              <a:off x="0" y="0"/>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dirty="0" smtClean="0"/>
            </a:p>
          </p:txBody>
        </p:sp>
        <p:sp>
          <p:nvSpPr>
            <p:cNvPr id="1033" name="Rectangle 4"/>
            <p:cNvSpPr>
              <a:spLocks noChangeArrowheads="1"/>
            </p:cNvSpPr>
            <p:nvPr/>
          </p:nvSpPr>
          <p:spPr bwMode="hidden">
            <a:xfrm>
              <a:off x="96"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dirty="0" smtClean="0"/>
            </a:p>
          </p:txBody>
        </p:sp>
        <p:sp>
          <p:nvSpPr>
            <p:cNvPr id="1034" name="Rectangle 5"/>
            <p:cNvSpPr>
              <a:spLocks noChangeArrowheads="1"/>
            </p:cNvSpPr>
            <p:nvPr/>
          </p:nvSpPr>
          <p:spPr bwMode="hidden">
            <a:xfrm>
              <a:off x="192"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dirty="0" smtClean="0"/>
            </a:p>
          </p:txBody>
        </p:sp>
        <p:sp>
          <p:nvSpPr>
            <p:cNvPr id="1035" name="Rectangle 6"/>
            <p:cNvSpPr>
              <a:spLocks noChangeArrowheads="1"/>
            </p:cNvSpPr>
            <p:nvPr/>
          </p:nvSpPr>
          <p:spPr bwMode="hidden">
            <a:xfrm>
              <a:off x="288"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dirty="0" smtClean="0"/>
            </a:p>
          </p:txBody>
        </p:sp>
        <p:sp>
          <p:nvSpPr>
            <p:cNvPr id="1036" name="Rectangle 7"/>
            <p:cNvSpPr>
              <a:spLocks noChangeArrowheads="1"/>
            </p:cNvSpPr>
            <p:nvPr/>
          </p:nvSpPr>
          <p:spPr bwMode="hidden">
            <a:xfrm>
              <a:off x="384"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dirty="0" smtClean="0"/>
            </a:p>
          </p:txBody>
        </p:sp>
        <p:sp>
          <p:nvSpPr>
            <p:cNvPr id="1037" name="Rectangle 8"/>
            <p:cNvSpPr>
              <a:spLocks noChangeArrowheads="1"/>
            </p:cNvSpPr>
            <p:nvPr/>
          </p:nvSpPr>
          <p:spPr bwMode="hidden">
            <a:xfrm>
              <a:off x="480"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dirty="0" smtClean="0"/>
            </a:p>
          </p:txBody>
        </p:sp>
        <p:sp>
          <p:nvSpPr>
            <p:cNvPr id="1038" name="Rectangle 9"/>
            <p:cNvSpPr>
              <a:spLocks noChangeArrowheads="1"/>
            </p:cNvSpPr>
            <p:nvPr/>
          </p:nvSpPr>
          <p:spPr bwMode="hidden">
            <a:xfrm>
              <a:off x="576"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dirty="0" smtClean="0"/>
            </a:p>
          </p:txBody>
        </p:sp>
        <p:sp>
          <p:nvSpPr>
            <p:cNvPr id="1039" name="Rectangle 10"/>
            <p:cNvSpPr>
              <a:spLocks noChangeArrowheads="1"/>
            </p:cNvSpPr>
            <p:nvPr/>
          </p:nvSpPr>
          <p:spPr bwMode="hidden">
            <a:xfrm>
              <a:off x="672"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dirty="0" smtClean="0"/>
            </a:p>
          </p:txBody>
        </p:sp>
        <p:sp>
          <p:nvSpPr>
            <p:cNvPr id="1040" name="Rectangle 11"/>
            <p:cNvSpPr>
              <a:spLocks noChangeArrowheads="1"/>
            </p:cNvSpPr>
            <p:nvPr/>
          </p:nvSpPr>
          <p:spPr bwMode="hidden">
            <a:xfrm>
              <a:off x="768"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dirty="0" smtClean="0"/>
            </a:p>
          </p:txBody>
        </p:sp>
        <p:sp>
          <p:nvSpPr>
            <p:cNvPr id="1041" name="Rectangle 12"/>
            <p:cNvSpPr>
              <a:spLocks noChangeArrowheads="1"/>
            </p:cNvSpPr>
            <p:nvPr/>
          </p:nvSpPr>
          <p:spPr bwMode="hidden">
            <a:xfrm>
              <a:off x="864"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dirty="0" smtClean="0"/>
            </a:p>
          </p:txBody>
        </p:sp>
        <p:sp>
          <p:nvSpPr>
            <p:cNvPr id="1042" name="Rectangle 13"/>
            <p:cNvSpPr>
              <a:spLocks noChangeArrowheads="1"/>
            </p:cNvSpPr>
            <p:nvPr/>
          </p:nvSpPr>
          <p:spPr bwMode="hidden">
            <a:xfrm>
              <a:off x="960"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dirty="0" smtClean="0"/>
            </a:p>
          </p:txBody>
        </p:sp>
        <p:sp>
          <p:nvSpPr>
            <p:cNvPr id="1043" name="Rectangle 14"/>
            <p:cNvSpPr>
              <a:spLocks noChangeArrowheads="1"/>
            </p:cNvSpPr>
            <p:nvPr/>
          </p:nvSpPr>
          <p:spPr bwMode="hidden">
            <a:xfrm>
              <a:off x="1056"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dirty="0" smtClean="0"/>
            </a:p>
          </p:txBody>
        </p:sp>
        <p:sp>
          <p:nvSpPr>
            <p:cNvPr id="1044" name="Rectangle 15"/>
            <p:cNvSpPr>
              <a:spLocks noChangeArrowheads="1"/>
            </p:cNvSpPr>
            <p:nvPr/>
          </p:nvSpPr>
          <p:spPr bwMode="hidden">
            <a:xfrm>
              <a:off x="1152"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dirty="0" smtClean="0"/>
            </a:p>
          </p:txBody>
        </p:sp>
        <p:sp>
          <p:nvSpPr>
            <p:cNvPr id="1045" name="Rectangle 16"/>
            <p:cNvSpPr>
              <a:spLocks noChangeArrowheads="1"/>
            </p:cNvSpPr>
            <p:nvPr/>
          </p:nvSpPr>
          <p:spPr bwMode="hidden">
            <a:xfrm>
              <a:off x="1248"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dirty="0" smtClean="0"/>
            </a:p>
          </p:txBody>
        </p:sp>
        <p:sp>
          <p:nvSpPr>
            <p:cNvPr id="1046" name="Rectangle 17"/>
            <p:cNvSpPr>
              <a:spLocks noChangeArrowheads="1"/>
            </p:cNvSpPr>
            <p:nvPr/>
          </p:nvSpPr>
          <p:spPr bwMode="hidden">
            <a:xfrm>
              <a:off x="1344"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dirty="0" smtClean="0"/>
            </a:p>
          </p:txBody>
        </p:sp>
        <p:sp>
          <p:nvSpPr>
            <p:cNvPr id="1047" name="Rectangle 18"/>
            <p:cNvSpPr>
              <a:spLocks noChangeArrowheads="1"/>
            </p:cNvSpPr>
            <p:nvPr/>
          </p:nvSpPr>
          <p:spPr bwMode="hidden">
            <a:xfrm>
              <a:off x="1440"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dirty="0" smtClean="0"/>
            </a:p>
          </p:txBody>
        </p:sp>
        <p:sp>
          <p:nvSpPr>
            <p:cNvPr id="1048" name="Rectangle 19"/>
            <p:cNvSpPr>
              <a:spLocks noChangeArrowheads="1"/>
            </p:cNvSpPr>
            <p:nvPr/>
          </p:nvSpPr>
          <p:spPr bwMode="hidden">
            <a:xfrm>
              <a:off x="1536"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dirty="0" smtClean="0"/>
            </a:p>
          </p:txBody>
        </p:sp>
        <p:sp>
          <p:nvSpPr>
            <p:cNvPr id="1049" name="Rectangle 20"/>
            <p:cNvSpPr>
              <a:spLocks noChangeArrowheads="1"/>
            </p:cNvSpPr>
            <p:nvPr/>
          </p:nvSpPr>
          <p:spPr bwMode="hidden">
            <a:xfrm>
              <a:off x="1632"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dirty="0" smtClean="0"/>
            </a:p>
          </p:txBody>
        </p:sp>
        <p:sp>
          <p:nvSpPr>
            <p:cNvPr id="1050" name="Rectangle 21"/>
            <p:cNvSpPr>
              <a:spLocks noChangeArrowheads="1"/>
            </p:cNvSpPr>
            <p:nvPr/>
          </p:nvSpPr>
          <p:spPr bwMode="hidden">
            <a:xfrm>
              <a:off x="1728"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dirty="0" smtClean="0"/>
            </a:p>
          </p:txBody>
        </p:sp>
        <p:sp>
          <p:nvSpPr>
            <p:cNvPr id="1051" name="Rectangle 22"/>
            <p:cNvSpPr>
              <a:spLocks noChangeArrowheads="1"/>
            </p:cNvSpPr>
            <p:nvPr/>
          </p:nvSpPr>
          <p:spPr bwMode="hidden">
            <a:xfrm>
              <a:off x="1824"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dirty="0" smtClean="0"/>
            </a:p>
          </p:txBody>
        </p:sp>
        <p:sp>
          <p:nvSpPr>
            <p:cNvPr id="1052" name="Rectangle 23"/>
            <p:cNvSpPr>
              <a:spLocks noChangeArrowheads="1"/>
            </p:cNvSpPr>
            <p:nvPr/>
          </p:nvSpPr>
          <p:spPr bwMode="hidden">
            <a:xfrm>
              <a:off x="1920"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dirty="0" smtClean="0"/>
            </a:p>
          </p:txBody>
        </p:sp>
        <p:sp>
          <p:nvSpPr>
            <p:cNvPr id="1053" name="Rectangle 24"/>
            <p:cNvSpPr>
              <a:spLocks noChangeArrowheads="1"/>
            </p:cNvSpPr>
            <p:nvPr/>
          </p:nvSpPr>
          <p:spPr bwMode="hidden">
            <a:xfrm>
              <a:off x="2016"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dirty="0" smtClean="0"/>
            </a:p>
          </p:txBody>
        </p:sp>
        <p:sp>
          <p:nvSpPr>
            <p:cNvPr id="1054" name="Rectangle 25"/>
            <p:cNvSpPr>
              <a:spLocks noChangeArrowheads="1"/>
            </p:cNvSpPr>
            <p:nvPr/>
          </p:nvSpPr>
          <p:spPr bwMode="hidden">
            <a:xfrm>
              <a:off x="2112"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dirty="0" smtClean="0"/>
            </a:p>
          </p:txBody>
        </p:sp>
        <p:sp>
          <p:nvSpPr>
            <p:cNvPr id="1055" name="Rectangle 26"/>
            <p:cNvSpPr>
              <a:spLocks noChangeArrowheads="1"/>
            </p:cNvSpPr>
            <p:nvPr/>
          </p:nvSpPr>
          <p:spPr bwMode="hidden">
            <a:xfrm>
              <a:off x="2208"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dirty="0" smtClean="0"/>
            </a:p>
          </p:txBody>
        </p:sp>
        <p:sp>
          <p:nvSpPr>
            <p:cNvPr id="1056" name="Rectangle 27"/>
            <p:cNvSpPr>
              <a:spLocks noChangeArrowheads="1"/>
            </p:cNvSpPr>
            <p:nvPr/>
          </p:nvSpPr>
          <p:spPr bwMode="hidden">
            <a:xfrm>
              <a:off x="2304"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dirty="0" smtClean="0"/>
            </a:p>
          </p:txBody>
        </p:sp>
        <p:sp>
          <p:nvSpPr>
            <p:cNvPr id="1057" name="Rectangle 28"/>
            <p:cNvSpPr>
              <a:spLocks noChangeArrowheads="1"/>
            </p:cNvSpPr>
            <p:nvPr/>
          </p:nvSpPr>
          <p:spPr bwMode="hidden">
            <a:xfrm>
              <a:off x="2400"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dirty="0" smtClean="0"/>
            </a:p>
          </p:txBody>
        </p:sp>
        <p:sp>
          <p:nvSpPr>
            <p:cNvPr id="1058" name="Rectangle 29"/>
            <p:cNvSpPr>
              <a:spLocks noChangeArrowheads="1"/>
            </p:cNvSpPr>
            <p:nvPr/>
          </p:nvSpPr>
          <p:spPr bwMode="hidden">
            <a:xfrm>
              <a:off x="2496"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dirty="0" smtClean="0"/>
            </a:p>
          </p:txBody>
        </p:sp>
        <p:sp>
          <p:nvSpPr>
            <p:cNvPr id="1059" name="Rectangle 30"/>
            <p:cNvSpPr>
              <a:spLocks noChangeArrowheads="1"/>
            </p:cNvSpPr>
            <p:nvPr/>
          </p:nvSpPr>
          <p:spPr bwMode="hidden">
            <a:xfrm>
              <a:off x="2592"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dirty="0" smtClean="0"/>
            </a:p>
          </p:txBody>
        </p:sp>
        <p:sp>
          <p:nvSpPr>
            <p:cNvPr id="1060" name="Rectangle 31"/>
            <p:cNvSpPr>
              <a:spLocks noChangeArrowheads="1"/>
            </p:cNvSpPr>
            <p:nvPr/>
          </p:nvSpPr>
          <p:spPr bwMode="hidden">
            <a:xfrm>
              <a:off x="2688"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dirty="0" smtClean="0"/>
            </a:p>
          </p:txBody>
        </p:sp>
        <p:sp>
          <p:nvSpPr>
            <p:cNvPr id="1061" name="Rectangle 32"/>
            <p:cNvSpPr>
              <a:spLocks noChangeArrowheads="1"/>
            </p:cNvSpPr>
            <p:nvPr/>
          </p:nvSpPr>
          <p:spPr bwMode="hidden">
            <a:xfrm>
              <a:off x="2784"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dirty="0" smtClean="0"/>
            </a:p>
          </p:txBody>
        </p:sp>
        <p:sp>
          <p:nvSpPr>
            <p:cNvPr id="1062" name="Rectangle 33"/>
            <p:cNvSpPr>
              <a:spLocks noChangeArrowheads="1"/>
            </p:cNvSpPr>
            <p:nvPr/>
          </p:nvSpPr>
          <p:spPr bwMode="hidden">
            <a:xfrm>
              <a:off x="2880"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dirty="0" smtClean="0"/>
            </a:p>
          </p:txBody>
        </p:sp>
        <p:sp>
          <p:nvSpPr>
            <p:cNvPr id="1063" name="Rectangle 34"/>
            <p:cNvSpPr>
              <a:spLocks noChangeArrowheads="1"/>
            </p:cNvSpPr>
            <p:nvPr/>
          </p:nvSpPr>
          <p:spPr bwMode="hidden">
            <a:xfrm>
              <a:off x="2976"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dirty="0" smtClean="0"/>
            </a:p>
          </p:txBody>
        </p:sp>
        <p:sp>
          <p:nvSpPr>
            <p:cNvPr id="1064" name="Rectangle 35"/>
            <p:cNvSpPr>
              <a:spLocks noChangeArrowheads="1"/>
            </p:cNvSpPr>
            <p:nvPr/>
          </p:nvSpPr>
          <p:spPr bwMode="hidden">
            <a:xfrm>
              <a:off x="3072"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dirty="0" smtClean="0"/>
            </a:p>
          </p:txBody>
        </p:sp>
        <p:sp>
          <p:nvSpPr>
            <p:cNvPr id="1065" name="Rectangle 36"/>
            <p:cNvSpPr>
              <a:spLocks noChangeArrowheads="1"/>
            </p:cNvSpPr>
            <p:nvPr/>
          </p:nvSpPr>
          <p:spPr bwMode="hidden">
            <a:xfrm>
              <a:off x="3168"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dirty="0" smtClean="0"/>
            </a:p>
          </p:txBody>
        </p:sp>
        <p:sp>
          <p:nvSpPr>
            <p:cNvPr id="1066" name="Rectangle 37"/>
            <p:cNvSpPr>
              <a:spLocks noChangeArrowheads="1"/>
            </p:cNvSpPr>
            <p:nvPr/>
          </p:nvSpPr>
          <p:spPr bwMode="hidden">
            <a:xfrm>
              <a:off x="3264"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dirty="0" smtClean="0"/>
            </a:p>
          </p:txBody>
        </p:sp>
        <p:sp>
          <p:nvSpPr>
            <p:cNvPr id="1067" name="Rectangle 38"/>
            <p:cNvSpPr>
              <a:spLocks noChangeArrowheads="1"/>
            </p:cNvSpPr>
            <p:nvPr/>
          </p:nvSpPr>
          <p:spPr bwMode="hidden">
            <a:xfrm>
              <a:off x="3360"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dirty="0" smtClean="0"/>
            </a:p>
          </p:txBody>
        </p:sp>
        <p:sp>
          <p:nvSpPr>
            <p:cNvPr id="1068" name="Rectangle 39"/>
            <p:cNvSpPr>
              <a:spLocks noChangeArrowheads="1"/>
            </p:cNvSpPr>
            <p:nvPr/>
          </p:nvSpPr>
          <p:spPr bwMode="hidden">
            <a:xfrm>
              <a:off x="3456"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dirty="0" smtClean="0"/>
            </a:p>
          </p:txBody>
        </p:sp>
        <p:sp>
          <p:nvSpPr>
            <p:cNvPr id="1069" name="Rectangle 40"/>
            <p:cNvSpPr>
              <a:spLocks noChangeArrowheads="1"/>
            </p:cNvSpPr>
            <p:nvPr/>
          </p:nvSpPr>
          <p:spPr bwMode="hidden">
            <a:xfrm>
              <a:off x="3552"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dirty="0" smtClean="0"/>
            </a:p>
          </p:txBody>
        </p:sp>
        <p:sp>
          <p:nvSpPr>
            <p:cNvPr id="1070" name="Rectangle 41"/>
            <p:cNvSpPr>
              <a:spLocks noChangeArrowheads="1"/>
            </p:cNvSpPr>
            <p:nvPr/>
          </p:nvSpPr>
          <p:spPr bwMode="hidden">
            <a:xfrm>
              <a:off x="3648"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dirty="0" smtClean="0"/>
            </a:p>
          </p:txBody>
        </p:sp>
        <p:sp>
          <p:nvSpPr>
            <p:cNvPr id="1071" name="Rectangle 42"/>
            <p:cNvSpPr>
              <a:spLocks noChangeArrowheads="1"/>
            </p:cNvSpPr>
            <p:nvPr/>
          </p:nvSpPr>
          <p:spPr bwMode="hidden">
            <a:xfrm>
              <a:off x="3744"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dirty="0" smtClean="0"/>
            </a:p>
          </p:txBody>
        </p:sp>
        <p:sp>
          <p:nvSpPr>
            <p:cNvPr id="1072" name="Rectangle 43"/>
            <p:cNvSpPr>
              <a:spLocks noChangeArrowheads="1"/>
            </p:cNvSpPr>
            <p:nvPr/>
          </p:nvSpPr>
          <p:spPr bwMode="hidden">
            <a:xfrm>
              <a:off x="3840"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dirty="0" smtClean="0"/>
            </a:p>
          </p:txBody>
        </p:sp>
        <p:sp>
          <p:nvSpPr>
            <p:cNvPr id="1073" name="Rectangle 44"/>
            <p:cNvSpPr>
              <a:spLocks noChangeArrowheads="1"/>
            </p:cNvSpPr>
            <p:nvPr/>
          </p:nvSpPr>
          <p:spPr bwMode="hidden">
            <a:xfrm>
              <a:off x="3936"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dirty="0" smtClean="0"/>
            </a:p>
          </p:txBody>
        </p:sp>
        <p:sp>
          <p:nvSpPr>
            <p:cNvPr id="1074" name="Rectangle 45"/>
            <p:cNvSpPr>
              <a:spLocks noChangeArrowheads="1"/>
            </p:cNvSpPr>
            <p:nvPr/>
          </p:nvSpPr>
          <p:spPr bwMode="hidden">
            <a:xfrm>
              <a:off x="4032"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dirty="0" smtClean="0"/>
            </a:p>
          </p:txBody>
        </p:sp>
        <p:sp>
          <p:nvSpPr>
            <p:cNvPr id="1075" name="Rectangle 46"/>
            <p:cNvSpPr>
              <a:spLocks noChangeArrowheads="1"/>
            </p:cNvSpPr>
            <p:nvPr/>
          </p:nvSpPr>
          <p:spPr bwMode="hidden">
            <a:xfrm>
              <a:off x="4128"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dirty="0" smtClean="0"/>
            </a:p>
          </p:txBody>
        </p:sp>
        <p:sp>
          <p:nvSpPr>
            <p:cNvPr id="1076" name="Rectangle 47"/>
            <p:cNvSpPr>
              <a:spLocks noChangeArrowheads="1"/>
            </p:cNvSpPr>
            <p:nvPr/>
          </p:nvSpPr>
          <p:spPr bwMode="hidden">
            <a:xfrm>
              <a:off x="4224"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dirty="0" smtClean="0"/>
            </a:p>
          </p:txBody>
        </p:sp>
        <p:sp>
          <p:nvSpPr>
            <p:cNvPr id="1077" name="Rectangle 48"/>
            <p:cNvSpPr>
              <a:spLocks noChangeArrowheads="1"/>
            </p:cNvSpPr>
            <p:nvPr/>
          </p:nvSpPr>
          <p:spPr bwMode="hidden">
            <a:xfrm>
              <a:off x="4320"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dirty="0" smtClean="0"/>
            </a:p>
          </p:txBody>
        </p:sp>
        <p:sp>
          <p:nvSpPr>
            <p:cNvPr id="1078" name="Rectangle 49"/>
            <p:cNvSpPr>
              <a:spLocks noChangeArrowheads="1"/>
            </p:cNvSpPr>
            <p:nvPr/>
          </p:nvSpPr>
          <p:spPr bwMode="hidden">
            <a:xfrm>
              <a:off x="4416"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dirty="0" smtClean="0"/>
            </a:p>
          </p:txBody>
        </p:sp>
        <p:sp>
          <p:nvSpPr>
            <p:cNvPr id="1079" name="Rectangle 50"/>
            <p:cNvSpPr>
              <a:spLocks noChangeArrowheads="1"/>
            </p:cNvSpPr>
            <p:nvPr/>
          </p:nvSpPr>
          <p:spPr bwMode="hidden">
            <a:xfrm>
              <a:off x="4512"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dirty="0" smtClean="0"/>
            </a:p>
          </p:txBody>
        </p:sp>
        <p:sp>
          <p:nvSpPr>
            <p:cNvPr id="1080" name="Rectangle 51"/>
            <p:cNvSpPr>
              <a:spLocks noChangeArrowheads="1"/>
            </p:cNvSpPr>
            <p:nvPr/>
          </p:nvSpPr>
          <p:spPr bwMode="hidden">
            <a:xfrm>
              <a:off x="4608"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dirty="0" smtClean="0"/>
            </a:p>
          </p:txBody>
        </p:sp>
        <p:sp>
          <p:nvSpPr>
            <p:cNvPr id="1081" name="Rectangle 52"/>
            <p:cNvSpPr>
              <a:spLocks noChangeArrowheads="1"/>
            </p:cNvSpPr>
            <p:nvPr/>
          </p:nvSpPr>
          <p:spPr bwMode="hidden">
            <a:xfrm>
              <a:off x="4704"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dirty="0" smtClean="0"/>
            </a:p>
          </p:txBody>
        </p:sp>
        <p:sp>
          <p:nvSpPr>
            <p:cNvPr id="1082" name="Rectangle 53"/>
            <p:cNvSpPr>
              <a:spLocks noChangeArrowheads="1"/>
            </p:cNvSpPr>
            <p:nvPr/>
          </p:nvSpPr>
          <p:spPr bwMode="hidden">
            <a:xfrm>
              <a:off x="4800"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dirty="0" smtClean="0"/>
            </a:p>
          </p:txBody>
        </p:sp>
        <p:sp>
          <p:nvSpPr>
            <p:cNvPr id="1083" name="Rectangle 54"/>
            <p:cNvSpPr>
              <a:spLocks noChangeArrowheads="1"/>
            </p:cNvSpPr>
            <p:nvPr/>
          </p:nvSpPr>
          <p:spPr bwMode="hidden">
            <a:xfrm>
              <a:off x="4896"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dirty="0" smtClean="0"/>
            </a:p>
          </p:txBody>
        </p:sp>
        <p:sp>
          <p:nvSpPr>
            <p:cNvPr id="1084" name="Rectangle 55"/>
            <p:cNvSpPr>
              <a:spLocks noChangeArrowheads="1"/>
            </p:cNvSpPr>
            <p:nvPr/>
          </p:nvSpPr>
          <p:spPr bwMode="hidden">
            <a:xfrm>
              <a:off x="4992"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dirty="0" smtClean="0"/>
            </a:p>
          </p:txBody>
        </p:sp>
        <p:sp>
          <p:nvSpPr>
            <p:cNvPr id="1085" name="Rectangle 56"/>
            <p:cNvSpPr>
              <a:spLocks noChangeArrowheads="1"/>
            </p:cNvSpPr>
            <p:nvPr/>
          </p:nvSpPr>
          <p:spPr bwMode="hidden">
            <a:xfrm>
              <a:off x="5088"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dirty="0" smtClean="0"/>
            </a:p>
          </p:txBody>
        </p:sp>
        <p:sp>
          <p:nvSpPr>
            <p:cNvPr id="1086" name="Rectangle 57"/>
            <p:cNvSpPr>
              <a:spLocks noChangeArrowheads="1"/>
            </p:cNvSpPr>
            <p:nvPr/>
          </p:nvSpPr>
          <p:spPr bwMode="hidden">
            <a:xfrm>
              <a:off x="5184"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dirty="0" smtClean="0"/>
            </a:p>
          </p:txBody>
        </p:sp>
        <p:sp>
          <p:nvSpPr>
            <p:cNvPr id="1087" name="Rectangle 58"/>
            <p:cNvSpPr>
              <a:spLocks noChangeArrowheads="1"/>
            </p:cNvSpPr>
            <p:nvPr/>
          </p:nvSpPr>
          <p:spPr bwMode="hidden">
            <a:xfrm>
              <a:off x="5280"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dirty="0" smtClean="0"/>
            </a:p>
          </p:txBody>
        </p:sp>
        <p:sp>
          <p:nvSpPr>
            <p:cNvPr id="1088" name="Rectangle 59"/>
            <p:cNvSpPr>
              <a:spLocks noChangeArrowheads="1"/>
            </p:cNvSpPr>
            <p:nvPr/>
          </p:nvSpPr>
          <p:spPr bwMode="hidden">
            <a:xfrm>
              <a:off x="5376"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dirty="0" smtClean="0"/>
            </a:p>
          </p:txBody>
        </p:sp>
        <p:sp>
          <p:nvSpPr>
            <p:cNvPr id="1089" name="Rectangle 60"/>
            <p:cNvSpPr>
              <a:spLocks noChangeArrowheads="1"/>
            </p:cNvSpPr>
            <p:nvPr/>
          </p:nvSpPr>
          <p:spPr bwMode="hidden">
            <a:xfrm>
              <a:off x="5472"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dirty="0" smtClean="0"/>
            </a:p>
          </p:txBody>
        </p:sp>
        <p:sp>
          <p:nvSpPr>
            <p:cNvPr id="1090" name="Rectangle 61"/>
            <p:cNvSpPr>
              <a:spLocks noChangeArrowheads="1"/>
            </p:cNvSpPr>
            <p:nvPr/>
          </p:nvSpPr>
          <p:spPr bwMode="hidden">
            <a:xfrm>
              <a:off x="5568"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dirty="0" smtClean="0"/>
            </a:p>
          </p:txBody>
        </p:sp>
        <p:sp>
          <p:nvSpPr>
            <p:cNvPr id="1091" name="Rectangle 62"/>
            <p:cNvSpPr>
              <a:spLocks noChangeArrowheads="1"/>
            </p:cNvSpPr>
            <p:nvPr/>
          </p:nvSpPr>
          <p:spPr bwMode="hidden">
            <a:xfrm>
              <a:off x="5664" y="6"/>
              <a:ext cx="48"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dirty="0" smtClean="0"/>
            </a:p>
          </p:txBody>
        </p:sp>
        <p:sp>
          <p:nvSpPr>
            <p:cNvPr id="1092" name="Rectangle 63"/>
            <p:cNvSpPr>
              <a:spLocks noChangeArrowheads="1"/>
            </p:cNvSpPr>
            <p:nvPr/>
          </p:nvSpPr>
          <p:spPr bwMode="hidden">
            <a:xfrm>
              <a:off x="431" y="0"/>
              <a:ext cx="5331" cy="4320"/>
            </a:xfrm>
            <a:prstGeom prst="rect">
              <a:avLst/>
            </a:prstGeom>
            <a:solidFill>
              <a:schemeClr val="accent1">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dirty="0" smtClean="0"/>
            </a:p>
          </p:txBody>
        </p:sp>
        <p:sp>
          <p:nvSpPr>
            <p:cNvPr id="1093" name="Rectangle 64"/>
            <p:cNvSpPr>
              <a:spLocks noChangeArrowheads="1"/>
            </p:cNvSpPr>
            <p:nvPr/>
          </p:nvSpPr>
          <p:spPr bwMode="blackGray">
            <a:xfrm>
              <a:off x="0" y="1081"/>
              <a:ext cx="4378" cy="47"/>
            </a:xfrm>
            <a:prstGeom prst="rect">
              <a:avLst/>
            </a:prstGeom>
            <a:solidFill>
              <a:schemeClr val="hlink">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dirty="0" smtClean="0"/>
            </a:p>
          </p:txBody>
        </p:sp>
      </p:grpSp>
      <p:sp>
        <p:nvSpPr>
          <p:cNvPr id="1027" name="Rectangle 65"/>
          <p:cNvSpPr>
            <a:spLocks noGrp="1" noChangeArrowheads="1"/>
          </p:cNvSpPr>
          <p:nvPr>
            <p:ph type="title"/>
          </p:nvPr>
        </p:nvSpPr>
        <p:spPr bwMode="auto">
          <a:xfrm>
            <a:off x="685800" y="533400"/>
            <a:ext cx="8162925" cy="1090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1028" name="Rectangle 66"/>
          <p:cNvSpPr>
            <a:spLocks noGrp="1" noChangeArrowheads="1"/>
          </p:cNvSpPr>
          <p:nvPr>
            <p:ph type="body" idx="1"/>
          </p:nvPr>
        </p:nvSpPr>
        <p:spPr bwMode="auto">
          <a:xfrm>
            <a:off x="727075" y="1905000"/>
            <a:ext cx="8110538"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3139" name="Rectangle 67"/>
          <p:cNvSpPr>
            <a:spLocks noGrp="1" noChangeArrowheads="1"/>
          </p:cNvSpPr>
          <p:nvPr>
            <p:ph type="dt" sz="half" idx="2"/>
          </p:nvPr>
        </p:nvSpPr>
        <p:spPr bwMode="auto">
          <a:xfrm>
            <a:off x="1152525" y="62865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lvl1pPr>
          </a:lstStyle>
          <a:p>
            <a:fld id="{08055D62-B93E-4C7E-9D65-1ACE91CF49B9}" type="datetime1">
              <a:rPr lang="en-US" altLang="en-US"/>
              <a:pPr/>
              <a:t>10/12/2016</a:t>
            </a:fld>
            <a:endParaRPr lang="en-US" altLang="en-US" dirty="0"/>
          </a:p>
        </p:txBody>
      </p:sp>
      <p:sp>
        <p:nvSpPr>
          <p:cNvPr id="3140" name="Rectangle 68"/>
          <p:cNvSpPr>
            <a:spLocks noGrp="1" noChangeArrowheads="1"/>
          </p:cNvSpPr>
          <p:nvPr>
            <p:ph type="ftr" sz="quarter" idx="3"/>
          </p:nvPr>
        </p:nvSpPr>
        <p:spPr bwMode="auto">
          <a:xfrm>
            <a:off x="2171700" y="6286500"/>
            <a:ext cx="4800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100"/>
            </a:lvl1pPr>
          </a:lstStyle>
          <a:p>
            <a:r>
              <a:rPr lang="en-US" altLang="en-US" dirty="0" smtClean="0"/>
              <a:t>© 2017 McGraw-Hill Higher Education. All rights reserved.</a:t>
            </a:r>
            <a:endParaRPr lang="en-US" altLang="en-US" dirty="0"/>
          </a:p>
        </p:txBody>
      </p:sp>
      <p:sp>
        <p:nvSpPr>
          <p:cNvPr id="3141" name="Rectangle 69"/>
          <p:cNvSpPr>
            <a:spLocks noGrp="1" noChangeArrowheads="1"/>
          </p:cNvSpPr>
          <p:nvPr>
            <p:ph type="sldNum" sz="quarter" idx="4"/>
          </p:nvPr>
        </p:nvSpPr>
        <p:spPr bwMode="auto">
          <a:xfrm>
            <a:off x="7019925" y="62865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100"/>
            </a:lvl1pPr>
          </a:lstStyle>
          <a:p>
            <a:fld id="{7BFCB0C1-5A51-4728-B8A2-AF5E49C7E5C3}" type="slidenum">
              <a:rPr lang="en-US" altLang="en-US"/>
              <a:pPr/>
              <a:t>‹#›</a:t>
            </a:fld>
            <a:endParaRPr lang="en-US" altLang="en-US" dirty="0"/>
          </a:p>
        </p:txBody>
      </p:sp>
    </p:spTree>
  </p:cSld>
  <p:clrMap bg1="lt1" tx1="dk1" bg2="lt2" tx2="dk2" accent1="accent1" accent2="accent2" accent3="accent3" accent4="accent4" accent5="accent5" accent6="accent6" hlink="hlink" folHlink="folHlink"/>
  <p:sldLayoutIdLst>
    <p:sldLayoutId id="2147483744"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iming>
    <p:tnLst>
      <p:par>
        <p:cTn id="1" dur="indefinite" restart="never" nodeType="tmRoot"/>
      </p:par>
    </p:tnLst>
  </p:timing>
  <p:hf hdr="0" dt="0"/>
  <p:txStyles>
    <p:titleStyle>
      <a:lvl1pPr algn="l" rtl="0" eaLnBrk="0" fontAlgn="base" hangingPunct="0">
        <a:spcBef>
          <a:spcPct val="0"/>
        </a:spcBef>
        <a:spcAft>
          <a:spcPct val="0"/>
        </a:spcAft>
        <a:defRPr sz="4800">
          <a:solidFill>
            <a:schemeClr val="tx2"/>
          </a:solidFill>
          <a:latin typeface="+mj-lt"/>
          <a:ea typeface="ＭＳ Ｐゴシック" charset="0"/>
          <a:cs typeface="+mj-cs"/>
        </a:defRPr>
      </a:lvl1pPr>
      <a:lvl2pPr algn="l" rtl="0" eaLnBrk="0" fontAlgn="base" hangingPunct="0">
        <a:spcBef>
          <a:spcPct val="0"/>
        </a:spcBef>
        <a:spcAft>
          <a:spcPct val="0"/>
        </a:spcAft>
        <a:defRPr sz="4800">
          <a:solidFill>
            <a:schemeClr val="tx2"/>
          </a:solidFill>
          <a:latin typeface="Arial" pitchFamily="34" charset="0"/>
          <a:ea typeface="ＭＳ Ｐゴシック" charset="0"/>
        </a:defRPr>
      </a:lvl2pPr>
      <a:lvl3pPr algn="l" rtl="0" eaLnBrk="0" fontAlgn="base" hangingPunct="0">
        <a:spcBef>
          <a:spcPct val="0"/>
        </a:spcBef>
        <a:spcAft>
          <a:spcPct val="0"/>
        </a:spcAft>
        <a:defRPr sz="4800">
          <a:solidFill>
            <a:schemeClr val="tx2"/>
          </a:solidFill>
          <a:latin typeface="Arial" pitchFamily="34" charset="0"/>
          <a:ea typeface="ＭＳ Ｐゴシック" charset="0"/>
        </a:defRPr>
      </a:lvl3pPr>
      <a:lvl4pPr algn="l" rtl="0" eaLnBrk="0" fontAlgn="base" hangingPunct="0">
        <a:spcBef>
          <a:spcPct val="0"/>
        </a:spcBef>
        <a:spcAft>
          <a:spcPct val="0"/>
        </a:spcAft>
        <a:defRPr sz="4800">
          <a:solidFill>
            <a:schemeClr val="tx2"/>
          </a:solidFill>
          <a:latin typeface="Arial" pitchFamily="34" charset="0"/>
          <a:ea typeface="ＭＳ Ｐゴシック" charset="0"/>
        </a:defRPr>
      </a:lvl4pPr>
      <a:lvl5pPr algn="l" rtl="0" eaLnBrk="0" fontAlgn="base" hangingPunct="0">
        <a:spcBef>
          <a:spcPct val="0"/>
        </a:spcBef>
        <a:spcAft>
          <a:spcPct val="0"/>
        </a:spcAft>
        <a:defRPr sz="4800">
          <a:solidFill>
            <a:schemeClr val="tx2"/>
          </a:solidFill>
          <a:latin typeface="Arial" pitchFamily="34" charset="0"/>
          <a:ea typeface="ＭＳ Ｐゴシック" charset="0"/>
        </a:defRPr>
      </a:lvl5pPr>
      <a:lvl6pPr marL="457200" algn="l" rtl="0" fontAlgn="base">
        <a:spcBef>
          <a:spcPct val="0"/>
        </a:spcBef>
        <a:spcAft>
          <a:spcPct val="0"/>
        </a:spcAft>
        <a:defRPr sz="3600">
          <a:solidFill>
            <a:schemeClr val="tx2"/>
          </a:solidFill>
          <a:latin typeface="Helvetica" pitchFamily="-96" charset="0"/>
        </a:defRPr>
      </a:lvl6pPr>
      <a:lvl7pPr marL="914400" algn="l" rtl="0" fontAlgn="base">
        <a:spcBef>
          <a:spcPct val="0"/>
        </a:spcBef>
        <a:spcAft>
          <a:spcPct val="0"/>
        </a:spcAft>
        <a:defRPr sz="3600">
          <a:solidFill>
            <a:schemeClr val="tx2"/>
          </a:solidFill>
          <a:latin typeface="Helvetica" pitchFamily="-96" charset="0"/>
        </a:defRPr>
      </a:lvl7pPr>
      <a:lvl8pPr marL="1371600" algn="l" rtl="0" fontAlgn="base">
        <a:spcBef>
          <a:spcPct val="0"/>
        </a:spcBef>
        <a:spcAft>
          <a:spcPct val="0"/>
        </a:spcAft>
        <a:defRPr sz="3600">
          <a:solidFill>
            <a:schemeClr val="tx2"/>
          </a:solidFill>
          <a:latin typeface="Helvetica" pitchFamily="-96" charset="0"/>
        </a:defRPr>
      </a:lvl8pPr>
      <a:lvl9pPr marL="1828800" algn="l" rtl="0" fontAlgn="base">
        <a:spcBef>
          <a:spcPct val="0"/>
        </a:spcBef>
        <a:spcAft>
          <a:spcPct val="0"/>
        </a:spcAft>
        <a:defRPr sz="3600">
          <a:solidFill>
            <a:schemeClr val="tx2"/>
          </a:solidFill>
          <a:latin typeface="Helvetica" pitchFamily="-96" charset="0"/>
        </a:defRPr>
      </a:lvl9pPr>
    </p:titleStyle>
    <p:bodyStyle>
      <a:lvl1pPr marL="342900" indent="-342900" algn="l" rtl="0" eaLnBrk="0" fontAlgn="base" hangingPunct="0">
        <a:spcBef>
          <a:spcPct val="20000"/>
        </a:spcBef>
        <a:spcAft>
          <a:spcPct val="0"/>
        </a:spcAft>
        <a:buClr>
          <a:schemeClr val="folHlink"/>
        </a:buClr>
        <a:buSzPct val="75000"/>
        <a:buFont typeface="Wingdings" pitchFamily="2" charset="2"/>
        <a:buChar char="n"/>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lr>
          <a:schemeClr val="folHlink"/>
        </a:buClr>
        <a:buSzPct val="70000"/>
        <a:buFont typeface="Wingdings" pitchFamily="2" charset="2"/>
        <a:buChar char="n"/>
        <a:defRPr sz="3200">
          <a:solidFill>
            <a:schemeClr val="tx1"/>
          </a:solidFill>
          <a:latin typeface="+mn-lt"/>
          <a:ea typeface="ＭＳ Ｐゴシック" charset="0"/>
        </a:defRPr>
      </a:lvl2pPr>
      <a:lvl3pPr marL="1143000" indent="-228600" algn="l" rtl="0" eaLnBrk="0" fontAlgn="base" hangingPunct="0">
        <a:spcBef>
          <a:spcPct val="20000"/>
        </a:spcBef>
        <a:spcAft>
          <a:spcPct val="0"/>
        </a:spcAft>
        <a:buClr>
          <a:schemeClr val="tx2"/>
        </a:buClr>
        <a:buChar char="•"/>
        <a:defRPr sz="3200">
          <a:solidFill>
            <a:schemeClr val="tx1"/>
          </a:solidFill>
          <a:latin typeface="+mn-lt"/>
          <a:ea typeface="ＭＳ Ｐゴシック" charset="0"/>
        </a:defRPr>
      </a:lvl3pPr>
      <a:lvl4pPr marL="1600200" indent="-228600" algn="l" rtl="0" eaLnBrk="0" fontAlgn="base" hangingPunct="0">
        <a:spcBef>
          <a:spcPct val="20000"/>
        </a:spcBef>
        <a:spcAft>
          <a:spcPct val="0"/>
        </a:spcAft>
        <a:buClr>
          <a:schemeClr val="hlink"/>
        </a:buClr>
        <a:buChar char="•"/>
        <a:defRPr sz="3200">
          <a:solidFill>
            <a:schemeClr val="tx1"/>
          </a:solidFill>
          <a:latin typeface="+mn-lt"/>
          <a:ea typeface="ＭＳ Ｐゴシック" charset="0"/>
        </a:defRPr>
      </a:lvl4pPr>
      <a:lvl5pPr marL="2057400" indent="-228600" algn="l" rtl="0" eaLnBrk="0" fontAlgn="base" hangingPunct="0">
        <a:spcBef>
          <a:spcPct val="20000"/>
        </a:spcBef>
        <a:spcAft>
          <a:spcPct val="0"/>
        </a:spcAft>
        <a:buClr>
          <a:schemeClr val="tx1"/>
        </a:buClr>
        <a:buSzPct val="85000"/>
        <a:buChar char="•"/>
        <a:defRPr sz="3200">
          <a:solidFill>
            <a:schemeClr val="tx1"/>
          </a:solidFill>
          <a:latin typeface="+mn-lt"/>
          <a:ea typeface="ＭＳ Ｐゴシック" charset="0"/>
        </a:defRPr>
      </a:lvl5pPr>
      <a:lvl6pPr marL="2514600" indent="-228600" algn="l" rtl="0" fontAlgn="base">
        <a:spcBef>
          <a:spcPct val="20000"/>
        </a:spcBef>
        <a:spcAft>
          <a:spcPct val="0"/>
        </a:spcAft>
        <a:buClr>
          <a:schemeClr val="tx1"/>
        </a:buClr>
        <a:buSzPct val="85000"/>
        <a:buChar char="•"/>
        <a:defRPr sz="3600">
          <a:solidFill>
            <a:schemeClr val="tx1"/>
          </a:solidFill>
          <a:latin typeface="+mn-lt"/>
        </a:defRPr>
      </a:lvl6pPr>
      <a:lvl7pPr marL="2971800" indent="-228600" algn="l" rtl="0" fontAlgn="base">
        <a:spcBef>
          <a:spcPct val="20000"/>
        </a:spcBef>
        <a:spcAft>
          <a:spcPct val="0"/>
        </a:spcAft>
        <a:buClr>
          <a:schemeClr val="tx1"/>
        </a:buClr>
        <a:buSzPct val="85000"/>
        <a:buChar char="•"/>
        <a:defRPr sz="3600">
          <a:solidFill>
            <a:schemeClr val="tx1"/>
          </a:solidFill>
          <a:latin typeface="+mn-lt"/>
        </a:defRPr>
      </a:lvl7pPr>
      <a:lvl8pPr marL="3429000" indent="-228600" algn="l" rtl="0" fontAlgn="base">
        <a:spcBef>
          <a:spcPct val="20000"/>
        </a:spcBef>
        <a:spcAft>
          <a:spcPct val="0"/>
        </a:spcAft>
        <a:buClr>
          <a:schemeClr val="tx1"/>
        </a:buClr>
        <a:buSzPct val="85000"/>
        <a:buChar char="•"/>
        <a:defRPr sz="3600">
          <a:solidFill>
            <a:schemeClr val="tx1"/>
          </a:solidFill>
          <a:latin typeface="+mn-lt"/>
        </a:defRPr>
      </a:lvl8pPr>
      <a:lvl9pPr marL="3886200" indent="-228600" algn="l" rtl="0" fontAlgn="base">
        <a:spcBef>
          <a:spcPct val="20000"/>
        </a:spcBef>
        <a:spcAft>
          <a:spcPct val="0"/>
        </a:spcAft>
        <a:buClr>
          <a:schemeClr val="tx1"/>
        </a:buClr>
        <a:buSzPct val="85000"/>
        <a:buChar char="•"/>
        <a:defRPr sz="3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Title"/>
          <p:cNvSpPr>
            <a:spLocks noGrp="1" noChangeArrowheads="1"/>
          </p:cNvSpPr>
          <p:nvPr>
            <p:ph type="ctrTitle" sz="quarter"/>
          </p:nvPr>
        </p:nvSpPr>
        <p:spPr>
          <a:xfrm>
            <a:off x="779463" y="656980"/>
            <a:ext cx="7678737" cy="2662729"/>
          </a:xfrm>
          <a:ln w="12700"/>
        </p:spPr>
        <p:txBody>
          <a:bodyPr anchor="ctr">
            <a:noAutofit/>
          </a:bodyPr>
          <a:lstStyle/>
          <a:p>
            <a:pPr eaLnBrk="1" hangingPunct="1">
              <a:defRPr/>
            </a:pPr>
            <a:r>
              <a:rPr lang="en-US" sz="2800" dirty="0" smtClean="0">
                <a:solidFill>
                  <a:schemeClr val="tx1"/>
                </a:solidFill>
                <a:ea typeface="+mj-ea"/>
              </a:rPr>
              <a:t>Chapter 6   Part 2					</a:t>
            </a:r>
            <a:br>
              <a:rPr lang="en-US" sz="2800" dirty="0" smtClean="0">
                <a:solidFill>
                  <a:schemeClr val="tx1"/>
                </a:solidFill>
                <a:ea typeface="+mj-ea"/>
              </a:rPr>
            </a:br>
            <a:r>
              <a:rPr lang="en-US" sz="2800" dirty="0" smtClean="0">
                <a:solidFill>
                  <a:schemeClr val="tx1"/>
                </a:solidFill>
                <a:ea typeface="+mj-ea"/>
              </a:rPr>
              <a:t/>
            </a:r>
            <a:br>
              <a:rPr lang="en-US" sz="2800" dirty="0" smtClean="0">
                <a:solidFill>
                  <a:schemeClr val="tx1"/>
                </a:solidFill>
                <a:ea typeface="+mj-ea"/>
              </a:rPr>
            </a:br>
            <a:r>
              <a:rPr lang="en-US" dirty="0" smtClean="0">
                <a:ea typeface="+mj-ea"/>
              </a:rPr>
              <a:t>Relevance </a:t>
            </a:r>
            <a:r>
              <a:rPr lang="en-US" dirty="0">
                <a:ea typeface="+mj-ea"/>
              </a:rPr>
              <a:t>(Red Herring)</a:t>
            </a:r>
            <a:br>
              <a:rPr lang="en-US" dirty="0">
                <a:ea typeface="+mj-ea"/>
              </a:rPr>
            </a:br>
            <a:r>
              <a:rPr lang="en-US" dirty="0">
                <a:ea typeface="+mj-ea"/>
              </a:rPr>
              <a:t>Fallacies</a:t>
            </a:r>
            <a:endParaRPr lang="en-US" dirty="0" smtClean="0">
              <a:ea typeface="+mj-ea"/>
            </a:endParaRPr>
          </a:p>
        </p:txBody>
      </p:sp>
      <p:sp>
        <p:nvSpPr>
          <p:cNvPr id="6" name="Footer Placeholder 1"/>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itchFamily="34" charset="0"/>
                <a:ea typeface="ＭＳ Ｐゴシック" pitchFamily="34" charset="-128"/>
              </a:defRPr>
            </a:lvl1pPr>
            <a:lvl2pPr marL="742950" indent="-285750">
              <a:defRPr sz="2400">
                <a:solidFill>
                  <a:schemeClr val="tx1"/>
                </a:solidFill>
                <a:latin typeface="Arial" pitchFamily="34" charset="0"/>
                <a:ea typeface="ＭＳ Ｐゴシック" pitchFamily="34" charset="-128"/>
              </a:defRPr>
            </a:lvl2pPr>
            <a:lvl3pPr marL="1143000" indent="-228600">
              <a:defRPr sz="2400">
                <a:solidFill>
                  <a:schemeClr val="tx1"/>
                </a:solidFill>
                <a:latin typeface="Arial" pitchFamily="34" charset="0"/>
                <a:ea typeface="ＭＳ Ｐゴシック" pitchFamily="34" charset="-128"/>
              </a:defRPr>
            </a:lvl3pPr>
            <a:lvl4pPr marL="1600200" indent="-228600">
              <a:defRPr sz="2400">
                <a:solidFill>
                  <a:schemeClr val="tx1"/>
                </a:solidFill>
                <a:latin typeface="Arial" pitchFamily="34" charset="0"/>
                <a:ea typeface="ＭＳ Ｐゴシック" pitchFamily="34" charset="-128"/>
              </a:defRPr>
            </a:lvl4pPr>
            <a:lvl5pPr marL="2057400" indent="-22860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r>
              <a:rPr lang="en-US" altLang="en-US" sz="1100" dirty="0"/>
              <a:t>© </a:t>
            </a:r>
            <a:r>
              <a:rPr lang="en-US" altLang="en-US" sz="1100" dirty="0" smtClean="0"/>
              <a:t>2017 </a:t>
            </a:r>
            <a:r>
              <a:rPr lang="en-US" altLang="en-US" sz="1100" dirty="0"/>
              <a:t>McGraw-Hill Higher Education. All rights reserved.</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Title 1"/>
          <p:cNvSpPr>
            <a:spLocks noGrp="1" noChangeArrowheads="1"/>
          </p:cNvSpPr>
          <p:nvPr>
            <p:ph type="title"/>
          </p:nvPr>
        </p:nvSpPr>
        <p:spPr/>
        <p:txBody>
          <a:bodyPr/>
          <a:lstStyle/>
          <a:p>
            <a:pPr eaLnBrk="1" hangingPunct="1"/>
            <a:r>
              <a:rPr lang="en-US" altLang="en-US" dirty="0" smtClean="0">
                <a:ea typeface="ＭＳ Ｐゴシック" pitchFamily="34" charset="-128"/>
              </a:rPr>
              <a:t>Peer Pressure </a:t>
            </a:r>
            <a:r>
              <a:rPr lang="en-US" altLang="en-US" dirty="0">
                <a:ea typeface="ＭＳ Ｐゴシック" pitchFamily="34" charset="-128"/>
              </a:rPr>
              <a:t>Fallacy</a:t>
            </a:r>
          </a:p>
        </p:txBody>
      </p:sp>
      <p:sp>
        <p:nvSpPr>
          <p:cNvPr id="11267" name="Content Placeholder 2"/>
          <p:cNvSpPr>
            <a:spLocks noGrp="1" noChangeArrowheads="1"/>
          </p:cNvSpPr>
          <p:nvPr>
            <p:ph idx="1"/>
          </p:nvPr>
        </p:nvSpPr>
        <p:spPr/>
        <p:txBody>
          <a:bodyPr/>
          <a:lstStyle/>
          <a:p>
            <a:pPr eaLnBrk="1" hangingPunct="1"/>
            <a:r>
              <a:rPr lang="en-US" altLang="en-US" dirty="0" smtClean="0">
                <a:ea typeface="ＭＳ Ｐゴシック" pitchFamily="34" charset="-128"/>
              </a:rPr>
              <a:t>Trying to persuade </a:t>
            </a:r>
            <a:r>
              <a:rPr lang="en-US" altLang="en-US" dirty="0">
                <a:ea typeface="ＭＳ Ｐゴシック" pitchFamily="34" charset="-128"/>
              </a:rPr>
              <a:t>people</a:t>
            </a:r>
            <a:r>
              <a:rPr lang="en-US" altLang="en-US" dirty="0" smtClean="0">
                <a:ea typeface="ＭＳ Ｐゴシック" pitchFamily="34" charset="-128"/>
              </a:rPr>
              <a:t> to do or believe something by playing on </a:t>
            </a:r>
            <a:r>
              <a:rPr lang="en-US" altLang="en-US" dirty="0">
                <a:ea typeface="ＭＳ Ｐゴシック" pitchFamily="34" charset="-128"/>
              </a:rPr>
              <a:t>their</a:t>
            </a:r>
            <a:r>
              <a:rPr lang="en-US" altLang="en-US" dirty="0" smtClean="0">
                <a:ea typeface="ＭＳ Ｐゴシック" pitchFamily="34" charset="-128"/>
              </a:rPr>
              <a:t> fear of being excluded from </a:t>
            </a:r>
            <a:r>
              <a:rPr lang="en-US" altLang="en-US" dirty="0">
                <a:ea typeface="ＭＳ Ｐゴシック" pitchFamily="34" charset="-128"/>
              </a:rPr>
              <a:t>a</a:t>
            </a:r>
            <a:r>
              <a:rPr lang="en-US" altLang="en-US" dirty="0" smtClean="0">
                <a:ea typeface="ＭＳ Ｐゴシック" pitchFamily="34" charset="-128"/>
              </a:rPr>
              <a:t> group</a:t>
            </a:r>
          </a:p>
          <a:p>
            <a:pPr eaLnBrk="1" hangingPunct="1"/>
            <a:r>
              <a:rPr lang="en-US" altLang="en-US" dirty="0" smtClean="0">
                <a:ea typeface="ＭＳ Ｐゴシック" pitchFamily="34" charset="-128"/>
              </a:rPr>
              <a:t>Example</a:t>
            </a:r>
            <a:endParaRPr lang="en-US" altLang="en-US" dirty="0">
              <a:ea typeface="ＭＳ Ｐゴシック" pitchFamily="34" charset="-128"/>
            </a:endParaRPr>
          </a:p>
          <a:p>
            <a:pPr lvl="1" eaLnBrk="1" hangingPunct="1"/>
            <a:r>
              <a:rPr lang="ja-JP" altLang="en-US" dirty="0" smtClean="0">
                <a:ea typeface="ＭＳ Ｐゴシック" pitchFamily="34" charset="-128"/>
              </a:rPr>
              <a:t>“</a:t>
            </a:r>
            <a:r>
              <a:rPr lang="en-US" altLang="ja-JP" dirty="0" smtClean="0">
                <a:ea typeface="ＭＳ Ｐゴシック" pitchFamily="34" charset="-128"/>
              </a:rPr>
              <a:t>Of course we are winning the war! </a:t>
            </a:r>
            <a:br>
              <a:rPr lang="en-US" altLang="ja-JP" dirty="0" smtClean="0">
                <a:ea typeface="ＭＳ Ｐゴシック" pitchFamily="34" charset="-128"/>
              </a:rPr>
            </a:br>
            <a:r>
              <a:rPr lang="en-US" altLang="ja-JP" dirty="0" smtClean="0">
                <a:ea typeface="ＭＳ Ｐゴシック" pitchFamily="34" charset="-128"/>
              </a:rPr>
              <a:t>If you don</a:t>
            </a:r>
            <a:r>
              <a:rPr lang="en-GB" altLang="ja-JP" dirty="0" smtClean="0">
                <a:ea typeface="ＭＳ Ｐゴシック" pitchFamily="34" charset="-128"/>
              </a:rPr>
              <a:t>’</a:t>
            </a:r>
            <a:r>
              <a:rPr lang="en-US" altLang="ja-JP" dirty="0" smtClean="0">
                <a:ea typeface="ＭＳ Ｐゴシック" pitchFamily="34" charset="-128"/>
              </a:rPr>
              <a:t>t like it here, move to Baghdad, you weirdo!</a:t>
            </a:r>
            <a:r>
              <a:rPr lang="ja-JP" altLang="en-US" dirty="0" smtClean="0">
                <a:ea typeface="ＭＳ Ｐゴシック" pitchFamily="34" charset="-128"/>
              </a:rPr>
              <a:t>”</a:t>
            </a:r>
            <a:r>
              <a:rPr lang="en-US" altLang="ja-JP" dirty="0" smtClean="0">
                <a:ea typeface="ＭＳ Ｐゴシック" pitchFamily="34" charset="-128"/>
              </a:rPr>
              <a:t> </a:t>
            </a:r>
            <a:endParaRPr lang="en-US" altLang="en-US" dirty="0" smtClean="0">
              <a:ea typeface="ＭＳ Ｐゴシック" pitchFamily="34" charset="-128"/>
            </a:endParaRPr>
          </a:p>
        </p:txBody>
      </p:sp>
      <p:sp>
        <p:nvSpPr>
          <p:cNvPr id="6" name="Text Box 1"/>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itchFamily="34" charset="0"/>
                <a:ea typeface="ＭＳ Ｐゴシック" pitchFamily="34" charset="-128"/>
              </a:defRPr>
            </a:lvl1pPr>
            <a:lvl2pPr marL="742950" indent="-285750">
              <a:defRPr sz="2400">
                <a:solidFill>
                  <a:schemeClr val="tx1"/>
                </a:solidFill>
                <a:latin typeface="Arial" pitchFamily="34" charset="0"/>
                <a:ea typeface="ＭＳ Ｐゴシック" pitchFamily="34" charset="-128"/>
              </a:defRPr>
            </a:lvl2pPr>
            <a:lvl3pPr marL="1143000" indent="-228600">
              <a:defRPr sz="2400">
                <a:solidFill>
                  <a:schemeClr val="tx1"/>
                </a:solidFill>
                <a:latin typeface="Arial" pitchFamily="34" charset="0"/>
                <a:ea typeface="ＭＳ Ｐゴシック" pitchFamily="34" charset="-128"/>
              </a:defRPr>
            </a:lvl3pPr>
            <a:lvl4pPr marL="1600200" indent="-228600">
              <a:defRPr sz="2400">
                <a:solidFill>
                  <a:schemeClr val="tx1"/>
                </a:solidFill>
                <a:latin typeface="Arial" pitchFamily="34" charset="0"/>
                <a:ea typeface="ＭＳ Ｐゴシック" pitchFamily="34" charset="-128"/>
              </a:defRPr>
            </a:lvl4pPr>
            <a:lvl5pPr marL="2057400" indent="-22860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r>
              <a:rPr lang="en-US" altLang="en-US" sz="1100" dirty="0"/>
              <a:t>© </a:t>
            </a:r>
            <a:r>
              <a:rPr lang="en-US" altLang="en-US" sz="1100" dirty="0" smtClean="0"/>
              <a:t>2017 </a:t>
            </a:r>
            <a:r>
              <a:rPr lang="en-US" altLang="en-US" sz="1100" dirty="0"/>
              <a:t>McGraw-Hill Higher Education. All rights reserved.</a:t>
            </a:r>
          </a:p>
        </p:txBody>
      </p:sp>
      <p:sp>
        <p:nvSpPr>
          <p:cNvPr id="24580" name="Text Box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itchFamily="34" charset="0"/>
                <a:ea typeface="ＭＳ Ｐゴシック" pitchFamily="34" charset="-128"/>
              </a:defRPr>
            </a:lvl1pPr>
            <a:lvl2pPr marL="742950" indent="-285750">
              <a:defRPr sz="2400">
                <a:solidFill>
                  <a:schemeClr val="tx1"/>
                </a:solidFill>
                <a:latin typeface="Arial" pitchFamily="34" charset="0"/>
                <a:ea typeface="ＭＳ Ｐゴシック" pitchFamily="34" charset="-128"/>
              </a:defRPr>
            </a:lvl2pPr>
            <a:lvl3pPr marL="1143000" indent="-228600">
              <a:defRPr sz="2400">
                <a:solidFill>
                  <a:schemeClr val="tx1"/>
                </a:solidFill>
                <a:latin typeface="Arial" pitchFamily="34" charset="0"/>
                <a:ea typeface="ＭＳ Ｐゴシック" pitchFamily="34" charset="-128"/>
              </a:defRPr>
            </a:lvl3pPr>
            <a:lvl4pPr marL="1600200" indent="-228600">
              <a:defRPr sz="2400">
                <a:solidFill>
                  <a:schemeClr val="tx1"/>
                </a:solidFill>
                <a:latin typeface="Arial" pitchFamily="34" charset="0"/>
                <a:ea typeface="ＭＳ Ｐゴシック" pitchFamily="34" charset="-128"/>
              </a:defRPr>
            </a:lvl4pPr>
            <a:lvl5pPr marL="2057400" indent="-22860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fld id="{7D2C6A14-DFC6-4D22-BA39-9097E69A066C}" type="slidenum">
              <a:rPr lang="en-US" altLang="en-US" sz="1100"/>
              <a:pPr/>
              <a:t>10</a:t>
            </a:fld>
            <a:endParaRPr lang="en-US" altLang="en-US" sz="11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Title 1"/>
          <p:cNvSpPr>
            <a:spLocks noGrp="1" noChangeArrowheads="1"/>
          </p:cNvSpPr>
          <p:nvPr>
            <p:ph type="title"/>
          </p:nvPr>
        </p:nvSpPr>
        <p:spPr/>
        <p:txBody>
          <a:bodyPr/>
          <a:lstStyle/>
          <a:p>
            <a:pPr eaLnBrk="1" hangingPunct="1"/>
            <a:r>
              <a:rPr lang="en-US" altLang="en-US" dirty="0" smtClean="0">
                <a:ea typeface="ＭＳ Ｐゴシック" pitchFamily="34" charset="-128"/>
              </a:rPr>
              <a:t>Fear Mongering</a:t>
            </a:r>
          </a:p>
        </p:txBody>
      </p:sp>
      <p:sp>
        <p:nvSpPr>
          <p:cNvPr id="9219" name="Content Placeholder 2"/>
          <p:cNvSpPr>
            <a:spLocks noGrp="1" noChangeArrowheads="1"/>
          </p:cNvSpPr>
          <p:nvPr>
            <p:ph idx="1"/>
          </p:nvPr>
        </p:nvSpPr>
        <p:spPr/>
        <p:txBody>
          <a:bodyPr/>
          <a:lstStyle/>
          <a:p>
            <a:pPr eaLnBrk="1" hangingPunct="1"/>
            <a:r>
              <a:rPr lang="en-IN" altLang="en-US" dirty="0">
                <a:ea typeface="ＭＳ Ｐゴシック" pitchFamily="34" charset="-128"/>
              </a:rPr>
              <a:t>Speakers and writers often make inflammatory or scary statements just to rile people up or frighten them, without pretending that the statements support a specific conclusion.</a:t>
            </a:r>
            <a:endParaRPr lang="en-US" altLang="en-US" dirty="0">
              <a:ea typeface="ＭＳ Ｐゴシック" pitchFamily="34" charset="-128"/>
            </a:endParaRPr>
          </a:p>
        </p:txBody>
      </p:sp>
      <p:sp>
        <p:nvSpPr>
          <p:cNvPr id="6" name="Text Box 1"/>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itchFamily="34" charset="0"/>
                <a:ea typeface="ＭＳ Ｐゴシック" pitchFamily="34" charset="-128"/>
              </a:defRPr>
            </a:lvl1pPr>
            <a:lvl2pPr marL="742950" indent="-285750">
              <a:defRPr sz="2400">
                <a:solidFill>
                  <a:schemeClr val="tx1"/>
                </a:solidFill>
                <a:latin typeface="Arial" pitchFamily="34" charset="0"/>
                <a:ea typeface="ＭＳ Ｐゴシック" pitchFamily="34" charset="-128"/>
              </a:defRPr>
            </a:lvl2pPr>
            <a:lvl3pPr marL="1143000" indent="-228600">
              <a:defRPr sz="2400">
                <a:solidFill>
                  <a:schemeClr val="tx1"/>
                </a:solidFill>
                <a:latin typeface="Arial" pitchFamily="34" charset="0"/>
                <a:ea typeface="ＭＳ Ｐゴシック" pitchFamily="34" charset="-128"/>
              </a:defRPr>
            </a:lvl3pPr>
            <a:lvl4pPr marL="1600200" indent="-228600">
              <a:defRPr sz="2400">
                <a:solidFill>
                  <a:schemeClr val="tx1"/>
                </a:solidFill>
                <a:latin typeface="Arial" pitchFamily="34" charset="0"/>
                <a:ea typeface="ＭＳ Ｐゴシック" pitchFamily="34" charset="-128"/>
              </a:defRPr>
            </a:lvl4pPr>
            <a:lvl5pPr marL="2057400" indent="-22860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r>
              <a:rPr lang="en-US" altLang="en-US" sz="1100" dirty="0"/>
              <a:t>© </a:t>
            </a:r>
            <a:r>
              <a:rPr lang="en-US" altLang="en-US" sz="1100" dirty="0" smtClean="0"/>
              <a:t>2017 </a:t>
            </a:r>
            <a:r>
              <a:rPr lang="en-US" altLang="en-US" sz="1100" dirty="0"/>
              <a:t>McGraw-Hill Higher Education. All rights reserved.</a:t>
            </a:r>
          </a:p>
        </p:txBody>
      </p:sp>
      <p:sp>
        <p:nvSpPr>
          <p:cNvPr id="25604" name="Text Box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itchFamily="34" charset="0"/>
                <a:ea typeface="ＭＳ Ｐゴシック" pitchFamily="34" charset="-128"/>
              </a:defRPr>
            </a:lvl1pPr>
            <a:lvl2pPr marL="742950" indent="-285750">
              <a:defRPr sz="2400">
                <a:solidFill>
                  <a:schemeClr val="tx1"/>
                </a:solidFill>
                <a:latin typeface="Arial" pitchFamily="34" charset="0"/>
                <a:ea typeface="ＭＳ Ｐゴシック" pitchFamily="34" charset="-128"/>
              </a:defRPr>
            </a:lvl2pPr>
            <a:lvl3pPr marL="1143000" indent="-228600">
              <a:defRPr sz="2400">
                <a:solidFill>
                  <a:schemeClr val="tx1"/>
                </a:solidFill>
                <a:latin typeface="Arial" pitchFamily="34" charset="0"/>
                <a:ea typeface="ＭＳ Ｐゴシック" pitchFamily="34" charset="-128"/>
              </a:defRPr>
            </a:lvl3pPr>
            <a:lvl4pPr marL="1600200" indent="-228600">
              <a:defRPr sz="2400">
                <a:solidFill>
                  <a:schemeClr val="tx1"/>
                </a:solidFill>
                <a:latin typeface="Arial" pitchFamily="34" charset="0"/>
                <a:ea typeface="ＭＳ Ｐゴシック" pitchFamily="34" charset="-128"/>
              </a:defRPr>
            </a:lvl4pPr>
            <a:lvl5pPr marL="2057400" indent="-22860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fld id="{4755A98D-6E46-40CC-9FED-474185DFD70E}" type="slidenum">
              <a:rPr lang="en-US" altLang="en-US" sz="1100"/>
              <a:pPr/>
              <a:t>11</a:t>
            </a:fld>
            <a:endParaRPr lang="en-US" altLang="en-US" sz="11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ea typeface="ＭＳ Ｐゴシック" pitchFamily="34" charset="-128"/>
              </a:rPr>
              <a:t>Example of </a:t>
            </a:r>
            <a:r>
              <a:rPr lang="en-US" altLang="en-US" dirty="0">
                <a:ea typeface="ＭＳ Ｐゴシック" pitchFamily="34" charset="-128"/>
              </a:rPr>
              <a:t>Fear Mongering</a:t>
            </a:r>
            <a:endParaRPr lang="en-GB" dirty="0">
              <a:ea typeface="ＭＳ Ｐゴシック" pitchFamily="34" charset="-128"/>
            </a:endParaRPr>
          </a:p>
        </p:txBody>
      </p:sp>
      <p:sp>
        <p:nvSpPr>
          <p:cNvPr id="3" name="Content Placeholder 2"/>
          <p:cNvSpPr>
            <a:spLocks noGrp="1"/>
          </p:cNvSpPr>
          <p:nvPr>
            <p:ph idx="1"/>
          </p:nvPr>
        </p:nvSpPr>
        <p:spPr/>
        <p:txBody>
          <a:bodyPr/>
          <a:lstStyle/>
          <a:p>
            <a:r>
              <a:rPr lang="en-GB" altLang="ja-JP" i="1" dirty="0" smtClean="0">
                <a:ea typeface="ＭＳ Ｐゴシック" pitchFamily="34" charset="-128"/>
              </a:rPr>
              <a:t>“</a:t>
            </a:r>
            <a:r>
              <a:rPr lang="en-US" altLang="ja-JP" dirty="0" smtClean="0">
                <a:ea typeface="ＭＳ Ｐゴシック" pitchFamily="34" charset="-128"/>
              </a:rPr>
              <a:t>I </a:t>
            </a:r>
            <a:r>
              <a:rPr lang="en-US" altLang="ja-JP" dirty="0">
                <a:ea typeface="ＭＳ Ｐゴシック" pitchFamily="34" charset="-128"/>
              </a:rPr>
              <a:t>have here in my hand a list of two hundred and five people that were known to the Secretary of State as being members of the Communist Party and who nevertheless are still working and shaping the policy of the State Department.</a:t>
            </a:r>
            <a:r>
              <a:rPr lang="ja-JP" altLang="en-US" dirty="0" smtClean="0">
                <a:ea typeface="ＭＳ Ｐゴシック" pitchFamily="34" charset="-128"/>
              </a:rPr>
              <a:t>”</a:t>
            </a:r>
            <a:r>
              <a:rPr lang="en-US" altLang="ja-JP" i="1" dirty="0" smtClean="0">
                <a:ea typeface="ＭＳ Ｐゴシック" pitchFamily="34" charset="-128"/>
              </a:rPr>
              <a:t> </a:t>
            </a:r>
            <a:r>
              <a:rPr lang="en-US" altLang="en-US" dirty="0" smtClean="0">
                <a:ea typeface="ＭＳ Ｐゴシック" pitchFamily="34" charset="-128"/>
              </a:rPr>
              <a:t>-</a:t>
            </a:r>
            <a:r>
              <a:rPr lang="en-US" altLang="en-US" i="1" dirty="0" smtClean="0">
                <a:ea typeface="ＭＳ Ｐゴシック" pitchFamily="34" charset="-128"/>
              </a:rPr>
              <a:t> </a:t>
            </a:r>
            <a:r>
              <a:rPr lang="en-US" altLang="en-US" dirty="0" smtClean="0">
                <a:ea typeface="ＭＳ Ｐゴシック" pitchFamily="34" charset="-128"/>
              </a:rPr>
              <a:t>Joseph </a:t>
            </a:r>
            <a:r>
              <a:rPr lang="en-US" altLang="en-US" dirty="0">
                <a:ea typeface="ＭＳ Ｐゴシック" pitchFamily="34" charset="-128"/>
              </a:rPr>
              <a:t>McCarthy</a:t>
            </a:r>
          </a:p>
          <a:p>
            <a:endParaRPr lang="en-GB" dirty="0"/>
          </a:p>
        </p:txBody>
      </p:sp>
      <p:sp>
        <p:nvSpPr>
          <p:cNvPr id="4" name="Text Box 1"/>
          <p:cNvSpPr>
            <a:spLocks noGrp="1"/>
          </p:cNvSpPr>
          <p:nvPr>
            <p:ph type="ftr" sz="quarter" idx="11"/>
          </p:nvPr>
        </p:nvSpPr>
        <p:spPr/>
        <p:txBody>
          <a:bodyPr/>
          <a:lstStyle/>
          <a:p>
            <a:r>
              <a:rPr lang="en-US" altLang="en-US" dirty="0" smtClean="0"/>
              <a:t>© 2017 McGraw-Hill Higher Education. All rights reserved.</a:t>
            </a:r>
            <a:endParaRPr lang="en-US" altLang="en-US" dirty="0"/>
          </a:p>
        </p:txBody>
      </p:sp>
      <p:sp>
        <p:nvSpPr>
          <p:cNvPr id="5" name="Text Box 2"/>
          <p:cNvSpPr>
            <a:spLocks noGrp="1"/>
          </p:cNvSpPr>
          <p:nvPr>
            <p:ph type="sldNum" sz="quarter" idx="12"/>
          </p:nvPr>
        </p:nvSpPr>
        <p:spPr/>
        <p:txBody>
          <a:bodyPr/>
          <a:lstStyle/>
          <a:p>
            <a:fld id="{3B46C4F6-1326-4588-A737-E35D0683AFF7}" type="slidenum">
              <a:rPr lang="en-US" altLang="en-US" smtClean="0"/>
              <a:pPr/>
              <a:t>12</a:t>
            </a:fld>
            <a:endParaRPr lang="en-US" altLang="en-US" dirty="0"/>
          </a:p>
        </p:txBody>
      </p:sp>
    </p:spTree>
    <p:extLst>
      <p:ext uri="{BB962C8B-B14F-4D97-AF65-F5344CB8AC3E}">
        <p14:creationId xmlns:p14="http://schemas.microsoft.com/office/powerpoint/2010/main" val="21334020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altLang="en-US" dirty="0" smtClean="0">
                <a:ea typeface="ＭＳ Ｐゴシック" pitchFamily="34" charset="-128"/>
              </a:rPr>
              <a:t>Appeal to Pity</a:t>
            </a:r>
          </a:p>
        </p:txBody>
      </p:sp>
      <p:sp>
        <p:nvSpPr>
          <p:cNvPr id="17411" name="Content Placeholder 2"/>
          <p:cNvSpPr>
            <a:spLocks noGrp="1"/>
          </p:cNvSpPr>
          <p:nvPr>
            <p:ph idx="1"/>
          </p:nvPr>
        </p:nvSpPr>
        <p:spPr/>
        <p:txBody>
          <a:bodyPr/>
          <a:lstStyle/>
          <a:p>
            <a:r>
              <a:rPr lang="en-US" altLang="en-US" dirty="0">
                <a:ea typeface="ＭＳ Ｐゴシック" pitchFamily="34" charset="-128"/>
              </a:rPr>
              <a:t>A</a:t>
            </a:r>
            <a:r>
              <a:rPr lang="en-US" altLang="en-US" dirty="0" smtClean="0">
                <a:ea typeface="ＭＳ Ｐゴシック" pitchFamily="34" charset="-128"/>
              </a:rPr>
              <a:t> fallacy that occurs when a speaker or writer </a:t>
            </a:r>
            <a:r>
              <a:rPr lang="en-IN" dirty="0" smtClean="0"/>
              <a:t>tries </a:t>
            </a:r>
            <a:r>
              <a:rPr lang="en-IN" dirty="0">
                <a:ea typeface="ＭＳ Ｐゴシック" pitchFamily="34" charset="-128"/>
              </a:rPr>
              <a:t>to convince people of something by arousing their pity rather than by giving a relevant argument</a:t>
            </a:r>
            <a:endParaRPr lang="en-US" dirty="0">
              <a:ea typeface="ＭＳ Ｐゴシック" pitchFamily="34" charset="-128"/>
            </a:endParaRPr>
          </a:p>
          <a:p>
            <a:r>
              <a:rPr lang="en-US" altLang="en-US" dirty="0" smtClean="0">
                <a:ea typeface="ＭＳ Ｐゴシック" pitchFamily="34" charset="-128"/>
              </a:rPr>
              <a:t>Example</a:t>
            </a:r>
            <a:endParaRPr lang="en-US" altLang="en-US" sz="2800" dirty="0">
              <a:ea typeface="ＭＳ Ｐゴシック" pitchFamily="34" charset="-128"/>
            </a:endParaRPr>
          </a:p>
          <a:p>
            <a:pPr lvl="1"/>
            <a:r>
              <a:rPr lang="ja-JP" altLang="en-US" dirty="0" smtClean="0">
                <a:ea typeface="ＭＳ Ｐゴシック" pitchFamily="34" charset="-128"/>
              </a:rPr>
              <a:t>“</a:t>
            </a:r>
            <a:r>
              <a:rPr lang="en-IN" altLang="ja-JP" dirty="0">
                <a:ea typeface="ＭＳ Ｐゴシック" pitchFamily="34" charset="-128"/>
              </a:rPr>
              <a:t>Jane is the best qualified candidate: after all, she is out of work and desperately needs a </a:t>
            </a:r>
            <a:r>
              <a:rPr lang="en-IN" altLang="ja-JP" dirty="0" smtClean="0">
                <a:ea typeface="ＭＳ Ｐゴシック" pitchFamily="34" charset="-128"/>
              </a:rPr>
              <a:t>job.</a:t>
            </a:r>
            <a:r>
              <a:rPr lang="ja-JP" altLang="en-US" dirty="0" smtClean="0">
                <a:ea typeface="ＭＳ Ｐゴシック" pitchFamily="34" charset="-128"/>
              </a:rPr>
              <a:t>”</a:t>
            </a:r>
            <a:endParaRPr lang="en-US" altLang="ja-JP" dirty="0" smtClean="0">
              <a:ea typeface="ＭＳ Ｐゴシック" pitchFamily="34" charset="-128"/>
            </a:endParaRPr>
          </a:p>
          <a:p>
            <a:pPr marL="0" indent="0"/>
            <a:endParaRPr lang="en-US" altLang="en-US" dirty="0" smtClean="0">
              <a:ea typeface="ＭＳ Ｐゴシック" pitchFamily="34" charset="-128"/>
            </a:endParaRPr>
          </a:p>
        </p:txBody>
      </p:sp>
      <p:sp>
        <p:nvSpPr>
          <p:cNvPr id="6" name="Text Box 1"/>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itchFamily="34" charset="0"/>
                <a:ea typeface="ＭＳ Ｐゴシック" pitchFamily="34" charset="-128"/>
              </a:defRPr>
            </a:lvl1pPr>
            <a:lvl2pPr marL="742950" indent="-285750">
              <a:defRPr sz="2400">
                <a:solidFill>
                  <a:schemeClr val="tx1"/>
                </a:solidFill>
                <a:latin typeface="Arial" pitchFamily="34" charset="0"/>
                <a:ea typeface="ＭＳ Ｐゴシック" pitchFamily="34" charset="-128"/>
              </a:defRPr>
            </a:lvl2pPr>
            <a:lvl3pPr marL="1143000" indent="-228600">
              <a:defRPr sz="2400">
                <a:solidFill>
                  <a:schemeClr val="tx1"/>
                </a:solidFill>
                <a:latin typeface="Arial" pitchFamily="34" charset="0"/>
                <a:ea typeface="ＭＳ Ｐゴシック" pitchFamily="34" charset="-128"/>
              </a:defRPr>
            </a:lvl3pPr>
            <a:lvl4pPr marL="1600200" indent="-228600">
              <a:defRPr sz="2400">
                <a:solidFill>
                  <a:schemeClr val="tx1"/>
                </a:solidFill>
                <a:latin typeface="Arial" pitchFamily="34" charset="0"/>
                <a:ea typeface="ＭＳ Ｐゴシック" pitchFamily="34" charset="-128"/>
              </a:defRPr>
            </a:lvl4pPr>
            <a:lvl5pPr marL="2057400" indent="-22860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r>
              <a:rPr lang="en-US" altLang="en-US" sz="1100" dirty="0"/>
              <a:t>© </a:t>
            </a:r>
            <a:r>
              <a:rPr lang="en-US" altLang="en-US" sz="1100" dirty="0" smtClean="0"/>
              <a:t>2017 </a:t>
            </a:r>
            <a:r>
              <a:rPr lang="en-US" altLang="en-US" sz="1100" dirty="0"/>
              <a:t>McGraw-Hill Higher Education. All rights reserved.</a:t>
            </a:r>
          </a:p>
        </p:txBody>
      </p:sp>
      <p:sp>
        <p:nvSpPr>
          <p:cNvPr id="26628" name="Text Box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itchFamily="34" charset="0"/>
                <a:ea typeface="ＭＳ Ｐゴシック" pitchFamily="34" charset="-128"/>
              </a:defRPr>
            </a:lvl1pPr>
            <a:lvl2pPr marL="742950" indent="-285750">
              <a:defRPr sz="2400">
                <a:solidFill>
                  <a:schemeClr val="tx1"/>
                </a:solidFill>
                <a:latin typeface="Arial" pitchFamily="34" charset="0"/>
                <a:ea typeface="ＭＳ Ｐゴシック" pitchFamily="34" charset="-128"/>
              </a:defRPr>
            </a:lvl2pPr>
            <a:lvl3pPr marL="1143000" indent="-228600">
              <a:defRPr sz="2400">
                <a:solidFill>
                  <a:schemeClr val="tx1"/>
                </a:solidFill>
                <a:latin typeface="Arial" pitchFamily="34" charset="0"/>
                <a:ea typeface="ＭＳ Ｐゴシック" pitchFamily="34" charset="-128"/>
              </a:defRPr>
            </a:lvl3pPr>
            <a:lvl4pPr marL="1600200" indent="-228600">
              <a:defRPr sz="2400">
                <a:solidFill>
                  <a:schemeClr val="tx1"/>
                </a:solidFill>
                <a:latin typeface="Arial" pitchFamily="34" charset="0"/>
                <a:ea typeface="ＭＳ Ｐゴシック" pitchFamily="34" charset="-128"/>
              </a:defRPr>
            </a:lvl4pPr>
            <a:lvl5pPr marL="2057400" indent="-22860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fld id="{FFE646DB-EA25-48C2-A668-30ED415A09E8}" type="slidenum">
              <a:rPr lang="en-US" altLang="en-US" sz="1100"/>
              <a:pPr/>
              <a:t>13</a:t>
            </a:fld>
            <a:endParaRPr lang="en-US" altLang="en-US" sz="11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ＭＳ Ｐゴシック" pitchFamily="34" charset="-128"/>
              </a:rPr>
              <a:t>Apple Polishing</a:t>
            </a:r>
            <a:endParaRPr lang="en-GB" dirty="0"/>
          </a:p>
        </p:txBody>
      </p:sp>
      <p:sp>
        <p:nvSpPr>
          <p:cNvPr id="3" name="Content Placeholder 2"/>
          <p:cNvSpPr>
            <a:spLocks noGrp="1"/>
          </p:cNvSpPr>
          <p:nvPr>
            <p:ph idx="1"/>
          </p:nvPr>
        </p:nvSpPr>
        <p:spPr/>
        <p:txBody>
          <a:bodyPr/>
          <a:lstStyle/>
          <a:p>
            <a:r>
              <a:rPr lang="en-IN" dirty="0">
                <a:ea typeface="ＭＳ Ｐゴシック" pitchFamily="34" charset="-128"/>
              </a:rPr>
              <a:t>A speaker or writer may issue remarks that play on people’s pride, in the hope that they will then accept the claim.</a:t>
            </a:r>
          </a:p>
          <a:p>
            <a:r>
              <a:rPr lang="en-IN" dirty="0">
                <a:ea typeface="ＭＳ Ｐゴシック" pitchFamily="34" charset="-128"/>
              </a:rPr>
              <a:t>Example</a:t>
            </a:r>
          </a:p>
          <a:p>
            <a:pPr lvl="1"/>
            <a:r>
              <a:rPr lang="en-IN" dirty="0"/>
              <a:t>"Surely someone as intelligent as you can see that the market system is always better than government regulation."</a:t>
            </a:r>
          </a:p>
          <a:p>
            <a:pPr marL="457200" lvl="1" indent="0">
              <a:buNone/>
            </a:pPr>
            <a:endParaRPr lang="en-IN" dirty="0" smtClean="0">
              <a:solidFill>
                <a:srgbClr val="00B050"/>
              </a:solidFill>
            </a:endParaRPr>
          </a:p>
          <a:p>
            <a:pPr lvl="1"/>
            <a:endParaRPr lang="en-IN" dirty="0" smtClean="0">
              <a:solidFill>
                <a:srgbClr val="00B050"/>
              </a:solidFill>
            </a:endParaRPr>
          </a:p>
        </p:txBody>
      </p:sp>
      <p:sp>
        <p:nvSpPr>
          <p:cNvPr id="4" name="Text Box 1"/>
          <p:cNvSpPr>
            <a:spLocks noGrp="1"/>
          </p:cNvSpPr>
          <p:nvPr>
            <p:ph type="ftr" sz="quarter" idx="11"/>
          </p:nvPr>
        </p:nvSpPr>
        <p:spPr/>
        <p:txBody>
          <a:bodyPr/>
          <a:lstStyle/>
          <a:p>
            <a:r>
              <a:rPr lang="en-US" altLang="en-US" dirty="0" smtClean="0"/>
              <a:t>© 2017 McGraw-Hill Higher Education. All rights reserved.</a:t>
            </a:r>
            <a:endParaRPr lang="en-US" altLang="en-US" dirty="0"/>
          </a:p>
        </p:txBody>
      </p:sp>
      <p:sp>
        <p:nvSpPr>
          <p:cNvPr id="5" name="Text Box 2"/>
          <p:cNvSpPr>
            <a:spLocks noGrp="1"/>
          </p:cNvSpPr>
          <p:nvPr>
            <p:ph type="sldNum" sz="quarter" idx="12"/>
          </p:nvPr>
        </p:nvSpPr>
        <p:spPr/>
        <p:txBody>
          <a:bodyPr/>
          <a:lstStyle/>
          <a:p>
            <a:fld id="{3B46C4F6-1326-4588-A737-E35D0683AFF7}" type="slidenum">
              <a:rPr lang="en-US" altLang="en-US" smtClean="0"/>
              <a:pPr/>
              <a:t>14</a:t>
            </a:fld>
            <a:endParaRPr lang="en-US" altLang="en-US" dirty="0"/>
          </a:p>
        </p:txBody>
      </p:sp>
    </p:spTree>
    <p:extLst>
      <p:ext uri="{BB962C8B-B14F-4D97-AF65-F5344CB8AC3E}">
        <p14:creationId xmlns:p14="http://schemas.microsoft.com/office/powerpoint/2010/main" val="144115178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p:txBody>
          <a:bodyPr/>
          <a:lstStyle/>
          <a:p>
            <a:r>
              <a:rPr lang="en-US" altLang="en-US" dirty="0" smtClean="0">
                <a:ea typeface="ＭＳ Ｐゴシック" pitchFamily="34" charset="-128"/>
              </a:rPr>
              <a:t>Guilt Tripping</a:t>
            </a:r>
          </a:p>
        </p:txBody>
      </p:sp>
      <p:sp>
        <p:nvSpPr>
          <p:cNvPr id="19459" name="Content Placeholder 2"/>
          <p:cNvSpPr>
            <a:spLocks noGrp="1"/>
          </p:cNvSpPr>
          <p:nvPr>
            <p:ph idx="1"/>
          </p:nvPr>
        </p:nvSpPr>
        <p:spPr/>
        <p:txBody>
          <a:bodyPr/>
          <a:lstStyle/>
          <a:p>
            <a:r>
              <a:rPr lang="en-IN" altLang="en-US" dirty="0">
                <a:ea typeface="ＭＳ Ｐゴシック" pitchFamily="34" charset="-128"/>
              </a:rPr>
              <a:t>A speaker or writer may issue remarks that </a:t>
            </a:r>
            <a:r>
              <a:rPr lang="en-GB" dirty="0">
                <a:ea typeface="ＭＳ Ｐゴシック" pitchFamily="34" charset="-128"/>
              </a:rPr>
              <a:t>make people feel guilty</a:t>
            </a:r>
            <a:r>
              <a:rPr lang="en-IN" altLang="en-US" dirty="0">
                <a:ea typeface="ＭＳ Ｐゴシック" pitchFamily="34" charset="-128"/>
              </a:rPr>
              <a:t>, in the hope that they will then accept the claim.</a:t>
            </a:r>
            <a:endParaRPr lang="en-US" altLang="en-US" dirty="0">
              <a:ea typeface="ＭＳ Ｐゴシック" pitchFamily="34" charset="-128"/>
            </a:endParaRPr>
          </a:p>
          <a:p>
            <a:r>
              <a:rPr lang="en-US" altLang="en-US" dirty="0">
                <a:ea typeface="ＭＳ Ｐゴシック" pitchFamily="34" charset="-128"/>
              </a:rPr>
              <a:t>Example</a:t>
            </a:r>
          </a:p>
          <a:p>
            <a:pPr lvl="1"/>
            <a:r>
              <a:rPr lang="ja-JP" altLang="en-US" dirty="0" smtClean="0">
                <a:ea typeface="ＭＳ Ｐゴシック" pitchFamily="34" charset="-128"/>
              </a:rPr>
              <a:t>“</a:t>
            </a:r>
            <a:r>
              <a:rPr lang="en-US" altLang="ja-JP" dirty="0" smtClean="0">
                <a:ea typeface="ＭＳ Ｐゴシック" pitchFamily="34" charset="-128"/>
              </a:rPr>
              <a:t>How could you not invite Jennifer to your wedding? You really must!</a:t>
            </a:r>
            <a:r>
              <a:rPr lang="ja-JP" altLang="en-US" dirty="0" smtClean="0">
                <a:ea typeface="ＭＳ Ｐゴシック" pitchFamily="34" charset="-128"/>
              </a:rPr>
              <a:t>”</a:t>
            </a:r>
            <a:endParaRPr lang="en-US" altLang="ja-JP" dirty="0" smtClean="0">
              <a:ea typeface="ＭＳ Ｐゴシック" pitchFamily="34" charset="-128"/>
            </a:endParaRPr>
          </a:p>
          <a:p>
            <a:pPr marL="0" indent="0"/>
            <a:endParaRPr lang="en-US" altLang="en-US" dirty="0" smtClean="0">
              <a:ea typeface="ＭＳ Ｐゴシック" pitchFamily="34" charset="-128"/>
            </a:endParaRPr>
          </a:p>
          <a:p>
            <a:pPr marL="0" indent="0"/>
            <a:endParaRPr lang="en-US" altLang="en-US" dirty="0" smtClean="0">
              <a:ea typeface="ＭＳ Ｐゴシック" pitchFamily="34" charset="-128"/>
            </a:endParaRPr>
          </a:p>
          <a:p>
            <a:pPr marL="0" indent="0"/>
            <a:endParaRPr lang="en-US" altLang="en-US" dirty="0" smtClean="0">
              <a:ea typeface="ＭＳ Ｐゴシック" pitchFamily="34" charset="-128"/>
            </a:endParaRPr>
          </a:p>
        </p:txBody>
      </p:sp>
      <p:sp>
        <p:nvSpPr>
          <p:cNvPr id="6" name="Text Box 1"/>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itchFamily="34" charset="0"/>
                <a:ea typeface="ＭＳ Ｐゴシック" pitchFamily="34" charset="-128"/>
              </a:defRPr>
            </a:lvl1pPr>
            <a:lvl2pPr marL="742950" indent="-285750">
              <a:defRPr sz="2400">
                <a:solidFill>
                  <a:schemeClr val="tx1"/>
                </a:solidFill>
                <a:latin typeface="Arial" pitchFamily="34" charset="0"/>
                <a:ea typeface="ＭＳ Ｐゴシック" pitchFamily="34" charset="-128"/>
              </a:defRPr>
            </a:lvl2pPr>
            <a:lvl3pPr marL="1143000" indent="-228600">
              <a:defRPr sz="2400">
                <a:solidFill>
                  <a:schemeClr val="tx1"/>
                </a:solidFill>
                <a:latin typeface="Arial" pitchFamily="34" charset="0"/>
                <a:ea typeface="ＭＳ Ｐゴシック" pitchFamily="34" charset="-128"/>
              </a:defRPr>
            </a:lvl3pPr>
            <a:lvl4pPr marL="1600200" indent="-228600">
              <a:defRPr sz="2400">
                <a:solidFill>
                  <a:schemeClr val="tx1"/>
                </a:solidFill>
                <a:latin typeface="Arial" pitchFamily="34" charset="0"/>
                <a:ea typeface="ＭＳ Ｐゴシック" pitchFamily="34" charset="-128"/>
              </a:defRPr>
            </a:lvl4pPr>
            <a:lvl5pPr marL="2057400" indent="-22860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r>
              <a:rPr lang="en-US" altLang="en-US" sz="1100" dirty="0"/>
              <a:t>© </a:t>
            </a:r>
            <a:r>
              <a:rPr lang="en-US" altLang="en-US" sz="1100" dirty="0" smtClean="0"/>
              <a:t>2017 </a:t>
            </a:r>
            <a:r>
              <a:rPr lang="en-US" altLang="en-US" sz="1100" dirty="0"/>
              <a:t>McGraw-Hill Higher Education. All rights reserved.</a:t>
            </a:r>
          </a:p>
        </p:txBody>
      </p:sp>
      <p:sp>
        <p:nvSpPr>
          <p:cNvPr id="28676" name="Text Box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itchFamily="34" charset="0"/>
                <a:ea typeface="ＭＳ Ｐゴシック" pitchFamily="34" charset="-128"/>
              </a:defRPr>
            </a:lvl1pPr>
            <a:lvl2pPr marL="742950" indent="-285750">
              <a:defRPr sz="2400">
                <a:solidFill>
                  <a:schemeClr val="tx1"/>
                </a:solidFill>
                <a:latin typeface="Arial" pitchFamily="34" charset="0"/>
                <a:ea typeface="ＭＳ Ｐゴシック" pitchFamily="34" charset="-128"/>
              </a:defRPr>
            </a:lvl2pPr>
            <a:lvl3pPr marL="1143000" indent="-228600">
              <a:defRPr sz="2400">
                <a:solidFill>
                  <a:schemeClr val="tx1"/>
                </a:solidFill>
                <a:latin typeface="Arial" pitchFamily="34" charset="0"/>
                <a:ea typeface="ＭＳ Ｐゴシック" pitchFamily="34" charset="-128"/>
              </a:defRPr>
            </a:lvl3pPr>
            <a:lvl4pPr marL="1600200" indent="-228600">
              <a:defRPr sz="2400">
                <a:solidFill>
                  <a:schemeClr val="tx1"/>
                </a:solidFill>
                <a:latin typeface="Arial" pitchFamily="34" charset="0"/>
                <a:ea typeface="ＭＳ Ｐゴシック" pitchFamily="34" charset="-128"/>
              </a:defRPr>
            </a:lvl4pPr>
            <a:lvl5pPr marL="2057400" indent="-22860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fld id="{843D8F77-EBE0-427E-95F2-651470654F06}" type="slidenum">
              <a:rPr lang="en-US" altLang="en-US" sz="1100"/>
              <a:pPr/>
              <a:t>15</a:t>
            </a:fld>
            <a:endParaRPr lang="en-US" altLang="en-US" sz="11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p:txBody>
          <a:bodyPr/>
          <a:lstStyle/>
          <a:p>
            <a:r>
              <a:rPr lang="en-US" altLang="en-US" dirty="0" smtClean="0">
                <a:ea typeface="ＭＳ Ｐゴシック" pitchFamily="34" charset="-128"/>
              </a:rPr>
              <a:t>Appeal to Envy</a:t>
            </a:r>
          </a:p>
        </p:txBody>
      </p:sp>
      <p:sp>
        <p:nvSpPr>
          <p:cNvPr id="29698" name="Content Placeholder 2"/>
          <p:cNvSpPr>
            <a:spLocks noGrp="1"/>
          </p:cNvSpPr>
          <p:nvPr>
            <p:ph idx="1"/>
          </p:nvPr>
        </p:nvSpPr>
        <p:spPr/>
        <p:txBody>
          <a:bodyPr/>
          <a:lstStyle/>
          <a:p>
            <a:r>
              <a:rPr lang="en-US" altLang="en-US" dirty="0">
                <a:ea typeface="ＭＳ Ｐゴシック" pitchFamily="34" charset="-128"/>
              </a:rPr>
              <a:t>A fallacy that occurs when a speaker or writer </a:t>
            </a:r>
            <a:r>
              <a:rPr lang="ja-JP" altLang="en-US" dirty="0">
                <a:ea typeface="ＭＳ Ｐゴシック" pitchFamily="34" charset="-128"/>
              </a:rPr>
              <a:t>“</a:t>
            </a:r>
            <a:r>
              <a:rPr lang="en-US" altLang="ja-JP" dirty="0">
                <a:ea typeface="ＭＳ Ｐゴシック" pitchFamily="34" charset="-128"/>
              </a:rPr>
              <a:t>supports</a:t>
            </a:r>
            <a:r>
              <a:rPr lang="ja-JP" altLang="en-US" dirty="0">
                <a:ea typeface="ＭＳ Ｐゴシック" pitchFamily="34" charset="-128"/>
              </a:rPr>
              <a:t>”</a:t>
            </a:r>
            <a:r>
              <a:rPr lang="en-US" altLang="ja-JP" dirty="0">
                <a:ea typeface="ＭＳ Ｐゴシック" pitchFamily="34" charset="-128"/>
              </a:rPr>
              <a:t> a contention by trying to make people feel envious rather than by producing a real argument</a:t>
            </a:r>
          </a:p>
        </p:txBody>
      </p:sp>
      <p:sp>
        <p:nvSpPr>
          <p:cNvPr id="6" name="Text Box 1"/>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itchFamily="34" charset="0"/>
                <a:ea typeface="ＭＳ Ｐゴシック" pitchFamily="34" charset="-128"/>
              </a:defRPr>
            </a:lvl1pPr>
            <a:lvl2pPr marL="742950" indent="-285750">
              <a:defRPr sz="2400">
                <a:solidFill>
                  <a:schemeClr val="tx1"/>
                </a:solidFill>
                <a:latin typeface="Arial" pitchFamily="34" charset="0"/>
                <a:ea typeface="ＭＳ Ｐゴシック" pitchFamily="34" charset="-128"/>
              </a:defRPr>
            </a:lvl2pPr>
            <a:lvl3pPr marL="1143000" indent="-228600">
              <a:defRPr sz="2400">
                <a:solidFill>
                  <a:schemeClr val="tx1"/>
                </a:solidFill>
                <a:latin typeface="Arial" pitchFamily="34" charset="0"/>
                <a:ea typeface="ＭＳ Ｐゴシック" pitchFamily="34" charset="-128"/>
              </a:defRPr>
            </a:lvl3pPr>
            <a:lvl4pPr marL="1600200" indent="-228600">
              <a:defRPr sz="2400">
                <a:solidFill>
                  <a:schemeClr val="tx1"/>
                </a:solidFill>
                <a:latin typeface="Arial" pitchFamily="34" charset="0"/>
                <a:ea typeface="ＭＳ Ｐゴシック" pitchFamily="34" charset="-128"/>
              </a:defRPr>
            </a:lvl4pPr>
            <a:lvl5pPr marL="2057400" indent="-22860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r>
              <a:rPr lang="en-US" altLang="en-US" sz="1100" dirty="0"/>
              <a:t>© </a:t>
            </a:r>
            <a:r>
              <a:rPr lang="en-US" altLang="en-US" sz="1100" dirty="0" smtClean="0"/>
              <a:t>2017 </a:t>
            </a:r>
            <a:r>
              <a:rPr lang="en-US" altLang="en-US" sz="1100" dirty="0"/>
              <a:t>McGraw-Hill Higher Education. All rights reserved.</a:t>
            </a:r>
          </a:p>
        </p:txBody>
      </p:sp>
      <p:sp>
        <p:nvSpPr>
          <p:cNvPr id="29700" name="Text Box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itchFamily="34" charset="0"/>
                <a:ea typeface="ＭＳ Ｐゴシック" pitchFamily="34" charset="-128"/>
              </a:defRPr>
            </a:lvl1pPr>
            <a:lvl2pPr marL="742950" indent="-285750">
              <a:defRPr sz="2400">
                <a:solidFill>
                  <a:schemeClr val="tx1"/>
                </a:solidFill>
                <a:latin typeface="Arial" pitchFamily="34" charset="0"/>
                <a:ea typeface="ＭＳ Ｐゴシック" pitchFamily="34" charset="-128"/>
              </a:defRPr>
            </a:lvl2pPr>
            <a:lvl3pPr marL="1143000" indent="-228600">
              <a:defRPr sz="2400">
                <a:solidFill>
                  <a:schemeClr val="tx1"/>
                </a:solidFill>
                <a:latin typeface="Arial" pitchFamily="34" charset="0"/>
                <a:ea typeface="ＭＳ Ｐゴシック" pitchFamily="34" charset="-128"/>
              </a:defRPr>
            </a:lvl3pPr>
            <a:lvl4pPr marL="1600200" indent="-228600">
              <a:defRPr sz="2400">
                <a:solidFill>
                  <a:schemeClr val="tx1"/>
                </a:solidFill>
                <a:latin typeface="Arial" pitchFamily="34" charset="0"/>
                <a:ea typeface="ＭＳ Ｐゴシック" pitchFamily="34" charset="-128"/>
              </a:defRPr>
            </a:lvl4pPr>
            <a:lvl5pPr marL="2057400" indent="-22860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fld id="{2613CFE1-F7AC-4448-B9A3-DA28E1FEA3F0}" type="slidenum">
              <a:rPr lang="en-US" altLang="en-US" sz="1100"/>
              <a:pPr/>
              <a:t>16</a:t>
            </a:fld>
            <a:endParaRPr lang="en-US" altLang="en-US" sz="11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ＭＳ Ｐゴシック" pitchFamily="34" charset="-128"/>
              </a:rPr>
              <a:t>Example of Appeal to Envy</a:t>
            </a:r>
            <a:endParaRPr lang="en-GB" dirty="0">
              <a:ea typeface="ＭＳ Ｐゴシック" pitchFamily="34" charset="-128"/>
            </a:endParaRPr>
          </a:p>
        </p:txBody>
      </p:sp>
      <p:sp>
        <p:nvSpPr>
          <p:cNvPr id="3" name="Content Placeholder 2"/>
          <p:cNvSpPr>
            <a:spLocks noGrp="1"/>
          </p:cNvSpPr>
          <p:nvPr>
            <p:ph idx="1"/>
          </p:nvPr>
        </p:nvSpPr>
        <p:spPr/>
        <p:txBody>
          <a:bodyPr/>
          <a:lstStyle/>
          <a:p>
            <a:r>
              <a:rPr lang="en-IN" dirty="0"/>
              <a:t>“Colin has had every </a:t>
            </a:r>
            <a:r>
              <a:rPr lang="en-IN" dirty="0" smtClean="0"/>
              <a:t>advantage: He </a:t>
            </a:r>
            <a:r>
              <a:rPr lang="en-IN" dirty="0"/>
              <a:t>was born into a wealthy family, he's very good-looking, and he has always been at the top of his </a:t>
            </a:r>
            <a:r>
              <a:rPr lang="en-IN" dirty="0" smtClean="0"/>
              <a:t>class. In </a:t>
            </a:r>
            <a:r>
              <a:rPr lang="en-IN" dirty="0"/>
              <a:t>short, he has everything you don't </a:t>
            </a:r>
            <a:r>
              <a:rPr lang="en-IN" dirty="0" smtClean="0"/>
              <a:t>have. If </a:t>
            </a:r>
            <a:r>
              <a:rPr lang="en-IN" dirty="0"/>
              <a:t>I were </a:t>
            </a:r>
            <a:r>
              <a:rPr lang="en-IN" dirty="0" smtClean="0"/>
              <a:t>you, </a:t>
            </a:r>
            <a:r>
              <a:rPr lang="en-IN" dirty="0"/>
              <a:t>I'd take him off the </a:t>
            </a:r>
            <a:r>
              <a:rPr lang="en-IN" dirty="0" smtClean="0"/>
              <a:t>shortlist </a:t>
            </a:r>
            <a:r>
              <a:rPr lang="en-IN" dirty="0"/>
              <a:t>for the job.”</a:t>
            </a:r>
          </a:p>
          <a:p>
            <a:endParaRPr lang="en-GB" dirty="0"/>
          </a:p>
        </p:txBody>
      </p:sp>
      <p:sp>
        <p:nvSpPr>
          <p:cNvPr id="4" name="Text Box 1"/>
          <p:cNvSpPr>
            <a:spLocks noGrp="1"/>
          </p:cNvSpPr>
          <p:nvPr>
            <p:ph type="ftr" sz="quarter" idx="11"/>
          </p:nvPr>
        </p:nvSpPr>
        <p:spPr/>
        <p:txBody>
          <a:bodyPr/>
          <a:lstStyle/>
          <a:p>
            <a:r>
              <a:rPr lang="en-US" altLang="en-US" dirty="0" smtClean="0"/>
              <a:t>© 2017 McGraw-Hill Higher Education. All rights reserved.</a:t>
            </a:r>
            <a:endParaRPr lang="en-US" altLang="en-US" dirty="0"/>
          </a:p>
        </p:txBody>
      </p:sp>
      <p:sp>
        <p:nvSpPr>
          <p:cNvPr id="5" name="Text Box 2"/>
          <p:cNvSpPr>
            <a:spLocks noGrp="1"/>
          </p:cNvSpPr>
          <p:nvPr>
            <p:ph type="sldNum" sz="quarter" idx="12"/>
          </p:nvPr>
        </p:nvSpPr>
        <p:spPr/>
        <p:txBody>
          <a:bodyPr/>
          <a:lstStyle/>
          <a:p>
            <a:fld id="{3B46C4F6-1326-4588-A737-E35D0683AFF7}" type="slidenum">
              <a:rPr lang="en-US" altLang="en-US" smtClean="0"/>
              <a:pPr/>
              <a:t>17</a:t>
            </a:fld>
            <a:endParaRPr lang="en-US" altLang="en-US" dirty="0"/>
          </a:p>
        </p:txBody>
      </p:sp>
    </p:spTree>
    <p:extLst>
      <p:ext uri="{BB962C8B-B14F-4D97-AF65-F5344CB8AC3E}">
        <p14:creationId xmlns:p14="http://schemas.microsoft.com/office/powerpoint/2010/main" val="21402647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p:txBody>
          <a:bodyPr/>
          <a:lstStyle/>
          <a:p>
            <a:r>
              <a:rPr lang="en-US" altLang="en-US" dirty="0" smtClean="0">
                <a:ea typeface="ＭＳ Ｐゴシック" pitchFamily="34" charset="-128"/>
              </a:rPr>
              <a:t>Appeal to Jealousy</a:t>
            </a:r>
          </a:p>
        </p:txBody>
      </p:sp>
      <p:sp>
        <p:nvSpPr>
          <p:cNvPr id="30722" name="Content Placeholder 2"/>
          <p:cNvSpPr>
            <a:spLocks noGrp="1"/>
          </p:cNvSpPr>
          <p:nvPr>
            <p:ph idx="1"/>
          </p:nvPr>
        </p:nvSpPr>
        <p:spPr/>
        <p:txBody>
          <a:bodyPr/>
          <a:lstStyle/>
          <a:p>
            <a:r>
              <a:rPr lang="en-US" altLang="en-US" dirty="0" smtClean="0">
                <a:ea typeface="ＭＳ Ｐゴシック" pitchFamily="34" charset="-128"/>
              </a:rPr>
              <a:t>A fallacy that occurs when a speaker or writer </a:t>
            </a:r>
            <a:r>
              <a:rPr lang="ja-JP" altLang="en-US" dirty="0" smtClean="0">
                <a:ea typeface="ＭＳ Ｐゴシック" pitchFamily="34" charset="-128"/>
              </a:rPr>
              <a:t>“</a:t>
            </a:r>
            <a:r>
              <a:rPr lang="en-US" altLang="ja-JP" dirty="0" smtClean="0">
                <a:ea typeface="ＭＳ Ｐゴシック" pitchFamily="34" charset="-128"/>
              </a:rPr>
              <a:t>supports</a:t>
            </a:r>
            <a:r>
              <a:rPr lang="ja-JP" altLang="en-US" dirty="0" smtClean="0">
                <a:ea typeface="ＭＳ Ｐゴシック" pitchFamily="34" charset="-128"/>
              </a:rPr>
              <a:t>”</a:t>
            </a:r>
            <a:r>
              <a:rPr lang="en-US" altLang="ja-JP" dirty="0" smtClean="0">
                <a:ea typeface="ＭＳ Ｐゴシック" pitchFamily="34" charset="-128"/>
              </a:rPr>
              <a:t> a contention by trying to make people jealous rather than by producing a real argument</a:t>
            </a:r>
          </a:p>
          <a:p>
            <a:pPr marL="400050" lvl="1" indent="0">
              <a:buFont typeface="Wingdings" pitchFamily="2" charset="2"/>
              <a:buNone/>
            </a:pPr>
            <a:endParaRPr lang="en-GB" altLang="ja-JP" sz="2400" b="1" dirty="0" smtClean="0">
              <a:ea typeface="ＭＳ Ｐゴシック" pitchFamily="34" charset="-128"/>
            </a:endParaRPr>
          </a:p>
          <a:p>
            <a:pPr marL="0" indent="0">
              <a:buFont typeface="Wingdings" pitchFamily="2" charset="2"/>
              <a:buNone/>
            </a:pPr>
            <a:endParaRPr lang="en-US" altLang="en-US" dirty="0" smtClean="0">
              <a:ea typeface="ＭＳ Ｐゴシック" pitchFamily="34" charset="-128"/>
            </a:endParaRPr>
          </a:p>
          <a:p>
            <a:pPr marL="0" indent="0">
              <a:buFont typeface="Wingdings" pitchFamily="2" charset="2"/>
              <a:buNone/>
            </a:pPr>
            <a:endParaRPr lang="en-US" altLang="en-US" sz="2400" b="1" i="1" dirty="0" smtClean="0">
              <a:ea typeface="ＭＳ Ｐゴシック" pitchFamily="34" charset="-128"/>
            </a:endParaRPr>
          </a:p>
        </p:txBody>
      </p:sp>
      <p:sp>
        <p:nvSpPr>
          <p:cNvPr id="6" name="Text Box 1"/>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itchFamily="34" charset="0"/>
                <a:ea typeface="ＭＳ Ｐゴシック" pitchFamily="34" charset="-128"/>
              </a:defRPr>
            </a:lvl1pPr>
            <a:lvl2pPr marL="742950" indent="-285750">
              <a:defRPr sz="2400">
                <a:solidFill>
                  <a:schemeClr val="tx1"/>
                </a:solidFill>
                <a:latin typeface="Arial" pitchFamily="34" charset="0"/>
                <a:ea typeface="ＭＳ Ｐゴシック" pitchFamily="34" charset="-128"/>
              </a:defRPr>
            </a:lvl2pPr>
            <a:lvl3pPr marL="1143000" indent="-228600">
              <a:defRPr sz="2400">
                <a:solidFill>
                  <a:schemeClr val="tx1"/>
                </a:solidFill>
                <a:latin typeface="Arial" pitchFamily="34" charset="0"/>
                <a:ea typeface="ＭＳ Ｐゴシック" pitchFamily="34" charset="-128"/>
              </a:defRPr>
            </a:lvl3pPr>
            <a:lvl4pPr marL="1600200" indent="-228600">
              <a:defRPr sz="2400">
                <a:solidFill>
                  <a:schemeClr val="tx1"/>
                </a:solidFill>
                <a:latin typeface="Arial" pitchFamily="34" charset="0"/>
                <a:ea typeface="ＭＳ Ｐゴシック" pitchFamily="34" charset="-128"/>
              </a:defRPr>
            </a:lvl4pPr>
            <a:lvl5pPr marL="2057400" indent="-22860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r>
              <a:rPr lang="en-US" altLang="en-US" sz="1100" dirty="0"/>
              <a:t>© </a:t>
            </a:r>
            <a:r>
              <a:rPr lang="en-US" altLang="en-US" sz="1100" dirty="0" smtClean="0"/>
              <a:t>2017 </a:t>
            </a:r>
            <a:r>
              <a:rPr lang="en-US" altLang="en-US" sz="1100" dirty="0"/>
              <a:t>McGraw-Hill Higher Education. All rights reserved.</a:t>
            </a:r>
          </a:p>
        </p:txBody>
      </p:sp>
      <p:sp>
        <p:nvSpPr>
          <p:cNvPr id="30724" name="Text Box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itchFamily="34" charset="0"/>
                <a:ea typeface="ＭＳ Ｐゴシック" pitchFamily="34" charset="-128"/>
              </a:defRPr>
            </a:lvl1pPr>
            <a:lvl2pPr marL="742950" indent="-285750">
              <a:defRPr sz="2400">
                <a:solidFill>
                  <a:schemeClr val="tx1"/>
                </a:solidFill>
                <a:latin typeface="Arial" pitchFamily="34" charset="0"/>
                <a:ea typeface="ＭＳ Ｐゴシック" pitchFamily="34" charset="-128"/>
              </a:defRPr>
            </a:lvl2pPr>
            <a:lvl3pPr marL="1143000" indent="-228600">
              <a:defRPr sz="2400">
                <a:solidFill>
                  <a:schemeClr val="tx1"/>
                </a:solidFill>
                <a:latin typeface="Arial" pitchFamily="34" charset="0"/>
                <a:ea typeface="ＭＳ Ｐゴシック" pitchFamily="34" charset="-128"/>
              </a:defRPr>
            </a:lvl3pPr>
            <a:lvl4pPr marL="1600200" indent="-228600">
              <a:defRPr sz="2400">
                <a:solidFill>
                  <a:schemeClr val="tx1"/>
                </a:solidFill>
                <a:latin typeface="Arial" pitchFamily="34" charset="0"/>
                <a:ea typeface="ＭＳ Ｐゴシック" pitchFamily="34" charset="-128"/>
              </a:defRPr>
            </a:lvl4pPr>
            <a:lvl5pPr marL="2057400" indent="-22860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fld id="{FAAE9B49-353A-4FFD-BA6B-B5AE7F83C699}" type="slidenum">
              <a:rPr lang="en-US" altLang="en-US" sz="1100"/>
              <a:pPr/>
              <a:t>18</a:t>
            </a:fld>
            <a:endParaRPr lang="en-US" altLang="en-US" sz="11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smtClean="0">
                <a:ea typeface="ＭＳ Ｐゴシック" pitchFamily="34" charset="-128"/>
              </a:rPr>
              <a:t>Example of Appeal </a:t>
            </a:r>
            <a:r>
              <a:rPr lang="en-US" altLang="en-US" sz="4400" dirty="0">
                <a:ea typeface="ＭＳ Ｐゴシック" pitchFamily="34" charset="-128"/>
              </a:rPr>
              <a:t>to Jealousy</a:t>
            </a:r>
            <a:endParaRPr lang="en-GB" sz="4400" dirty="0"/>
          </a:p>
        </p:txBody>
      </p:sp>
      <p:sp>
        <p:nvSpPr>
          <p:cNvPr id="3" name="Content Placeholder 2"/>
          <p:cNvSpPr>
            <a:spLocks noGrp="1"/>
          </p:cNvSpPr>
          <p:nvPr>
            <p:ph idx="1"/>
          </p:nvPr>
        </p:nvSpPr>
        <p:spPr/>
        <p:txBody>
          <a:bodyPr/>
          <a:lstStyle/>
          <a:p>
            <a:r>
              <a:rPr lang="en-IN" dirty="0"/>
              <a:t>“Listen, I know how much you're in love with </a:t>
            </a:r>
            <a:r>
              <a:rPr lang="en-IN" dirty="0" smtClean="0"/>
              <a:t>Sarah. That's </a:t>
            </a:r>
            <a:r>
              <a:rPr lang="en-IN" dirty="0"/>
              <a:t>why I'm telling you that Jack has been hitting on her </a:t>
            </a:r>
            <a:r>
              <a:rPr lang="en-IN" dirty="0" smtClean="0"/>
              <a:t>lately. You </a:t>
            </a:r>
            <a:r>
              <a:rPr lang="en-IN" dirty="0"/>
              <a:t>ought to know that when you're deciding who should be selected for the internship </a:t>
            </a:r>
            <a:r>
              <a:rPr lang="en-IN" dirty="0" smtClean="0"/>
              <a:t>that Jack </a:t>
            </a:r>
            <a:r>
              <a:rPr lang="en-IN" dirty="0"/>
              <a:t>applied for.”</a:t>
            </a:r>
          </a:p>
          <a:p>
            <a:endParaRPr lang="en-GB" dirty="0"/>
          </a:p>
        </p:txBody>
      </p:sp>
      <p:sp>
        <p:nvSpPr>
          <p:cNvPr id="4" name="Text Box 1"/>
          <p:cNvSpPr>
            <a:spLocks noGrp="1"/>
          </p:cNvSpPr>
          <p:nvPr>
            <p:ph type="ftr" sz="quarter" idx="11"/>
          </p:nvPr>
        </p:nvSpPr>
        <p:spPr/>
        <p:txBody>
          <a:bodyPr/>
          <a:lstStyle/>
          <a:p>
            <a:r>
              <a:rPr lang="en-US" altLang="en-US" dirty="0" smtClean="0"/>
              <a:t>© 2017 McGraw-Hill Higher Education. All rights reserved.</a:t>
            </a:r>
            <a:endParaRPr lang="en-US" altLang="en-US" dirty="0"/>
          </a:p>
        </p:txBody>
      </p:sp>
      <p:sp>
        <p:nvSpPr>
          <p:cNvPr id="5" name="Text Box 2"/>
          <p:cNvSpPr>
            <a:spLocks noGrp="1"/>
          </p:cNvSpPr>
          <p:nvPr>
            <p:ph type="sldNum" sz="quarter" idx="12"/>
          </p:nvPr>
        </p:nvSpPr>
        <p:spPr/>
        <p:txBody>
          <a:bodyPr/>
          <a:lstStyle/>
          <a:p>
            <a:fld id="{3B46C4F6-1326-4588-A737-E35D0683AFF7}" type="slidenum">
              <a:rPr lang="en-US" altLang="en-US" smtClean="0"/>
              <a:pPr/>
              <a:t>19</a:t>
            </a:fld>
            <a:endParaRPr lang="en-US" altLang="en-US" dirty="0"/>
          </a:p>
        </p:txBody>
      </p:sp>
    </p:spTree>
    <p:extLst>
      <p:ext uri="{BB962C8B-B14F-4D97-AF65-F5344CB8AC3E}">
        <p14:creationId xmlns:p14="http://schemas.microsoft.com/office/powerpoint/2010/main" val="14642224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Chapter </a:t>
            </a:r>
            <a:r>
              <a:rPr lang="en-GB" dirty="0" smtClean="0"/>
              <a:t>Outline</a:t>
            </a:r>
            <a:r>
              <a:rPr lang="en-GB" sz="2000" dirty="0" smtClean="0"/>
              <a:t> (1)</a:t>
            </a:r>
            <a:endParaRPr lang="en-GB" sz="2000" dirty="0"/>
          </a:p>
        </p:txBody>
      </p:sp>
      <p:sp>
        <p:nvSpPr>
          <p:cNvPr id="3" name="Content Placeholder 2"/>
          <p:cNvSpPr>
            <a:spLocks noGrp="1"/>
          </p:cNvSpPr>
          <p:nvPr>
            <p:ph idx="1"/>
          </p:nvPr>
        </p:nvSpPr>
        <p:spPr/>
        <p:txBody>
          <a:bodyPr/>
          <a:lstStyle/>
          <a:p>
            <a:r>
              <a:rPr lang="en-GB" dirty="0"/>
              <a:t>Define and recognize </a:t>
            </a:r>
            <a:r>
              <a:rPr lang="en-GB" i="1" dirty="0"/>
              <a:t>argumentum ad hominem</a:t>
            </a:r>
            <a:r>
              <a:rPr lang="en-GB" dirty="0" smtClean="0">
                <a:solidFill>
                  <a:srgbClr val="00B050"/>
                </a:solidFill>
              </a:rPr>
              <a:t> </a:t>
            </a:r>
            <a:r>
              <a:rPr lang="en-GB" dirty="0"/>
              <a:t>fallacies.</a:t>
            </a:r>
          </a:p>
          <a:p>
            <a:r>
              <a:rPr lang="en-GB" dirty="0"/>
              <a:t>Define and recognize straw man fallacies.</a:t>
            </a:r>
          </a:p>
          <a:p>
            <a:r>
              <a:rPr lang="en-GB" dirty="0"/>
              <a:t>Define and recognize false dilemma fallacies.</a:t>
            </a:r>
          </a:p>
          <a:p>
            <a:r>
              <a:rPr lang="en-IN" dirty="0"/>
              <a:t>Define and recognize fallacies involved in misplacing the burden of proof.</a:t>
            </a:r>
            <a:endParaRPr lang="en-GB" dirty="0"/>
          </a:p>
        </p:txBody>
      </p:sp>
      <p:sp>
        <p:nvSpPr>
          <p:cNvPr id="4" name="Text Box 1"/>
          <p:cNvSpPr>
            <a:spLocks noGrp="1"/>
          </p:cNvSpPr>
          <p:nvPr>
            <p:ph type="ftr" sz="quarter" idx="11"/>
          </p:nvPr>
        </p:nvSpPr>
        <p:spPr/>
        <p:txBody>
          <a:bodyPr/>
          <a:lstStyle/>
          <a:p>
            <a:r>
              <a:rPr lang="en-US" altLang="en-US" dirty="0" smtClean="0"/>
              <a:t>© 2017 McGraw-Hill Higher Education. All rights reserved.</a:t>
            </a:r>
            <a:endParaRPr lang="en-US" altLang="en-US" dirty="0"/>
          </a:p>
        </p:txBody>
      </p:sp>
      <p:sp>
        <p:nvSpPr>
          <p:cNvPr id="5" name="Text Box 2"/>
          <p:cNvSpPr>
            <a:spLocks noGrp="1"/>
          </p:cNvSpPr>
          <p:nvPr>
            <p:ph type="sldNum" sz="quarter" idx="12"/>
          </p:nvPr>
        </p:nvSpPr>
        <p:spPr/>
        <p:txBody>
          <a:bodyPr/>
          <a:lstStyle/>
          <a:p>
            <a:fld id="{3B46C4F6-1326-4588-A737-E35D0683AFF7}" type="slidenum">
              <a:rPr lang="en-US" altLang="en-US" smtClean="0"/>
              <a:pPr/>
              <a:t>2</a:t>
            </a:fld>
            <a:endParaRPr lang="en-US" altLang="en-US" dirty="0"/>
          </a:p>
        </p:txBody>
      </p:sp>
    </p:spTree>
    <p:extLst>
      <p:ext uri="{BB962C8B-B14F-4D97-AF65-F5344CB8AC3E}">
        <p14:creationId xmlns:p14="http://schemas.microsoft.com/office/powerpoint/2010/main" val="399782248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What do all appeals to emotion have in common?</a:t>
            </a:r>
            <a:endParaRPr lang="en-GB" dirty="0"/>
          </a:p>
        </p:txBody>
      </p:sp>
      <p:sp>
        <p:nvSpPr>
          <p:cNvPr id="3" name="Content Placeholder 2"/>
          <p:cNvSpPr>
            <a:spLocks noGrp="1"/>
          </p:cNvSpPr>
          <p:nvPr>
            <p:ph idx="1"/>
          </p:nvPr>
        </p:nvSpPr>
        <p:spPr/>
        <p:txBody>
          <a:bodyPr/>
          <a:lstStyle/>
          <a:p>
            <a:r>
              <a:rPr lang="en-IN" dirty="0"/>
              <a:t>They are attempts at </a:t>
            </a:r>
            <a:r>
              <a:rPr lang="en-IN" i="1" dirty="0"/>
              <a:t>persuasion </a:t>
            </a:r>
            <a:r>
              <a:rPr lang="en-IN" dirty="0"/>
              <a:t>masquerading as arguments</a:t>
            </a:r>
            <a:r>
              <a:rPr lang="en-IN" dirty="0" smtClean="0"/>
              <a:t>.</a:t>
            </a:r>
          </a:p>
          <a:p>
            <a:r>
              <a:rPr lang="en-IN" dirty="0" smtClean="0"/>
              <a:t>One needs to be careful because:</a:t>
            </a:r>
          </a:p>
          <a:p>
            <a:pPr lvl="1"/>
            <a:r>
              <a:rPr lang="en-IN" dirty="0"/>
              <a:t>Not all arguments that excite the emotions are fallacies.</a:t>
            </a:r>
          </a:p>
          <a:p>
            <a:pPr lvl="1"/>
            <a:r>
              <a:rPr lang="en-IN" dirty="0"/>
              <a:t>When the considerations offered truly support a contention, the argument is not a fallacy.</a:t>
            </a:r>
          </a:p>
          <a:p>
            <a:pPr lvl="1"/>
            <a:endParaRPr lang="en-IN" dirty="0"/>
          </a:p>
        </p:txBody>
      </p:sp>
      <p:sp>
        <p:nvSpPr>
          <p:cNvPr id="4" name="Text Box 1"/>
          <p:cNvSpPr>
            <a:spLocks noGrp="1"/>
          </p:cNvSpPr>
          <p:nvPr>
            <p:ph type="ftr" sz="quarter" idx="11"/>
          </p:nvPr>
        </p:nvSpPr>
        <p:spPr/>
        <p:txBody>
          <a:bodyPr/>
          <a:lstStyle/>
          <a:p>
            <a:r>
              <a:rPr lang="en-US" altLang="en-US" dirty="0" smtClean="0"/>
              <a:t>© 2017 McGraw-Hill Higher Education. All rights reserved.</a:t>
            </a:r>
            <a:endParaRPr lang="en-US" altLang="en-US" dirty="0"/>
          </a:p>
        </p:txBody>
      </p:sp>
      <p:sp>
        <p:nvSpPr>
          <p:cNvPr id="5" name="Text Box 2"/>
          <p:cNvSpPr>
            <a:spLocks noGrp="1"/>
          </p:cNvSpPr>
          <p:nvPr>
            <p:ph type="sldNum" sz="quarter" idx="12"/>
          </p:nvPr>
        </p:nvSpPr>
        <p:spPr/>
        <p:txBody>
          <a:bodyPr/>
          <a:lstStyle/>
          <a:p>
            <a:fld id="{3B46C4F6-1326-4588-A737-E35D0683AFF7}" type="slidenum">
              <a:rPr lang="en-US" altLang="en-US" smtClean="0"/>
              <a:pPr/>
              <a:t>20</a:t>
            </a:fld>
            <a:endParaRPr lang="en-US" altLang="en-US" dirty="0"/>
          </a:p>
        </p:txBody>
      </p:sp>
    </p:spTree>
    <p:extLst>
      <p:ext uri="{BB962C8B-B14F-4D97-AF65-F5344CB8AC3E}">
        <p14:creationId xmlns:p14="http://schemas.microsoft.com/office/powerpoint/2010/main" val="167142795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p:nvPr>
        </p:nvSpPr>
        <p:spPr/>
        <p:txBody>
          <a:bodyPr/>
          <a:lstStyle/>
          <a:p>
            <a:r>
              <a:rPr lang="en-US" altLang="en-US" dirty="0" smtClean="0">
                <a:ea typeface="ＭＳ Ｐゴシック" pitchFamily="34" charset="-128"/>
              </a:rPr>
              <a:t>Irrelevant Conclusion</a:t>
            </a:r>
          </a:p>
        </p:txBody>
      </p:sp>
      <p:sp>
        <p:nvSpPr>
          <p:cNvPr id="34818" name="Content Placeholder 2"/>
          <p:cNvSpPr>
            <a:spLocks noGrp="1"/>
          </p:cNvSpPr>
          <p:nvPr>
            <p:ph idx="1"/>
          </p:nvPr>
        </p:nvSpPr>
        <p:spPr/>
        <p:txBody>
          <a:bodyPr/>
          <a:lstStyle/>
          <a:p>
            <a:r>
              <a:rPr lang="en-IN" altLang="en-US" dirty="0"/>
              <a:t>Relevance fallacies that do not fit comfortably into the previously mentioned categories of fallacies</a:t>
            </a:r>
            <a:endParaRPr lang="en-US" altLang="en-US" dirty="0"/>
          </a:p>
        </p:txBody>
      </p:sp>
      <p:sp>
        <p:nvSpPr>
          <p:cNvPr id="6" name="Text Box 1"/>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itchFamily="34" charset="0"/>
                <a:ea typeface="ＭＳ Ｐゴシック" pitchFamily="34" charset="-128"/>
              </a:defRPr>
            </a:lvl1pPr>
            <a:lvl2pPr marL="742950" indent="-285750">
              <a:defRPr sz="2400">
                <a:solidFill>
                  <a:schemeClr val="tx1"/>
                </a:solidFill>
                <a:latin typeface="Arial" pitchFamily="34" charset="0"/>
                <a:ea typeface="ＭＳ Ｐゴシック" pitchFamily="34" charset="-128"/>
              </a:defRPr>
            </a:lvl2pPr>
            <a:lvl3pPr marL="1143000" indent="-228600">
              <a:defRPr sz="2400">
                <a:solidFill>
                  <a:schemeClr val="tx1"/>
                </a:solidFill>
                <a:latin typeface="Arial" pitchFamily="34" charset="0"/>
                <a:ea typeface="ＭＳ Ｐゴシック" pitchFamily="34" charset="-128"/>
              </a:defRPr>
            </a:lvl3pPr>
            <a:lvl4pPr marL="1600200" indent="-228600">
              <a:defRPr sz="2400">
                <a:solidFill>
                  <a:schemeClr val="tx1"/>
                </a:solidFill>
                <a:latin typeface="Arial" pitchFamily="34" charset="0"/>
                <a:ea typeface="ＭＳ Ｐゴシック" pitchFamily="34" charset="-128"/>
              </a:defRPr>
            </a:lvl4pPr>
            <a:lvl5pPr marL="2057400" indent="-22860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r>
              <a:rPr lang="en-US" altLang="en-US" sz="1100" dirty="0"/>
              <a:t>© </a:t>
            </a:r>
            <a:r>
              <a:rPr lang="en-US" altLang="en-US" sz="1100" dirty="0" smtClean="0"/>
              <a:t>2017 </a:t>
            </a:r>
            <a:r>
              <a:rPr lang="en-US" altLang="en-US" sz="1100" dirty="0"/>
              <a:t>McGraw-Hill Higher Education. All rights reserved.</a:t>
            </a:r>
          </a:p>
        </p:txBody>
      </p:sp>
      <p:sp>
        <p:nvSpPr>
          <p:cNvPr id="34820" name="Text Box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itchFamily="34" charset="0"/>
                <a:ea typeface="ＭＳ Ｐゴシック" pitchFamily="34" charset="-128"/>
              </a:defRPr>
            </a:lvl1pPr>
            <a:lvl2pPr marL="742950" indent="-285750">
              <a:defRPr sz="2400">
                <a:solidFill>
                  <a:schemeClr val="tx1"/>
                </a:solidFill>
                <a:latin typeface="Arial" pitchFamily="34" charset="0"/>
                <a:ea typeface="ＭＳ Ｐゴシック" pitchFamily="34" charset="-128"/>
              </a:defRPr>
            </a:lvl2pPr>
            <a:lvl3pPr marL="1143000" indent="-228600">
              <a:defRPr sz="2400">
                <a:solidFill>
                  <a:schemeClr val="tx1"/>
                </a:solidFill>
                <a:latin typeface="Arial" pitchFamily="34" charset="0"/>
                <a:ea typeface="ＭＳ Ｐゴシック" pitchFamily="34" charset="-128"/>
              </a:defRPr>
            </a:lvl3pPr>
            <a:lvl4pPr marL="1600200" indent="-228600">
              <a:defRPr sz="2400">
                <a:solidFill>
                  <a:schemeClr val="tx1"/>
                </a:solidFill>
                <a:latin typeface="Arial" pitchFamily="34" charset="0"/>
                <a:ea typeface="ＭＳ Ｐゴシック" pitchFamily="34" charset="-128"/>
              </a:defRPr>
            </a:lvl4pPr>
            <a:lvl5pPr marL="2057400" indent="-22860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fld id="{965A0847-526C-457A-AC63-2314D9FE67F0}" type="slidenum">
              <a:rPr lang="en-US" altLang="en-US" sz="1100"/>
              <a:pPr/>
              <a:t>21</a:t>
            </a:fld>
            <a:endParaRPr lang="en-US" altLang="en-US" sz="11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p:nvPr>
        </p:nvSpPr>
        <p:spPr/>
        <p:txBody>
          <a:bodyPr/>
          <a:lstStyle/>
          <a:p>
            <a:r>
              <a:rPr lang="en-US" altLang="en-US" sz="4400" dirty="0" smtClean="0">
                <a:ea typeface="ＭＳ Ｐゴシック" pitchFamily="34" charset="-128"/>
              </a:rPr>
              <a:t>Types of Irrelevant Conclusions</a:t>
            </a:r>
          </a:p>
        </p:txBody>
      </p:sp>
      <p:graphicFrame>
        <p:nvGraphicFramePr>
          <p:cNvPr id="2" name="Frame 1" descr="The slide contains four rectangular boxes placed in two rows. In row 1, the first box is labeled two wrongs make a right, and the second box is labeled wishful thinking. In row 2, the first box is labeled denial, and the second box is labeled ducking with irrelevancies. &#10;" title="Types of Irrelevant Conclusion"/>
          <p:cNvGraphicFramePr>
            <a:graphicFrameLocks noGrp="1"/>
          </p:cNvGraphicFramePr>
          <p:nvPr>
            <p:ph idx="1"/>
            <p:extLst>
              <p:ext uri="{D42A27DB-BD31-4B8C-83A1-F6EECF244321}">
                <p14:modId xmlns:p14="http://schemas.microsoft.com/office/powerpoint/2010/main" val="495754100"/>
              </p:ext>
            </p:extLst>
          </p:nvPr>
        </p:nvGraphicFramePr>
        <p:xfrm>
          <a:off x="1219200" y="2133600"/>
          <a:ext cx="7161213" cy="3657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 Box 1"/>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itchFamily="34" charset="0"/>
                <a:ea typeface="ＭＳ Ｐゴシック" pitchFamily="34" charset="-128"/>
              </a:defRPr>
            </a:lvl1pPr>
            <a:lvl2pPr marL="742950" indent="-285750">
              <a:defRPr sz="2400">
                <a:solidFill>
                  <a:schemeClr val="tx1"/>
                </a:solidFill>
                <a:latin typeface="Arial" pitchFamily="34" charset="0"/>
                <a:ea typeface="ＭＳ Ｐゴシック" pitchFamily="34" charset="-128"/>
              </a:defRPr>
            </a:lvl2pPr>
            <a:lvl3pPr marL="1143000" indent="-228600">
              <a:defRPr sz="2400">
                <a:solidFill>
                  <a:schemeClr val="tx1"/>
                </a:solidFill>
                <a:latin typeface="Arial" pitchFamily="34" charset="0"/>
                <a:ea typeface="ＭＳ Ｐゴシック" pitchFamily="34" charset="-128"/>
              </a:defRPr>
            </a:lvl3pPr>
            <a:lvl4pPr marL="1600200" indent="-228600">
              <a:defRPr sz="2400">
                <a:solidFill>
                  <a:schemeClr val="tx1"/>
                </a:solidFill>
                <a:latin typeface="Arial" pitchFamily="34" charset="0"/>
                <a:ea typeface="ＭＳ Ｐゴシック" pitchFamily="34" charset="-128"/>
              </a:defRPr>
            </a:lvl4pPr>
            <a:lvl5pPr marL="2057400" indent="-22860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r>
              <a:rPr lang="en-US" altLang="en-US" sz="1100" dirty="0"/>
              <a:t>© </a:t>
            </a:r>
            <a:r>
              <a:rPr lang="en-US" altLang="en-US" sz="1100" dirty="0" smtClean="0"/>
              <a:t>2017 </a:t>
            </a:r>
            <a:r>
              <a:rPr lang="en-US" altLang="en-US" sz="1100" dirty="0"/>
              <a:t>McGraw-Hill Higher Education. All rights reserved.</a:t>
            </a:r>
          </a:p>
        </p:txBody>
      </p:sp>
      <p:sp>
        <p:nvSpPr>
          <p:cNvPr id="33796" name="Text Box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itchFamily="34" charset="0"/>
                <a:ea typeface="ＭＳ Ｐゴシック" pitchFamily="34" charset="-128"/>
              </a:defRPr>
            </a:lvl1pPr>
            <a:lvl2pPr marL="742950" indent="-285750">
              <a:defRPr sz="2400">
                <a:solidFill>
                  <a:schemeClr val="tx1"/>
                </a:solidFill>
                <a:latin typeface="Arial" pitchFamily="34" charset="0"/>
                <a:ea typeface="ＭＳ Ｐゴシック" pitchFamily="34" charset="-128"/>
              </a:defRPr>
            </a:lvl2pPr>
            <a:lvl3pPr marL="1143000" indent="-228600">
              <a:defRPr sz="2400">
                <a:solidFill>
                  <a:schemeClr val="tx1"/>
                </a:solidFill>
                <a:latin typeface="Arial" pitchFamily="34" charset="0"/>
                <a:ea typeface="ＭＳ Ｐゴシック" pitchFamily="34" charset="-128"/>
              </a:defRPr>
            </a:lvl3pPr>
            <a:lvl4pPr marL="1600200" indent="-228600">
              <a:defRPr sz="2400">
                <a:solidFill>
                  <a:schemeClr val="tx1"/>
                </a:solidFill>
                <a:latin typeface="Arial" pitchFamily="34" charset="0"/>
                <a:ea typeface="ＭＳ Ｐゴシック" pitchFamily="34" charset="-128"/>
              </a:defRPr>
            </a:lvl4pPr>
            <a:lvl5pPr marL="2057400" indent="-22860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fld id="{3A833678-CABB-4D31-9668-54BD9DFEF7CC}" type="slidenum">
              <a:rPr lang="en-US" altLang="en-US" sz="1100"/>
              <a:pPr/>
              <a:t>22</a:t>
            </a:fld>
            <a:endParaRPr lang="en-US" altLang="en-US" sz="11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noChangeArrowheads="1"/>
          </p:cNvSpPr>
          <p:nvPr>
            <p:ph type="title"/>
          </p:nvPr>
        </p:nvSpPr>
        <p:spPr/>
        <p:txBody>
          <a:bodyPr/>
          <a:lstStyle/>
          <a:p>
            <a:pPr eaLnBrk="1" hangingPunct="1"/>
            <a:r>
              <a:rPr lang="en-US" altLang="en-US" dirty="0" smtClean="0">
                <a:ea typeface="ＭＳ Ｐゴシック" pitchFamily="34" charset="-128"/>
              </a:rPr>
              <a:t>Two Wrongs Make a Right</a:t>
            </a:r>
          </a:p>
        </p:txBody>
      </p:sp>
      <p:sp>
        <p:nvSpPr>
          <p:cNvPr id="31747" name="Content Placeholder 2"/>
          <p:cNvSpPr>
            <a:spLocks noGrp="1" noChangeArrowheads="1"/>
          </p:cNvSpPr>
          <p:nvPr>
            <p:ph idx="1"/>
          </p:nvPr>
        </p:nvSpPr>
        <p:spPr/>
        <p:txBody>
          <a:bodyPr/>
          <a:lstStyle/>
          <a:p>
            <a:r>
              <a:rPr lang="en-US" altLang="en-US" dirty="0" smtClean="0">
                <a:ea typeface="ＭＳ Ｐゴシック" pitchFamily="34" charset="-128"/>
              </a:rPr>
              <a:t>A fallacy that occurs when a speaker or writer thinks that the wrongfulness of a deed is erased </a:t>
            </a:r>
            <a:r>
              <a:rPr lang="en-US" altLang="en-US" dirty="0">
                <a:ea typeface="ＭＳ Ｐゴシック" pitchFamily="34" charset="-128"/>
              </a:rPr>
              <a:t>as it was done in </a:t>
            </a:r>
            <a:r>
              <a:rPr lang="en-US" altLang="en-US" dirty="0" smtClean="0">
                <a:ea typeface="ＭＳ Ｐゴシック" pitchFamily="34" charset="-128"/>
              </a:rPr>
              <a:t>response to another wrongful deed</a:t>
            </a:r>
          </a:p>
          <a:p>
            <a:r>
              <a:rPr lang="en-US" altLang="en-US" dirty="0" smtClean="0">
                <a:ea typeface="ＭＳ Ｐゴシック" pitchFamily="34" charset="-128"/>
              </a:rPr>
              <a:t>Example</a:t>
            </a:r>
            <a:endParaRPr lang="en-US" altLang="en-US" dirty="0">
              <a:ea typeface="ＭＳ Ｐゴシック" pitchFamily="34" charset="-128"/>
            </a:endParaRPr>
          </a:p>
          <a:p>
            <a:pPr lvl="1"/>
            <a:r>
              <a:rPr lang="ja-JP" altLang="en-US" dirty="0" smtClean="0">
                <a:ea typeface="ＭＳ Ｐゴシック" pitchFamily="34" charset="-128"/>
              </a:rPr>
              <a:t>“</a:t>
            </a:r>
            <a:r>
              <a:rPr lang="en-US" altLang="ja-JP" dirty="0" smtClean="0">
                <a:ea typeface="ＭＳ Ｐゴシック" pitchFamily="34" charset="-128"/>
              </a:rPr>
              <a:t>Why should I tell them they undercharged me? You think they would say something if they overcharged me?</a:t>
            </a:r>
            <a:r>
              <a:rPr lang="ja-JP" altLang="en-US" dirty="0" smtClean="0">
                <a:ea typeface="ＭＳ Ｐゴシック" pitchFamily="34" charset="-128"/>
              </a:rPr>
              <a:t>”</a:t>
            </a:r>
            <a:endParaRPr lang="en-US" altLang="ja-JP" dirty="0" smtClean="0">
              <a:ea typeface="ＭＳ Ｐゴシック" pitchFamily="34" charset="-128"/>
            </a:endParaRPr>
          </a:p>
          <a:p>
            <a:pPr marL="0" indent="0">
              <a:buFont typeface="Wingdings" pitchFamily="2" charset="2"/>
              <a:buNone/>
            </a:pPr>
            <a:endParaRPr lang="en-US" altLang="en-US" dirty="0" smtClean="0">
              <a:ea typeface="ＭＳ Ｐゴシック" pitchFamily="34" charset="-128"/>
            </a:endParaRPr>
          </a:p>
        </p:txBody>
      </p:sp>
      <p:sp>
        <p:nvSpPr>
          <p:cNvPr id="6" name="Text Box 1"/>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itchFamily="34" charset="0"/>
                <a:ea typeface="ＭＳ Ｐゴシック" pitchFamily="34" charset="-128"/>
              </a:defRPr>
            </a:lvl1pPr>
            <a:lvl2pPr marL="742950" indent="-285750">
              <a:defRPr sz="2400">
                <a:solidFill>
                  <a:schemeClr val="tx1"/>
                </a:solidFill>
                <a:latin typeface="Arial" pitchFamily="34" charset="0"/>
                <a:ea typeface="ＭＳ Ｐゴシック" pitchFamily="34" charset="-128"/>
              </a:defRPr>
            </a:lvl2pPr>
            <a:lvl3pPr marL="1143000" indent="-228600">
              <a:defRPr sz="2400">
                <a:solidFill>
                  <a:schemeClr val="tx1"/>
                </a:solidFill>
                <a:latin typeface="Arial" pitchFamily="34" charset="0"/>
                <a:ea typeface="ＭＳ Ｐゴシック" pitchFamily="34" charset="-128"/>
              </a:defRPr>
            </a:lvl3pPr>
            <a:lvl4pPr marL="1600200" indent="-228600">
              <a:defRPr sz="2400">
                <a:solidFill>
                  <a:schemeClr val="tx1"/>
                </a:solidFill>
                <a:latin typeface="Arial" pitchFamily="34" charset="0"/>
                <a:ea typeface="ＭＳ Ｐゴシック" pitchFamily="34" charset="-128"/>
              </a:defRPr>
            </a:lvl4pPr>
            <a:lvl5pPr marL="2057400" indent="-22860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r>
              <a:rPr lang="en-US" altLang="en-US" sz="1100" dirty="0"/>
              <a:t>© </a:t>
            </a:r>
            <a:r>
              <a:rPr lang="en-US" altLang="en-US" sz="1100" dirty="0" smtClean="0"/>
              <a:t>2017 </a:t>
            </a:r>
            <a:r>
              <a:rPr lang="en-US" altLang="en-US" sz="1100" dirty="0"/>
              <a:t>McGraw-Hill Higher Education. All rights reserved.</a:t>
            </a:r>
          </a:p>
        </p:txBody>
      </p:sp>
      <p:sp>
        <p:nvSpPr>
          <p:cNvPr id="35844" name="Text Box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itchFamily="34" charset="0"/>
                <a:ea typeface="ＭＳ Ｐゴシック" pitchFamily="34" charset="-128"/>
              </a:defRPr>
            </a:lvl1pPr>
            <a:lvl2pPr marL="742950" indent="-285750">
              <a:defRPr sz="2400">
                <a:solidFill>
                  <a:schemeClr val="tx1"/>
                </a:solidFill>
                <a:latin typeface="Arial" pitchFamily="34" charset="0"/>
                <a:ea typeface="ＭＳ Ｐゴシック" pitchFamily="34" charset="-128"/>
              </a:defRPr>
            </a:lvl2pPr>
            <a:lvl3pPr marL="1143000" indent="-228600">
              <a:defRPr sz="2400">
                <a:solidFill>
                  <a:schemeClr val="tx1"/>
                </a:solidFill>
                <a:latin typeface="Arial" pitchFamily="34" charset="0"/>
                <a:ea typeface="ＭＳ Ｐゴシック" pitchFamily="34" charset="-128"/>
              </a:defRPr>
            </a:lvl3pPr>
            <a:lvl4pPr marL="1600200" indent="-228600">
              <a:defRPr sz="2400">
                <a:solidFill>
                  <a:schemeClr val="tx1"/>
                </a:solidFill>
                <a:latin typeface="Arial" pitchFamily="34" charset="0"/>
                <a:ea typeface="ＭＳ Ｐゴシック" pitchFamily="34" charset="-128"/>
              </a:defRPr>
            </a:lvl4pPr>
            <a:lvl5pPr marL="2057400" indent="-22860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fld id="{40CD19B7-C30E-41C5-8279-511FEBCD0F23}" type="slidenum">
              <a:rPr lang="en-US" altLang="en-US" sz="1100"/>
              <a:pPr/>
              <a:t>23</a:t>
            </a:fld>
            <a:endParaRPr lang="en-US" altLang="en-US" sz="11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Wishful Thinking</a:t>
            </a:r>
            <a:endParaRPr lang="en-GB" dirty="0"/>
          </a:p>
        </p:txBody>
      </p:sp>
      <p:sp>
        <p:nvSpPr>
          <p:cNvPr id="3" name="Content Placeholder 2"/>
          <p:cNvSpPr>
            <a:spLocks noGrp="1"/>
          </p:cNvSpPr>
          <p:nvPr>
            <p:ph idx="1"/>
          </p:nvPr>
        </p:nvSpPr>
        <p:spPr/>
        <p:txBody>
          <a:bodyPr/>
          <a:lstStyle/>
          <a:p>
            <a:r>
              <a:rPr lang="en-IN" dirty="0"/>
              <a:t>A fallacy that occurs when </a:t>
            </a:r>
            <a:r>
              <a:rPr lang="en-IN" dirty="0" smtClean="0"/>
              <a:t>people </a:t>
            </a:r>
            <a:r>
              <a:rPr lang="en-IN" dirty="0"/>
              <a:t>forget that wanting something to be true is irrelevant to whether it is </a:t>
            </a:r>
            <a:r>
              <a:rPr lang="en-IN" dirty="0" smtClean="0"/>
              <a:t>true</a:t>
            </a:r>
          </a:p>
          <a:p>
            <a:r>
              <a:rPr lang="en-IN" dirty="0" smtClean="0"/>
              <a:t>Example</a:t>
            </a:r>
          </a:p>
          <a:p>
            <a:pPr lvl="1"/>
            <a:r>
              <a:rPr lang="en-IN" dirty="0"/>
              <a:t>“I really really hope I will be the next American Idol. </a:t>
            </a:r>
            <a:r>
              <a:rPr lang="en-IN" dirty="0" smtClean="0"/>
              <a:t>Therefore, </a:t>
            </a:r>
            <a:r>
              <a:rPr lang="en-IN" dirty="0"/>
              <a:t>I’m sure I will be.”</a:t>
            </a:r>
          </a:p>
          <a:p>
            <a:pPr lvl="1"/>
            <a:endParaRPr lang="en-IN" dirty="0" smtClean="0"/>
          </a:p>
        </p:txBody>
      </p:sp>
      <p:sp>
        <p:nvSpPr>
          <p:cNvPr id="4" name="Text Box 1"/>
          <p:cNvSpPr>
            <a:spLocks noGrp="1"/>
          </p:cNvSpPr>
          <p:nvPr>
            <p:ph type="ftr" sz="quarter" idx="11"/>
          </p:nvPr>
        </p:nvSpPr>
        <p:spPr/>
        <p:txBody>
          <a:bodyPr/>
          <a:lstStyle/>
          <a:p>
            <a:r>
              <a:rPr lang="en-US" altLang="en-US" dirty="0" smtClean="0"/>
              <a:t>© 2017 McGraw-Hill Higher Education. All rights reserved.</a:t>
            </a:r>
            <a:endParaRPr lang="en-US" altLang="en-US" dirty="0"/>
          </a:p>
        </p:txBody>
      </p:sp>
      <p:sp>
        <p:nvSpPr>
          <p:cNvPr id="5" name="Text Box 2"/>
          <p:cNvSpPr>
            <a:spLocks noGrp="1"/>
          </p:cNvSpPr>
          <p:nvPr>
            <p:ph type="sldNum" sz="quarter" idx="12"/>
          </p:nvPr>
        </p:nvSpPr>
        <p:spPr/>
        <p:txBody>
          <a:bodyPr/>
          <a:lstStyle/>
          <a:p>
            <a:fld id="{3B46C4F6-1326-4588-A737-E35D0683AFF7}" type="slidenum">
              <a:rPr lang="en-US" altLang="en-US" smtClean="0"/>
              <a:pPr/>
              <a:t>24</a:t>
            </a:fld>
            <a:endParaRPr lang="en-US" altLang="en-US" dirty="0"/>
          </a:p>
        </p:txBody>
      </p:sp>
    </p:spTree>
    <p:extLst>
      <p:ext uri="{BB962C8B-B14F-4D97-AF65-F5344CB8AC3E}">
        <p14:creationId xmlns:p14="http://schemas.microsoft.com/office/powerpoint/2010/main" val="355701508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Denial</a:t>
            </a:r>
            <a:endParaRPr lang="en-GB" dirty="0"/>
          </a:p>
        </p:txBody>
      </p:sp>
      <p:sp>
        <p:nvSpPr>
          <p:cNvPr id="3" name="Content Placeholder 2"/>
          <p:cNvSpPr>
            <a:spLocks noGrp="1"/>
          </p:cNvSpPr>
          <p:nvPr>
            <p:ph idx="1"/>
          </p:nvPr>
        </p:nvSpPr>
        <p:spPr/>
        <p:txBody>
          <a:bodyPr/>
          <a:lstStyle/>
          <a:p>
            <a:pPr marL="342900" lvl="1" indent="-342900">
              <a:buSzPct val="75000"/>
            </a:pPr>
            <a:r>
              <a:rPr lang="en-GB" dirty="0">
                <a:cs typeface="+mn-cs"/>
              </a:rPr>
              <a:t>A fallacy </a:t>
            </a:r>
            <a:r>
              <a:rPr lang="en-IN" dirty="0">
                <a:cs typeface="+mn-cs"/>
              </a:rPr>
              <a:t>that occurs when people forget that wanting something to be false is irrelevant to whether it is false</a:t>
            </a:r>
            <a:endParaRPr lang="en-GB" dirty="0">
              <a:cs typeface="+mn-cs"/>
            </a:endParaRPr>
          </a:p>
          <a:p>
            <a:r>
              <a:rPr lang="en-GB" dirty="0" smtClean="0"/>
              <a:t>Example</a:t>
            </a:r>
          </a:p>
          <a:p>
            <a:pPr lvl="1"/>
            <a:r>
              <a:rPr lang="en-IN" dirty="0"/>
              <a:t>“I’m positive I didn’t miss class as many times as the professor says and the records show! I just know it!”</a:t>
            </a:r>
          </a:p>
        </p:txBody>
      </p:sp>
      <p:sp>
        <p:nvSpPr>
          <p:cNvPr id="4" name="Text Box 1"/>
          <p:cNvSpPr>
            <a:spLocks noGrp="1"/>
          </p:cNvSpPr>
          <p:nvPr>
            <p:ph type="ftr" sz="quarter" idx="11"/>
          </p:nvPr>
        </p:nvSpPr>
        <p:spPr/>
        <p:txBody>
          <a:bodyPr/>
          <a:lstStyle/>
          <a:p>
            <a:r>
              <a:rPr lang="en-US" altLang="en-US" dirty="0" smtClean="0"/>
              <a:t>© 2017 McGraw-Hill Higher Education. All rights reserved.</a:t>
            </a:r>
            <a:endParaRPr lang="en-US" altLang="en-US" dirty="0"/>
          </a:p>
        </p:txBody>
      </p:sp>
      <p:sp>
        <p:nvSpPr>
          <p:cNvPr id="5" name="Text Box 2"/>
          <p:cNvSpPr>
            <a:spLocks noGrp="1"/>
          </p:cNvSpPr>
          <p:nvPr>
            <p:ph type="sldNum" sz="quarter" idx="12"/>
          </p:nvPr>
        </p:nvSpPr>
        <p:spPr/>
        <p:txBody>
          <a:bodyPr/>
          <a:lstStyle/>
          <a:p>
            <a:fld id="{3B46C4F6-1326-4588-A737-E35D0683AFF7}" type="slidenum">
              <a:rPr lang="en-US" altLang="en-US" smtClean="0"/>
              <a:pPr/>
              <a:t>25</a:t>
            </a:fld>
            <a:endParaRPr lang="en-US" altLang="en-US" dirty="0"/>
          </a:p>
        </p:txBody>
      </p:sp>
    </p:spTree>
    <p:extLst>
      <p:ext uri="{BB962C8B-B14F-4D97-AF65-F5344CB8AC3E}">
        <p14:creationId xmlns:p14="http://schemas.microsoft.com/office/powerpoint/2010/main" val="242807555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en-US" dirty="0" smtClean="0">
                <a:ea typeface="ＭＳ Ｐゴシック" pitchFamily="34" charset="-128"/>
              </a:rPr>
              <a:t>Ducking with Irrelevancies</a:t>
            </a:r>
          </a:p>
        </p:txBody>
      </p:sp>
      <p:sp>
        <p:nvSpPr>
          <p:cNvPr id="3" name="Content Placeholder 2"/>
          <p:cNvSpPr>
            <a:spLocks noGrp="1"/>
          </p:cNvSpPr>
          <p:nvPr>
            <p:ph idx="1"/>
          </p:nvPr>
        </p:nvSpPr>
        <p:spPr/>
        <p:txBody>
          <a:bodyPr/>
          <a:lstStyle/>
          <a:p>
            <a:r>
              <a:rPr lang="en-US" altLang="en-US" dirty="0" smtClean="0">
                <a:ea typeface="ＭＳ Ｐゴシック" pitchFamily="34" charset="-128"/>
              </a:rPr>
              <a:t>Sometimes irrelevancies are introduced into a discussion when someone attacks a counterargument to his or her position rather than offering an argument for that position.</a:t>
            </a:r>
          </a:p>
          <a:p>
            <a:pPr marL="0" indent="0">
              <a:buFont typeface="Wingdings" pitchFamily="2" charset="2"/>
              <a:buNone/>
            </a:pPr>
            <a:endParaRPr lang="en-US" altLang="en-US" dirty="0" smtClean="0">
              <a:ea typeface="ＭＳ Ｐゴシック" pitchFamily="34" charset="-128"/>
            </a:endParaRPr>
          </a:p>
        </p:txBody>
      </p:sp>
      <p:sp>
        <p:nvSpPr>
          <p:cNvPr id="6" name="Text Box 1"/>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itchFamily="34" charset="0"/>
                <a:ea typeface="ＭＳ Ｐゴシック" pitchFamily="34" charset="-128"/>
              </a:defRPr>
            </a:lvl1pPr>
            <a:lvl2pPr marL="742950" indent="-285750">
              <a:defRPr sz="2400">
                <a:solidFill>
                  <a:schemeClr val="tx1"/>
                </a:solidFill>
                <a:latin typeface="Arial" pitchFamily="34" charset="0"/>
                <a:ea typeface="ＭＳ Ｐゴシック" pitchFamily="34" charset="-128"/>
              </a:defRPr>
            </a:lvl2pPr>
            <a:lvl3pPr marL="1143000" indent="-228600">
              <a:defRPr sz="2400">
                <a:solidFill>
                  <a:schemeClr val="tx1"/>
                </a:solidFill>
                <a:latin typeface="Arial" pitchFamily="34" charset="0"/>
                <a:ea typeface="ＭＳ Ｐゴシック" pitchFamily="34" charset="-128"/>
              </a:defRPr>
            </a:lvl3pPr>
            <a:lvl4pPr marL="1600200" indent="-228600">
              <a:defRPr sz="2400">
                <a:solidFill>
                  <a:schemeClr val="tx1"/>
                </a:solidFill>
                <a:latin typeface="Arial" pitchFamily="34" charset="0"/>
                <a:ea typeface="ＭＳ Ｐゴシック" pitchFamily="34" charset="-128"/>
              </a:defRPr>
            </a:lvl4pPr>
            <a:lvl5pPr marL="2057400" indent="-22860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r>
              <a:rPr lang="en-US" altLang="en-US" sz="1100" dirty="0"/>
              <a:t>© </a:t>
            </a:r>
            <a:r>
              <a:rPr lang="en-US" altLang="en-US" sz="1100" dirty="0" smtClean="0"/>
              <a:t>2017 </a:t>
            </a:r>
            <a:r>
              <a:rPr lang="en-US" altLang="en-US" sz="1100" dirty="0"/>
              <a:t>McGraw-Hill Higher Education. All rights reserved.</a:t>
            </a:r>
          </a:p>
        </p:txBody>
      </p:sp>
      <p:sp>
        <p:nvSpPr>
          <p:cNvPr id="39940" name="Text Box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itchFamily="34" charset="0"/>
                <a:ea typeface="ＭＳ Ｐゴシック" pitchFamily="34" charset="-128"/>
              </a:defRPr>
            </a:lvl1pPr>
            <a:lvl2pPr marL="742950" indent="-285750">
              <a:defRPr sz="2400">
                <a:solidFill>
                  <a:schemeClr val="tx1"/>
                </a:solidFill>
                <a:latin typeface="Arial" pitchFamily="34" charset="0"/>
                <a:ea typeface="ＭＳ Ｐゴシック" pitchFamily="34" charset="-128"/>
              </a:defRPr>
            </a:lvl2pPr>
            <a:lvl3pPr marL="1143000" indent="-228600">
              <a:defRPr sz="2400">
                <a:solidFill>
                  <a:schemeClr val="tx1"/>
                </a:solidFill>
                <a:latin typeface="Arial" pitchFamily="34" charset="0"/>
                <a:ea typeface="ＭＳ Ｐゴシック" pitchFamily="34" charset="-128"/>
              </a:defRPr>
            </a:lvl3pPr>
            <a:lvl4pPr marL="1600200" indent="-228600">
              <a:defRPr sz="2400">
                <a:solidFill>
                  <a:schemeClr val="tx1"/>
                </a:solidFill>
                <a:latin typeface="Arial" pitchFamily="34" charset="0"/>
                <a:ea typeface="ＭＳ Ｐゴシック" pitchFamily="34" charset="-128"/>
              </a:defRPr>
            </a:lvl4pPr>
            <a:lvl5pPr marL="2057400" indent="-22860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fld id="{076641DE-E606-438F-9842-45B05EF59F95}" type="slidenum">
              <a:rPr lang="en-US" altLang="en-US" sz="1100"/>
              <a:pPr/>
              <a:t>26</a:t>
            </a:fld>
            <a:endParaRPr lang="en-US" altLang="en-US" sz="11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4400" dirty="0" smtClean="0"/>
              <a:t>Example of </a:t>
            </a:r>
            <a:r>
              <a:rPr lang="en-US" altLang="en-US" sz="4400" dirty="0">
                <a:ea typeface="ＭＳ Ｐゴシック" pitchFamily="34" charset="-128"/>
              </a:rPr>
              <a:t>Ducking with </a:t>
            </a:r>
            <a:r>
              <a:rPr lang="en-US" altLang="en-US" sz="4400" dirty="0" smtClean="0">
                <a:ea typeface="ＭＳ Ｐゴシック" pitchFamily="34" charset="-128"/>
              </a:rPr>
              <a:t>Irrelevancie</a:t>
            </a:r>
            <a:r>
              <a:rPr lang="en-GB" altLang="en-US" sz="4400" dirty="0"/>
              <a:t>s</a:t>
            </a:r>
            <a:endParaRPr lang="en-GB" sz="4400" dirty="0"/>
          </a:p>
        </p:txBody>
      </p:sp>
      <p:sp>
        <p:nvSpPr>
          <p:cNvPr id="3" name="Content Placeholder 2"/>
          <p:cNvSpPr>
            <a:spLocks noGrp="1"/>
          </p:cNvSpPr>
          <p:nvPr>
            <p:ph idx="1"/>
          </p:nvPr>
        </p:nvSpPr>
        <p:spPr/>
        <p:txBody>
          <a:bodyPr/>
          <a:lstStyle/>
          <a:p>
            <a:r>
              <a:rPr lang="en-IN" dirty="0"/>
              <a:t>“Republicans hated Obama due to their racist attitudes. If the polls didn’t show it, it’s because people lie</a:t>
            </a:r>
            <a:r>
              <a:rPr lang="en-IN" dirty="0" smtClean="0"/>
              <a:t>.”</a:t>
            </a:r>
            <a:endParaRPr lang="en-IN" dirty="0"/>
          </a:p>
        </p:txBody>
      </p:sp>
      <p:sp>
        <p:nvSpPr>
          <p:cNvPr id="4" name="Text Box 1"/>
          <p:cNvSpPr>
            <a:spLocks noGrp="1"/>
          </p:cNvSpPr>
          <p:nvPr>
            <p:ph type="ftr" sz="quarter" idx="11"/>
          </p:nvPr>
        </p:nvSpPr>
        <p:spPr/>
        <p:txBody>
          <a:bodyPr/>
          <a:lstStyle/>
          <a:p>
            <a:r>
              <a:rPr lang="en-US" altLang="en-US" dirty="0" smtClean="0"/>
              <a:t>© 2017 McGraw-Hill Higher Education. All rights reserved.</a:t>
            </a:r>
            <a:endParaRPr lang="en-US" altLang="en-US" dirty="0"/>
          </a:p>
        </p:txBody>
      </p:sp>
      <p:sp>
        <p:nvSpPr>
          <p:cNvPr id="5" name="Text Box 2"/>
          <p:cNvSpPr>
            <a:spLocks noGrp="1"/>
          </p:cNvSpPr>
          <p:nvPr>
            <p:ph type="sldNum" sz="quarter" idx="12"/>
          </p:nvPr>
        </p:nvSpPr>
        <p:spPr/>
        <p:txBody>
          <a:bodyPr/>
          <a:lstStyle/>
          <a:p>
            <a:fld id="{3B46C4F6-1326-4588-A737-E35D0683AFF7}" type="slidenum">
              <a:rPr lang="en-US" altLang="en-US" smtClean="0"/>
              <a:pPr/>
              <a:t>27</a:t>
            </a:fld>
            <a:endParaRPr lang="en-US" altLang="en-US" dirty="0"/>
          </a:p>
        </p:txBody>
      </p:sp>
    </p:spTree>
    <p:extLst>
      <p:ext uri="{BB962C8B-B14F-4D97-AF65-F5344CB8AC3E}">
        <p14:creationId xmlns:p14="http://schemas.microsoft.com/office/powerpoint/2010/main" val="7833788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ea typeface="ＭＳ Ｐゴシック" pitchFamily="34" charset="-128"/>
              </a:rPr>
              <a:t>Chapter </a:t>
            </a:r>
            <a:r>
              <a:rPr lang="en-GB" dirty="0" smtClean="0">
                <a:ea typeface="ＭＳ Ｐゴシック" pitchFamily="34" charset="-128"/>
              </a:rPr>
              <a:t>Outline</a:t>
            </a:r>
            <a:r>
              <a:rPr lang="en-GB" sz="2000" dirty="0" smtClean="0">
                <a:ea typeface="ＭＳ Ｐゴシック" pitchFamily="34" charset="-128"/>
              </a:rPr>
              <a:t> (2)</a:t>
            </a:r>
            <a:endParaRPr lang="en-GB" sz="2000" dirty="0">
              <a:ea typeface="ＭＳ Ｐゴシック" pitchFamily="34" charset="-128"/>
            </a:endParaRPr>
          </a:p>
        </p:txBody>
      </p:sp>
      <p:sp>
        <p:nvSpPr>
          <p:cNvPr id="3" name="Content Placeholder 2"/>
          <p:cNvSpPr>
            <a:spLocks noGrp="1"/>
          </p:cNvSpPr>
          <p:nvPr>
            <p:ph idx="1"/>
          </p:nvPr>
        </p:nvSpPr>
        <p:spPr/>
        <p:txBody>
          <a:bodyPr/>
          <a:lstStyle/>
          <a:p>
            <a:r>
              <a:rPr lang="en-IN" dirty="0"/>
              <a:t>Define and recognize fallacies involved in begging the question.</a:t>
            </a:r>
          </a:p>
          <a:p>
            <a:r>
              <a:rPr lang="en-IN" dirty="0"/>
              <a:t>Define and recognize fallacies classified as appeals to emotion.</a:t>
            </a:r>
          </a:p>
          <a:p>
            <a:r>
              <a:rPr lang="en-IN" dirty="0"/>
              <a:t>Define and recognize other fallacies involved in arriving at irrelevant conclusions.</a:t>
            </a:r>
            <a:endParaRPr lang="en-GB" dirty="0"/>
          </a:p>
        </p:txBody>
      </p:sp>
      <p:sp>
        <p:nvSpPr>
          <p:cNvPr id="4" name="Text Box 1"/>
          <p:cNvSpPr>
            <a:spLocks noGrp="1"/>
          </p:cNvSpPr>
          <p:nvPr>
            <p:ph type="ftr" sz="quarter" idx="11"/>
          </p:nvPr>
        </p:nvSpPr>
        <p:spPr/>
        <p:txBody>
          <a:bodyPr/>
          <a:lstStyle/>
          <a:p>
            <a:r>
              <a:rPr lang="en-US" altLang="en-US" dirty="0" smtClean="0"/>
              <a:t>© 2017 McGraw-Hill Higher Education. All rights reserved.</a:t>
            </a:r>
            <a:endParaRPr lang="en-US" altLang="en-US" dirty="0"/>
          </a:p>
        </p:txBody>
      </p:sp>
      <p:sp>
        <p:nvSpPr>
          <p:cNvPr id="5" name="Text Box 2"/>
          <p:cNvSpPr>
            <a:spLocks noGrp="1"/>
          </p:cNvSpPr>
          <p:nvPr>
            <p:ph type="sldNum" sz="quarter" idx="12"/>
          </p:nvPr>
        </p:nvSpPr>
        <p:spPr/>
        <p:txBody>
          <a:bodyPr/>
          <a:lstStyle/>
          <a:p>
            <a:fld id="{3B46C4F6-1326-4588-A737-E35D0683AFF7}" type="slidenum">
              <a:rPr lang="en-US" altLang="en-US" smtClean="0"/>
              <a:pPr/>
              <a:t>3</a:t>
            </a:fld>
            <a:endParaRPr lang="en-US" altLang="en-US" dirty="0"/>
          </a:p>
        </p:txBody>
      </p:sp>
    </p:spTree>
    <p:extLst>
      <p:ext uri="{BB962C8B-B14F-4D97-AF65-F5344CB8AC3E}">
        <p14:creationId xmlns:p14="http://schemas.microsoft.com/office/powerpoint/2010/main" val="16971697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noChangeArrowheads="1"/>
          </p:cNvSpPr>
          <p:nvPr>
            <p:ph type="title"/>
          </p:nvPr>
        </p:nvSpPr>
        <p:spPr/>
        <p:txBody>
          <a:bodyPr/>
          <a:lstStyle/>
          <a:p>
            <a:pPr eaLnBrk="1" hangingPunct="1"/>
            <a:r>
              <a:rPr lang="en-US" altLang="en-US" dirty="0">
                <a:ea typeface="ＭＳ Ｐゴシック" pitchFamily="34" charset="-128"/>
              </a:rPr>
              <a:t>Appeal to Emotion</a:t>
            </a:r>
            <a:endParaRPr lang="en-US" altLang="en-US" dirty="0" smtClean="0">
              <a:ea typeface="ＭＳ Ｐゴシック" pitchFamily="34" charset="-128"/>
            </a:endParaRPr>
          </a:p>
        </p:txBody>
      </p:sp>
      <p:sp>
        <p:nvSpPr>
          <p:cNvPr id="23555" name="Content Placeholder 2"/>
          <p:cNvSpPr>
            <a:spLocks noGrp="1" noChangeArrowheads="1"/>
          </p:cNvSpPr>
          <p:nvPr>
            <p:ph idx="1"/>
          </p:nvPr>
        </p:nvSpPr>
        <p:spPr/>
        <p:txBody>
          <a:bodyPr/>
          <a:lstStyle/>
          <a:p>
            <a:r>
              <a:rPr lang="en-IN" altLang="en-US" dirty="0">
                <a:ea typeface="ＭＳ Ｐゴシック" pitchFamily="34" charset="-128"/>
              </a:rPr>
              <a:t>Occurs when a speaker or writer </a:t>
            </a:r>
            <a:r>
              <a:rPr lang="en-IN" altLang="en-US" dirty="0" smtClean="0">
                <a:ea typeface="ＭＳ Ｐゴシック" pitchFamily="34" charset="-128"/>
              </a:rPr>
              <a:t>"supports" </a:t>
            </a:r>
            <a:r>
              <a:rPr lang="en-IN" altLang="en-US" dirty="0">
                <a:ea typeface="ＭＳ Ｐゴシック" pitchFamily="34" charset="-128"/>
              </a:rPr>
              <a:t>a contention by playing on people's emotions rather than by producing a real </a:t>
            </a:r>
            <a:r>
              <a:rPr lang="en-IN" altLang="en-US" dirty="0" smtClean="0">
                <a:ea typeface="ＭＳ Ｐゴシック" pitchFamily="34" charset="-128"/>
              </a:rPr>
              <a:t>argument</a:t>
            </a:r>
            <a:endParaRPr lang="en-IN" altLang="en-US" dirty="0">
              <a:ea typeface="ＭＳ Ｐゴシック" pitchFamily="34" charset="-128"/>
            </a:endParaRPr>
          </a:p>
        </p:txBody>
      </p:sp>
      <p:sp>
        <p:nvSpPr>
          <p:cNvPr id="6" name="Text Box 1"/>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itchFamily="34" charset="0"/>
                <a:ea typeface="ＭＳ Ｐゴシック" pitchFamily="34" charset="-128"/>
              </a:defRPr>
            </a:lvl1pPr>
            <a:lvl2pPr marL="742950" indent="-285750">
              <a:defRPr sz="2400">
                <a:solidFill>
                  <a:schemeClr val="tx1"/>
                </a:solidFill>
                <a:latin typeface="Arial" pitchFamily="34" charset="0"/>
                <a:ea typeface="ＭＳ Ｐゴシック" pitchFamily="34" charset="-128"/>
              </a:defRPr>
            </a:lvl2pPr>
            <a:lvl3pPr marL="1143000" indent="-228600">
              <a:defRPr sz="2400">
                <a:solidFill>
                  <a:schemeClr val="tx1"/>
                </a:solidFill>
                <a:latin typeface="Arial" pitchFamily="34" charset="0"/>
                <a:ea typeface="ＭＳ Ｐゴシック" pitchFamily="34" charset="-128"/>
              </a:defRPr>
            </a:lvl3pPr>
            <a:lvl4pPr marL="1600200" indent="-228600">
              <a:defRPr sz="2400">
                <a:solidFill>
                  <a:schemeClr val="tx1"/>
                </a:solidFill>
                <a:latin typeface="Arial" pitchFamily="34" charset="0"/>
                <a:ea typeface="ＭＳ Ｐゴシック" pitchFamily="34" charset="-128"/>
              </a:defRPr>
            </a:lvl4pPr>
            <a:lvl5pPr marL="2057400" indent="-22860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r>
              <a:rPr lang="en-US" altLang="en-US" sz="1100" dirty="0"/>
              <a:t>© </a:t>
            </a:r>
            <a:r>
              <a:rPr lang="en-US" altLang="en-US" sz="1100" dirty="0" smtClean="0"/>
              <a:t>2017 </a:t>
            </a:r>
            <a:r>
              <a:rPr lang="en-US" altLang="en-US" sz="1100" dirty="0"/>
              <a:t>McGraw-Hill Higher Education. All rights reserved.</a:t>
            </a:r>
          </a:p>
        </p:txBody>
      </p:sp>
      <p:sp>
        <p:nvSpPr>
          <p:cNvPr id="16388" name="Text Box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itchFamily="34" charset="0"/>
                <a:ea typeface="ＭＳ Ｐゴシック" pitchFamily="34" charset="-128"/>
              </a:defRPr>
            </a:lvl1pPr>
            <a:lvl2pPr marL="742950" indent="-285750">
              <a:defRPr sz="2400">
                <a:solidFill>
                  <a:schemeClr val="tx1"/>
                </a:solidFill>
                <a:latin typeface="Arial" pitchFamily="34" charset="0"/>
                <a:ea typeface="ＭＳ Ｐゴシック" pitchFamily="34" charset="-128"/>
              </a:defRPr>
            </a:lvl2pPr>
            <a:lvl3pPr marL="1143000" indent="-228600">
              <a:defRPr sz="2400">
                <a:solidFill>
                  <a:schemeClr val="tx1"/>
                </a:solidFill>
                <a:latin typeface="Arial" pitchFamily="34" charset="0"/>
                <a:ea typeface="ＭＳ Ｐゴシック" pitchFamily="34" charset="-128"/>
              </a:defRPr>
            </a:lvl3pPr>
            <a:lvl4pPr marL="1600200" indent="-228600">
              <a:defRPr sz="2400">
                <a:solidFill>
                  <a:schemeClr val="tx1"/>
                </a:solidFill>
                <a:latin typeface="Arial" pitchFamily="34" charset="0"/>
                <a:ea typeface="ＭＳ Ｐゴシック" pitchFamily="34" charset="-128"/>
              </a:defRPr>
            </a:lvl4pPr>
            <a:lvl5pPr marL="2057400" indent="-22860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fld id="{7FB6DB6C-047C-453D-A984-2E2476F63DD6}" type="slidenum">
              <a:rPr lang="en-US" altLang="en-US" sz="1100"/>
              <a:pPr/>
              <a:t>4</a:t>
            </a:fld>
            <a:endParaRPr lang="en-US" altLang="en-US" sz="11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ea typeface="ＭＳ Ｐゴシック" pitchFamily="34" charset="-128"/>
              </a:rPr>
              <a:t>Varieties of Appeals to Emotion</a:t>
            </a:r>
            <a:endParaRPr lang="en-GB" sz="4400" dirty="0"/>
          </a:p>
        </p:txBody>
      </p:sp>
      <p:sp>
        <p:nvSpPr>
          <p:cNvPr id="3" name="Content Placeholder 2"/>
          <p:cNvSpPr>
            <a:spLocks noGrp="1"/>
          </p:cNvSpPr>
          <p:nvPr>
            <p:ph idx="1"/>
          </p:nvPr>
        </p:nvSpPr>
        <p:spPr/>
        <p:txBody>
          <a:bodyPr/>
          <a:lstStyle/>
          <a:p>
            <a:r>
              <a:rPr lang="en-IN" dirty="0" smtClean="0"/>
              <a:t>Argument </a:t>
            </a:r>
            <a:r>
              <a:rPr lang="en-IN" dirty="0"/>
              <a:t>from outrage</a:t>
            </a:r>
          </a:p>
          <a:p>
            <a:r>
              <a:rPr lang="en-IN" dirty="0" smtClean="0"/>
              <a:t>Scare </a:t>
            </a:r>
            <a:r>
              <a:rPr lang="en-IN" dirty="0"/>
              <a:t>tactics</a:t>
            </a:r>
          </a:p>
          <a:p>
            <a:pPr lvl="1"/>
            <a:r>
              <a:rPr lang="en-IN" dirty="0" smtClean="0"/>
              <a:t>Peer </a:t>
            </a:r>
            <a:r>
              <a:rPr lang="en-IN" dirty="0"/>
              <a:t>pressure fallacy</a:t>
            </a:r>
          </a:p>
          <a:p>
            <a:r>
              <a:rPr lang="en-IN" dirty="0" smtClean="0"/>
              <a:t>Appeal </a:t>
            </a:r>
            <a:r>
              <a:rPr lang="en-IN" dirty="0"/>
              <a:t>to pity</a:t>
            </a:r>
          </a:p>
          <a:p>
            <a:r>
              <a:rPr lang="en-IN" dirty="0" smtClean="0"/>
              <a:t>Apple </a:t>
            </a:r>
            <a:r>
              <a:rPr lang="en-IN" dirty="0"/>
              <a:t>polishing</a:t>
            </a:r>
          </a:p>
          <a:p>
            <a:r>
              <a:rPr lang="en-IN" dirty="0" smtClean="0"/>
              <a:t>Guilt </a:t>
            </a:r>
            <a:r>
              <a:rPr lang="en-IN" dirty="0"/>
              <a:t>tripping</a:t>
            </a:r>
          </a:p>
          <a:p>
            <a:r>
              <a:rPr lang="en-IN" dirty="0" smtClean="0"/>
              <a:t>Appeal </a:t>
            </a:r>
            <a:r>
              <a:rPr lang="en-IN" dirty="0"/>
              <a:t>to envy</a:t>
            </a:r>
          </a:p>
          <a:p>
            <a:r>
              <a:rPr lang="en-IN" dirty="0" smtClean="0"/>
              <a:t>Appeal </a:t>
            </a:r>
            <a:r>
              <a:rPr lang="en-IN" dirty="0"/>
              <a:t>to </a:t>
            </a:r>
            <a:r>
              <a:rPr lang="en-IN" dirty="0" smtClean="0"/>
              <a:t>jealousy</a:t>
            </a:r>
            <a:endParaRPr lang="en-GB" dirty="0"/>
          </a:p>
        </p:txBody>
      </p:sp>
      <p:sp>
        <p:nvSpPr>
          <p:cNvPr id="4" name="Text Box 1"/>
          <p:cNvSpPr>
            <a:spLocks noGrp="1"/>
          </p:cNvSpPr>
          <p:nvPr>
            <p:ph type="ftr" sz="quarter" idx="11"/>
          </p:nvPr>
        </p:nvSpPr>
        <p:spPr/>
        <p:txBody>
          <a:bodyPr/>
          <a:lstStyle/>
          <a:p>
            <a:r>
              <a:rPr lang="en-US" altLang="en-US" dirty="0" smtClean="0"/>
              <a:t>© 2017 McGraw-Hill Higher Education. All rights reserved.</a:t>
            </a:r>
            <a:endParaRPr lang="en-US" altLang="en-US" dirty="0"/>
          </a:p>
        </p:txBody>
      </p:sp>
      <p:sp>
        <p:nvSpPr>
          <p:cNvPr id="5" name="Text Box 2"/>
          <p:cNvSpPr>
            <a:spLocks noGrp="1"/>
          </p:cNvSpPr>
          <p:nvPr>
            <p:ph type="sldNum" sz="quarter" idx="12"/>
          </p:nvPr>
        </p:nvSpPr>
        <p:spPr/>
        <p:txBody>
          <a:bodyPr/>
          <a:lstStyle/>
          <a:p>
            <a:fld id="{3B46C4F6-1326-4588-A737-E35D0683AFF7}" type="slidenum">
              <a:rPr lang="en-US" altLang="en-US" smtClean="0"/>
              <a:pPr/>
              <a:t>5</a:t>
            </a:fld>
            <a:endParaRPr lang="en-US" altLang="en-US" dirty="0"/>
          </a:p>
        </p:txBody>
      </p:sp>
    </p:spTree>
    <p:extLst>
      <p:ext uri="{BB962C8B-B14F-4D97-AF65-F5344CB8AC3E}">
        <p14:creationId xmlns:p14="http://schemas.microsoft.com/office/powerpoint/2010/main" val="10503894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Argument from Outrage</a:t>
            </a:r>
          </a:p>
        </p:txBody>
      </p:sp>
      <p:sp>
        <p:nvSpPr>
          <p:cNvPr id="3" name="Content Placeholder 2"/>
          <p:cNvSpPr>
            <a:spLocks noGrp="1"/>
          </p:cNvSpPr>
          <p:nvPr>
            <p:ph idx="1"/>
          </p:nvPr>
        </p:nvSpPr>
        <p:spPr/>
        <p:txBody>
          <a:bodyPr/>
          <a:lstStyle/>
          <a:p>
            <a:r>
              <a:rPr lang="en-IN" dirty="0"/>
              <a:t>Occurs when a speaker or writer attempts to convince people by making them angry rather than by giving </a:t>
            </a:r>
            <a:r>
              <a:rPr lang="en-IN" dirty="0" smtClean="0"/>
              <a:t>them a </a:t>
            </a:r>
            <a:r>
              <a:rPr lang="en-IN" dirty="0"/>
              <a:t>relevant argument</a:t>
            </a:r>
            <a:endParaRPr lang="en-GB" dirty="0"/>
          </a:p>
        </p:txBody>
      </p:sp>
      <p:sp>
        <p:nvSpPr>
          <p:cNvPr id="4" name="Text Box 1"/>
          <p:cNvSpPr>
            <a:spLocks noGrp="1"/>
          </p:cNvSpPr>
          <p:nvPr>
            <p:ph type="ftr" sz="quarter" idx="11"/>
          </p:nvPr>
        </p:nvSpPr>
        <p:spPr/>
        <p:txBody>
          <a:bodyPr/>
          <a:lstStyle/>
          <a:p>
            <a:r>
              <a:rPr lang="en-US" altLang="en-US" dirty="0" smtClean="0"/>
              <a:t>© 2017 McGraw-Hill Higher Education. All rights reserved.</a:t>
            </a:r>
            <a:endParaRPr lang="en-US" altLang="en-US" dirty="0"/>
          </a:p>
        </p:txBody>
      </p:sp>
      <p:sp>
        <p:nvSpPr>
          <p:cNvPr id="5" name="Text Box 2"/>
          <p:cNvSpPr>
            <a:spLocks noGrp="1"/>
          </p:cNvSpPr>
          <p:nvPr>
            <p:ph type="sldNum" sz="quarter" idx="12"/>
          </p:nvPr>
        </p:nvSpPr>
        <p:spPr/>
        <p:txBody>
          <a:bodyPr/>
          <a:lstStyle/>
          <a:p>
            <a:fld id="{3B46C4F6-1326-4588-A737-E35D0683AFF7}" type="slidenum">
              <a:rPr lang="en-US" altLang="en-US" smtClean="0"/>
              <a:pPr/>
              <a:t>6</a:t>
            </a:fld>
            <a:endParaRPr lang="en-US" altLang="en-US" dirty="0"/>
          </a:p>
        </p:txBody>
      </p:sp>
    </p:spTree>
    <p:extLst>
      <p:ext uri="{BB962C8B-B14F-4D97-AF65-F5344CB8AC3E}">
        <p14:creationId xmlns:p14="http://schemas.microsoft.com/office/powerpoint/2010/main" val="15178939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noChangeArrowheads="1"/>
          </p:cNvSpPr>
          <p:nvPr>
            <p:ph type="title"/>
          </p:nvPr>
        </p:nvSpPr>
        <p:spPr/>
        <p:txBody>
          <a:bodyPr/>
          <a:lstStyle/>
          <a:p>
            <a:pPr eaLnBrk="1" hangingPunct="1"/>
            <a:r>
              <a:rPr lang="en-US" altLang="en-US" sz="4400" dirty="0">
                <a:ea typeface="ＭＳ Ｐゴシック" pitchFamily="34" charset="-128"/>
              </a:rPr>
              <a:t>Example</a:t>
            </a:r>
            <a:r>
              <a:rPr lang="en-US" altLang="en-US" sz="4400" dirty="0" smtClean="0">
                <a:solidFill>
                  <a:srgbClr val="00B050"/>
                </a:solidFill>
                <a:ea typeface="ＭＳ Ｐゴシック" pitchFamily="34" charset="-128"/>
              </a:rPr>
              <a:t> </a:t>
            </a:r>
            <a:r>
              <a:rPr lang="en-US" altLang="en-US" sz="4400" dirty="0">
                <a:ea typeface="ＭＳ Ｐゴシック" pitchFamily="34" charset="-128"/>
              </a:rPr>
              <a:t>of</a:t>
            </a:r>
            <a:r>
              <a:rPr lang="en-US" altLang="en-US" sz="4400" dirty="0" smtClean="0">
                <a:solidFill>
                  <a:srgbClr val="00B050"/>
                </a:solidFill>
                <a:ea typeface="ＭＳ Ｐゴシック" pitchFamily="34" charset="-128"/>
              </a:rPr>
              <a:t> </a:t>
            </a:r>
            <a:r>
              <a:rPr lang="en-US" altLang="en-US" sz="4400" dirty="0" smtClean="0">
                <a:ea typeface="ＭＳ Ｐゴシック" pitchFamily="34" charset="-128"/>
              </a:rPr>
              <a:t>Argument from Outrage</a:t>
            </a:r>
          </a:p>
        </p:txBody>
      </p:sp>
      <p:sp>
        <p:nvSpPr>
          <p:cNvPr id="23555" name="Content Placeholder 2"/>
          <p:cNvSpPr>
            <a:spLocks noGrp="1" noChangeArrowheads="1"/>
          </p:cNvSpPr>
          <p:nvPr>
            <p:ph idx="1"/>
          </p:nvPr>
        </p:nvSpPr>
        <p:spPr/>
        <p:txBody>
          <a:bodyPr/>
          <a:lstStyle/>
          <a:p>
            <a:pPr eaLnBrk="1" hangingPunct="1"/>
            <a:r>
              <a:rPr lang="ja-JP" altLang="en-US" dirty="0" smtClean="0">
                <a:ea typeface="ＭＳ Ｐゴシック" pitchFamily="34" charset="-128"/>
              </a:rPr>
              <a:t>“</a:t>
            </a:r>
            <a:r>
              <a:rPr lang="en-US" altLang="ja-JP" dirty="0" smtClean="0">
                <a:ea typeface="ＭＳ Ｐゴシック" pitchFamily="34" charset="-128"/>
              </a:rPr>
              <a:t>Do you think Apple doesn’t know it hires 12-year-old children to make its electronics? You think it isn</a:t>
            </a:r>
            <a:r>
              <a:rPr lang="en-GB" altLang="ja-JP" dirty="0" smtClean="0">
                <a:ea typeface="ＭＳ Ｐゴシック" pitchFamily="34" charset="-128"/>
              </a:rPr>
              <a:t>’</a:t>
            </a:r>
            <a:r>
              <a:rPr lang="en-US" altLang="ja-JP" dirty="0" smtClean="0">
                <a:ea typeface="ＭＳ Ｐゴシック" pitchFamily="34" charset="-128"/>
              </a:rPr>
              <a:t>t aware it pays them slave wages and has them work in buildings without heat or air conditioning? It knows. Apple products can</a:t>
            </a:r>
            <a:r>
              <a:rPr lang="en-GB" altLang="ja-JP" dirty="0" smtClean="0">
                <a:ea typeface="ＭＳ Ｐゴシック" pitchFamily="34" charset="-128"/>
              </a:rPr>
              <a:t>’</a:t>
            </a:r>
            <a:r>
              <a:rPr lang="en-US" altLang="ja-JP" dirty="0" smtClean="0">
                <a:ea typeface="ＭＳ Ｐゴシック" pitchFamily="34" charset="-128"/>
              </a:rPr>
              <a:t>t be any good.</a:t>
            </a:r>
            <a:r>
              <a:rPr lang="ja-JP" altLang="en-US" dirty="0" smtClean="0">
                <a:ea typeface="ＭＳ Ｐゴシック" pitchFamily="34" charset="-128"/>
              </a:rPr>
              <a:t>”</a:t>
            </a:r>
            <a:endParaRPr lang="en-US" altLang="en-US" dirty="0" smtClean="0">
              <a:ea typeface="ＭＳ Ｐゴシック" pitchFamily="34" charset="-128"/>
            </a:endParaRPr>
          </a:p>
        </p:txBody>
      </p:sp>
      <p:sp>
        <p:nvSpPr>
          <p:cNvPr id="6" name="Text Box 1"/>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itchFamily="34" charset="0"/>
                <a:ea typeface="ＭＳ Ｐゴシック" pitchFamily="34" charset="-128"/>
              </a:defRPr>
            </a:lvl1pPr>
            <a:lvl2pPr marL="742950" indent="-285750">
              <a:defRPr sz="2400">
                <a:solidFill>
                  <a:schemeClr val="tx1"/>
                </a:solidFill>
                <a:latin typeface="Arial" pitchFamily="34" charset="0"/>
                <a:ea typeface="ＭＳ Ｐゴシック" pitchFamily="34" charset="-128"/>
              </a:defRPr>
            </a:lvl2pPr>
            <a:lvl3pPr marL="1143000" indent="-228600">
              <a:defRPr sz="2400">
                <a:solidFill>
                  <a:schemeClr val="tx1"/>
                </a:solidFill>
                <a:latin typeface="Arial" pitchFamily="34" charset="0"/>
                <a:ea typeface="ＭＳ Ｐゴシック" pitchFamily="34" charset="-128"/>
              </a:defRPr>
            </a:lvl3pPr>
            <a:lvl4pPr marL="1600200" indent="-228600">
              <a:defRPr sz="2400">
                <a:solidFill>
                  <a:schemeClr val="tx1"/>
                </a:solidFill>
                <a:latin typeface="Arial" pitchFamily="34" charset="0"/>
                <a:ea typeface="ＭＳ Ｐゴシック" pitchFamily="34" charset="-128"/>
              </a:defRPr>
            </a:lvl4pPr>
            <a:lvl5pPr marL="2057400" indent="-22860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r>
              <a:rPr lang="en-US" altLang="en-US" sz="1100" dirty="0"/>
              <a:t>© </a:t>
            </a:r>
            <a:r>
              <a:rPr lang="en-US" altLang="en-US" sz="1100" dirty="0" smtClean="0"/>
              <a:t>2017 </a:t>
            </a:r>
            <a:r>
              <a:rPr lang="en-US" altLang="en-US" sz="1100" dirty="0"/>
              <a:t>McGraw-Hill Higher Education. All rights reserved.</a:t>
            </a:r>
          </a:p>
        </p:txBody>
      </p:sp>
      <p:sp>
        <p:nvSpPr>
          <p:cNvPr id="18436" name="Text Box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itchFamily="34" charset="0"/>
                <a:ea typeface="ＭＳ Ｐゴシック" pitchFamily="34" charset="-128"/>
              </a:defRPr>
            </a:lvl1pPr>
            <a:lvl2pPr marL="742950" indent="-285750">
              <a:defRPr sz="2400">
                <a:solidFill>
                  <a:schemeClr val="tx1"/>
                </a:solidFill>
                <a:latin typeface="Arial" pitchFamily="34" charset="0"/>
                <a:ea typeface="ＭＳ Ｐゴシック" pitchFamily="34" charset="-128"/>
              </a:defRPr>
            </a:lvl2pPr>
            <a:lvl3pPr marL="1143000" indent="-228600">
              <a:defRPr sz="2400">
                <a:solidFill>
                  <a:schemeClr val="tx1"/>
                </a:solidFill>
                <a:latin typeface="Arial" pitchFamily="34" charset="0"/>
                <a:ea typeface="ＭＳ Ｐゴシック" pitchFamily="34" charset="-128"/>
              </a:defRPr>
            </a:lvl3pPr>
            <a:lvl4pPr marL="1600200" indent="-228600">
              <a:defRPr sz="2400">
                <a:solidFill>
                  <a:schemeClr val="tx1"/>
                </a:solidFill>
                <a:latin typeface="Arial" pitchFamily="34" charset="0"/>
                <a:ea typeface="ＭＳ Ｐゴシック" pitchFamily="34" charset="-128"/>
              </a:defRPr>
            </a:lvl4pPr>
            <a:lvl5pPr marL="2057400" indent="-22860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fld id="{5DB57EA5-CA9A-4F3D-A51A-33D32BC1EE68}" type="slidenum">
              <a:rPr lang="en-US" altLang="en-US" sz="1100"/>
              <a:pPr/>
              <a:t>7</a:t>
            </a:fld>
            <a:endParaRPr lang="en-US" altLang="en-US" sz="11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Title 1"/>
          <p:cNvSpPr>
            <a:spLocks noGrp="1" noChangeArrowheads="1"/>
          </p:cNvSpPr>
          <p:nvPr>
            <p:ph type="title"/>
          </p:nvPr>
        </p:nvSpPr>
        <p:spPr/>
        <p:txBody>
          <a:bodyPr/>
          <a:lstStyle/>
          <a:p>
            <a:pPr eaLnBrk="1" hangingPunct="1"/>
            <a:r>
              <a:rPr lang="en-US" altLang="en-US" dirty="0" smtClean="0">
                <a:ea typeface="ＭＳ Ｐゴシック" pitchFamily="34" charset="-128"/>
              </a:rPr>
              <a:t>Scare Tactics</a:t>
            </a:r>
          </a:p>
        </p:txBody>
      </p:sp>
      <p:sp>
        <p:nvSpPr>
          <p:cNvPr id="7171" name="Content Placeholder 2"/>
          <p:cNvSpPr>
            <a:spLocks noGrp="1" noChangeArrowheads="1"/>
          </p:cNvSpPr>
          <p:nvPr>
            <p:ph idx="1"/>
          </p:nvPr>
        </p:nvSpPr>
        <p:spPr/>
        <p:txBody>
          <a:bodyPr/>
          <a:lstStyle/>
          <a:p>
            <a:pPr eaLnBrk="1" hangingPunct="1"/>
            <a:r>
              <a:rPr lang="en-US" altLang="en-US" dirty="0" smtClean="0">
                <a:ea typeface="ＭＳ Ｐゴシック" pitchFamily="34" charset="-128"/>
              </a:rPr>
              <a:t>A fallacy that occurs when a speaker or writer tries to scare people into accepting an irrelevant conclusion</a:t>
            </a:r>
          </a:p>
          <a:p>
            <a:pPr eaLnBrk="1" hangingPunct="1"/>
            <a:r>
              <a:rPr lang="en-US" altLang="en-US" dirty="0" smtClean="0">
                <a:ea typeface="ＭＳ Ｐゴシック" pitchFamily="34" charset="-128"/>
              </a:rPr>
              <a:t>Example	</a:t>
            </a:r>
          </a:p>
          <a:p>
            <a:pPr lvl="1" eaLnBrk="1" hangingPunct="1"/>
            <a:r>
              <a:rPr lang="ja-JP" altLang="en-US" dirty="0" smtClean="0">
                <a:ea typeface="ＭＳ Ｐゴシック" pitchFamily="34" charset="-128"/>
              </a:rPr>
              <a:t>“</a:t>
            </a:r>
            <a:r>
              <a:rPr lang="en-US" altLang="ja-JP" dirty="0" smtClean="0">
                <a:ea typeface="ＭＳ Ｐゴシック" pitchFamily="34" charset="-128"/>
              </a:rPr>
              <a:t>Buy Michelin tires. Don</a:t>
            </a:r>
            <a:r>
              <a:rPr lang="en-GB" altLang="ja-JP" dirty="0" smtClean="0">
                <a:ea typeface="ＭＳ Ｐゴシック" pitchFamily="34" charset="-128"/>
              </a:rPr>
              <a:t>’</a:t>
            </a:r>
            <a:r>
              <a:rPr lang="en-US" altLang="ja-JP" dirty="0" smtClean="0">
                <a:ea typeface="ＭＳ Ｐゴシック" pitchFamily="34" charset="-128"/>
              </a:rPr>
              <a:t>t risk your children</a:t>
            </a:r>
            <a:r>
              <a:rPr lang="en-GB" altLang="ja-JP" dirty="0" smtClean="0">
                <a:ea typeface="ＭＳ Ｐゴシック" pitchFamily="34" charset="-128"/>
              </a:rPr>
              <a:t>’</a:t>
            </a:r>
            <a:r>
              <a:rPr lang="en-US" altLang="ja-JP" dirty="0" smtClean="0">
                <a:ea typeface="ＭＳ Ｐゴシック" pitchFamily="34" charset="-128"/>
              </a:rPr>
              <a:t>s safety by buying inferior brands.</a:t>
            </a:r>
            <a:r>
              <a:rPr lang="ja-JP" altLang="en-US" dirty="0" smtClean="0">
                <a:ea typeface="ＭＳ Ｐゴシック" pitchFamily="34" charset="-128"/>
              </a:rPr>
              <a:t>”</a:t>
            </a:r>
            <a:r>
              <a:rPr lang="en-US" altLang="ja-JP" dirty="0" smtClean="0">
                <a:ea typeface="ＭＳ Ｐゴシック" pitchFamily="34" charset="-128"/>
              </a:rPr>
              <a:t> </a:t>
            </a:r>
            <a:endParaRPr lang="en-US" altLang="en-US" dirty="0" smtClean="0">
              <a:ea typeface="ＭＳ Ｐゴシック" pitchFamily="34" charset="-128"/>
            </a:endParaRPr>
          </a:p>
        </p:txBody>
      </p:sp>
      <p:sp>
        <p:nvSpPr>
          <p:cNvPr id="6" name="Text Box 1"/>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itchFamily="34" charset="0"/>
                <a:ea typeface="ＭＳ Ｐゴシック" pitchFamily="34" charset="-128"/>
              </a:defRPr>
            </a:lvl1pPr>
            <a:lvl2pPr marL="742950" indent="-285750">
              <a:defRPr sz="2400">
                <a:solidFill>
                  <a:schemeClr val="tx1"/>
                </a:solidFill>
                <a:latin typeface="Arial" pitchFamily="34" charset="0"/>
                <a:ea typeface="ＭＳ Ｐゴシック" pitchFamily="34" charset="-128"/>
              </a:defRPr>
            </a:lvl2pPr>
            <a:lvl3pPr marL="1143000" indent="-228600">
              <a:defRPr sz="2400">
                <a:solidFill>
                  <a:schemeClr val="tx1"/>
                </a:solidFill>
                <a:latin typeface="Arial" pitchFamily="34" charset="0"/>
                <a:ea typeface="ＭＳ Ｐゴシック" pitchFamily="34" charset="-128"/>
              </a:defRPr>
            </a:lvl3pPr>
            <a:lvl4pPr marL="1600200" indent="-228600">
              <a:defRPr sz="2400">
                <a:solidFill>
                  <a:schemeClr val="tx1"/>
                </a:solidFill>
                <a:latin typeface="Arial" pitchFamily="34" charset="0"/>
                <a:ea typeface="ＭＳ Ｐゴシック" pitchFamily="34" charset="-128"/>
              </a:defRPr>
            </a:lvl4pPr>
            <a:lvl5pPr marL="2057400" indent="-22860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r>
              <a:rPr lang="en-US" altLang="en-US" sz="1100" dirty="0"/>
              <a:t>© </a:t>
            </a:r>
            <a:r>
              <a:rPr lang="en-US" altLang="en-US" sz="1100" dirty="0" smtClean="0"/>
              <a:t>2017 </a:t>
            </a:r>
            <a:r>
              <a:rPr lang="en-US" altLang="en-US" sz="1100" dirty="0"/>
              <a:t>McGraw-Hill Higher Education. All rights reserved.</a:t>
            </a:r>
          </a:p>
        </p:txBody>
      </p:sp>
      <p:sp>
        <p:nvSpPr>
          <p:cNvPr id="21508" name="Text Box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itchFamily="34" charset="0"/>
                <a:ea typeface="ＭＳ Ｐゴシック" pitchFamily="34" charset="-128"/>
              </a:defRPr>
            </a:lvl1pPr>
            <a:lvl2pPr marL="742950" indent="-285750">
              <a:defRPr sz="2400">
                <a:solidFill>
                  <a:schemeClr val="tx1"/>
                </a:solidFill>
                <a:latin typeface="Arial" pitchFamily="34" charset="0"/>
                <a:ea typeface="ＭＳ Ｐゴシック" pitchFamily="34" charset="-128"/>
              </a:defRPr>
            </a:lvl2pPr>
            <a:lvl3pPr marL="1143000" indent="-228600">
              <a:defRPr sz="2400">
                <a:solidFill>
                  <a:schemeClr val="tx1"/>
                </a:solidFill>
                <a:latin typeface="Arial" pitchFamily="34" charset="0"/>
                <a:ea typeface="ＭＳ Ｐゴシック" pitchFamily="34" charset="-128"/>
              </a:defRPr>
            </a:lvl3pPr>
            <a:lvl4pPr marL="1600200" indent="-228600">
              <a:defRPr sz="2400">
                <a:solidFill>
                  <a:schemeClr val="tx1"/>
                </a:solidFill>
                <a:latin typeface="Arial" pitchFamily="34" charset="0"/>
                <a:ea typeface="ＭＳ Ｐゴシック" pitchFamily="34" charset="-128"/>
              </a:defRPr>
            </a:lvl4pPr>
            <a:lvl5pPr marL="2057400" indent="-22860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fld id="{5C81341B-F2AE-493B-9104-6D2493E53447}" type="slidenum">
              <a:rPr lang="en-US" altLang="en-US" sz="1100"/>
              <a:pPr/>
              <a:t>8</a:t>
            </a:fld>
            <a:endParaRPr lang="en-US" altLang="en-US" sz="11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1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17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Title 1"/>
          <p:cNvSpPr>
            <a:spLocks noGrp="1" noChangeArrowheads="1"/>
          </p:cNvSpPr>
          <p:nvPr>
            <p:ph type="title"/>
          </p:nvPr>
        </p:nvSpPr>
        <p:spPr/>
        <p:txBody>
          <a:bodyPr/>
          <a:lstStyle/>
          <a:p>
            <a:pPr eaLnBrk="1" hangingPunct="1"/>
            <a:r>
              <a:rPr lang="en-US" altLang="en-US" dirty="0" smtClean="0">
                <a:ea typeface="ＭＳ Ｐゴシック" pitchFamily="34" charset="-128"/>
              </a:rPr>
              <a:t>Threats </a:t>
            </a:r>
          </a:p>
        </p:txBody>
      </p:sp>
      <p:sp>
        <p:nvSpPr>
          <p:cNvPr id="8195" name="Content Placeholder 2"/>
          <p:cNvSpPr>
            <a:spLocks noGrp="1" noChangeArrowheads="1"/>
          </p:cNvSpPr>
          <p:nvPr>
            <p:ph idx="1"/>
          </p:nvPr>
        </p:nvSpPr>
        <p:spPr/>
        <p:txBody>
          <a:bodyPr/>
          <a:lstStyle/>
          <a:p>
            <a:pPr eaLnBrk="1" hangingPunct="1"/>
            <a:r>
              <a:rPr lang="en-US" altLang="en-US" dirty="0">
                <a:ea typeface="ＭＳ Ｐゴシック" pitchFamily="34" charset="-128"/>
              </a:rPr>
              <a:t>Sometimes form a part </a:t>
            </a:r>
            <a:r>
              <a:rPr lang="en-US" altLang="en-US" dirty="0" smtClean="0">
                <a:ea typeface="ＭＳ Ｐゴシック" pitchFamily="34" charset="-128"/>
              </a:rPr>
              <a:t>of the scare tactic</a:t>
            </a:r>
          </a:p>
          <a:p>
            <a:pPr eaLnBrk="1" hangingPunct="1"/>
            <a:r>
              <a:rPr lang="en-US" altLang="en-US" dirty="0" smtClean="0">
                <a:ea typeface="ＭＳ Ｐゴシック" pitchFamily="34" charset="-128"/>
              </a:rPr>
              <a:t>Example</a:t>
            </a:r>
          </a:p>
          <a:p>
            <a:pPr lvl="1" eaLnBrk="1" hangingPunct="1"/>
            <a:r>
              <a:rPr lang="ja-JP" altLang="en-US" dirty="0" smtClean="0">
                <a:ea typeface="ＭＳ Ｐゴシック" pitchFamily="34" charset="-128"/>
              </a:rPr>
              <a:t>“</a:t>
            </a:r>
            <a:r>
              <a:rPr lang="en-US" altLang="ja-JP" dirty="0" smtClean="0">
                <a:ea typeface="ＭＳ Ｐゴシック" pitchFamily="34" charset="-128"/>
              </a:rPr>
              <a:t>Buy Michelin tires, or I will see to it that you lose your job.</a:t>
            </a:r>
            <a:r>
              <a:rPr lang="ja-JP" altLang="en-US" dirty="0" smtClean="0">
                <a:ea typeface="ＭＳ Ｐゴシック" pitchFamily="34" charset="-128"/>
              </a:rPr>
              <a:t>”</a:t>
            </a:r>
            <a:r>
              <a:rPr lang="en-US" altLang="ja-JP" dirty="0" smtClean="0">
                <a:ea typeface="ＭＳ Ｐゴシック" pitchFamily="34" charset="-128"/>
              </a:rPr>
              <a:t> </a:t>
            </a:r>
            <a:endParaRPr lang="en-US" altLang="en-US" dirty="0" smtClean="0">
              <a:ea typeface="ＭＳ Ｐゴシック" pitchFamily="34" charset="-128"/>
            </a:endParaRPr>
          </a:p>
        </p:txBody>
      </p:sp>
      <p:sp>
        <p:nvSpPr>
          <p:cNvPr id="6" name="Text Box 1"/>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itchFamily="34" charset="0"/>
                <a:ea typeface="ＭＳ Ｐゴシック" pitchFamily="34" charset="-128"/>
              </a:defRPr>
            </a:lvl1pPr>
            <a:lvl2pPr marL="742950" indent="-285750">
              <a:defRPr sz="2400">
                <a:solidFill>
                  <a:schemeClr val="tx1"/>
                </a:solidFill>
                <a:latin typeface="Arial" pitchFamily="34" charset="0"/>
                <a:ea typeface="ＭＳ Ｐゴシック" pitchFamily="34" charset="-128"/>
              </a:defRPr>
            </a:lvl2pPr>
            <a:lvl3pPr marL="1143000" indent="-228600">
              <a:defRPr sz="2400">
                <a:solidFill>
                  <a:schemeClr val="tx1"/>
                </a:solidFill>
                <a:latin typeface="Arial" pitchFamily="34" charset="0"/>
                <a:ea typeface="ＭＳ Ｐゴシック" pitchFamily="34" charset="-128"/>
              </a:defRPr>
            </a:lvl3pPr>
            <a:lvl4pPr marL="1600200" indent="-228600">
              <a:defRPr sz="2400">
                <a:solidFill>
                  <a:schemeClr val="tx1"/>
                </a:solidFill>
                <a:latin typeface="Arial" pitchFamily="34" charset="0"/>
                <a:ea typeface="ＭＳ Ｐゴシック" pitchFamily="34" charset="-128"/>
              </a:defRPr>
            </a:lvl4pPr>
            <a:lvl5pPr marL="2057400" indent="-22860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r>
              <a:rPr lang="en-US" altLang="en-US" sz="1100" dirty="0"/>
              <a:t>© </a:t>
            </a:r>
            <a:r>
              <a:rPr lang="en-US" altLang="en-US" sz="1100" dirty="0" smtClean="0"/>
              <a:t>2017 </a:t>
            </a:r>
            <a:r>
              <a:rPr lang="en-US" altLang="en-US" sz="1100" dirty="0"/>
              <a:t>McGraw-Hill Higher Education. All rights reserved.</a:t>
            </a:r>
          </a:p>
        </p:txBody>
      </p:sp>
      <p:sp>
        <p:nvSpPr>
          <p:cNvPr id="22532" name="Text Box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itchFamily="34" charset="0"/>
                <a:ea typeface="ＭＳ Ｐゴシック" pitchFamily="34" charset="-128"/>
              </a:defRPr>
            </a:lvl1pPr>
            <a:lvl2pPr marL="742950" indent="-285750">
              <a:defRPr sz="2400">
                <a:solidFill>
                  <a:schemeClr val="tx1"/>
                </a:solidFill>
                <a:latin typeface="Arial" pitchFamily="34" charset="0"/>
                <a:ea typeface="ＭＳ Ｐゴシック" pitchFamily="34" charset="-128"/>
              </a:defRPr>
            </a:lvl2pPr>
            <a:lvl3pPr marL="1143000" indent="-228600">
              <a:defRPr sz="2400">
                <a:solidFill>
                  <a:schemeClr val="tx1"/>
                </a:solidFill>
                <a:latin typeface="Arial" pitchFamily="34" charset="0"/>
                <a:ea typeface="ＭＳ Ｐゴシック" pitchFamily="34" charset="-128"/>
              </a:defRPr>
            </a:lvl3pPr>
            <a:lvl4pPr marL="1600200" indent="-228600">
              <a:defRPr sz="2400">
                <a:solidFill>
                  <a:schemeClr val="tx1"/>
                </a:solidFill>
                <a:latin typeface="Arial" pitchFamily="34" charset="0"/>
                <a:ea typeface="ＭＳ Ｐゴシック" pitchFamily="34" charset="-128"/>
              </a:defRPr>
            </a:lvl4pPr>
            <a:lvl5pPr marL="2057400" indent="-22860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fld id="{5AC8278C-C5CA-42E0-A830-102F1A152F80}" type="slidenum">
              <a:rPr lang="en-US" altLang="en-US" sz="1100"/>
              <a:pPr/>
              <a:t>9</a:t>
            </a:fld>
            <a:endParaRPr lang="en-US" altLang="en-US" sz="1100" dirty="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21"/>
  <p:tag name="MMPROD_UIDATA" val="&lt;database version=&quot;7.0&quot;&gt;&lt;object type=&quot;1&quot; unique_id=&quot;10001&quot;&gt;&lt;object type=&quot;8&quot; unique_id=&quot;11209&quot;&gt;&lt;/object&gt;&lt;object type=&quot;2&quot; unique_id=&quot;11210&quot;&gt;&lt;object type=&quot;3&quot; unique_id=&quot;11211&quot;&gt;&lt;property id=&quot;20148&quot; value=&quot;5&quot;/&gt;&lt;property id=&quot;20300&quot; value=&quot;Slide 1 - &amp;quot;Common Fallacies&amp;quot;&quot;/&gt;&lt;property id=&quot;20307&quot; value=&quot;256&quot;/&gt;&lt;/object&gt;&lt;object type=&quot;3&quot; unique_id=&quot;11212&quot;&gt;&lt;property id=&quot;20148&quot; value=&quot;5&quot;/&gt;&lt;property id=&quot;20300&quot; value=&quot;Slide 2 - &amp;quot;THREE LOOK-ALIKE MISTAKES&amp;quot;&quot;/&gt;&lt;property id=&quot;20307&quot; value=&quot;275&quot;/&gt;&lt;/object&gt;&lt;object type=&quot;3&quot; unique_id=&quot;11213&quot;&gt;&lt;property id=&quot;20148&quot; value=&quot;5&quot;/&gt;&lt;property id=&quot;20300&quot; value=&quot;Slide 3 - &amp;quot;“Argument” from Popularity&amp;quot;&quot;/&gt;&lt;property id=&quot;20307&quot; value=&quot;257&quot;/&gt;&lt;/object&gt;&lt;object type=&quot;3&quot; unique_id=&quot;11214&quot;&gt;&lt;property id=&quot;20148&quot; value=&quot;5&quot;/&gt;&lt;property id=&quot;20300&quot; value=&quot;Slide 4 - &amp;quot;“Argument” from Common Practice&amp;quot;&quot;/&gt;&lt;property id=&quot;20307&quot; value=&quot;258&quot;/&gt;&lt;/object&gt;&lt;object type=&quot;3&quot; unique_id=&quot;11215&quot;&gt;&lt;property id=&quot;20148&quot; value=&quot;5&quot;/&gt;&lt;property id=&quot;20300&quot; value=&quot;Slide 5 - &amp;quot;“Argument” from Tradition&amp;quot;&quot;/&gt;&lt;property id=&quot;20307&quot; value=&quot;259&quot;/&gt;&lt;/object&gt;&lt;object type=&quot;3&quot; unique_id=&quot;11216&quot;&gt;&lt;property id=&quot;20148&quot; value=&quot;5&quot;/&gt;&lt;property id=&quot;20300&quot; value=&quot;Slide 6 - &amp;quot;“Arguments” from Popularity, Common Practice, and Tradition &amp;quot;&quot;/&gt;&lt;property id=&quot;20307&quot; value=&quot;284&quot;/&gt;&lt;/object&gt;&lt;object type=&quot;3&quot; unique_id=&quot;11217&quot;&gt;&lt;property id=&quot;20148&quot; value=&quot;5&quot;/&gt;&lt;property id=&quot;20300&quot; value=&quot;Slide 7 - &amp;quot;TWO MORE &amp;#x0D;&amp;#x0A;LOOK-ALIKE MISTAKES&amp;quot;&quot;/&gt;&lt;property id=&quot;20307&quot; value=&quot;276&quot;/&gt;&lt;/object&gt;&lt;object type=&quot;3&quot; unique_id=&quot;11218&quot;&gt;&lt;property id=&quot;20148&quot; value=&quot;5&quot;/&gt;&lt;property id=&quot;20300&quot; value=&quot;Slide 8 - &amp;quot;Scare Tactics&amp;quot;&quot;/&gt;&lt;property id=&quot;20307&quot; value=&quot;260&quot;/&gt;&lt;/object&gt;&lt;object type=&quot;3&quot; unique_id=&quot;11219&quot;&gt;&lt;property id=&quot;20148&quot; value=&quot;5&quot;/&gt;&lt;property id=&quot;20300&quot; value=&quot;Slide 9 - &amp;quot;Argument from Force&amp;quot;&quot;/&gt;&lt;property id=&quot;20307&quot; value=&quot;261&quot;/&gt;&lt;/object&gt;&lt;object type=&quot;3&quot; unique_id=&quot;11220&quot;&gt;&lt;property id=&quot;20148&quot; value=&quot;5&quot;/&gt;&lt;property id=&quot;20300&quot; value=&quot;Slide 10 - &amp;quot;STILL TWO MORE &amp;#x0D;&amp;#x0A;LOOK-ALIKE MISTAKES&amp;quot;&quot;/&gt;&lt;property id=&quot;20307&quot; value=&quot;277&quot;/&gt;&lt;/object&gt;&lt;object type=&quot;3&quot; unique_id=&quot;11221&quot;&gt;&lt;property id=&quot;20148&quot; value=&quot;5&quot;/&gt;&lt;property id=&quot;20300&quot; value=&quot;Slide 11 - &amp;quot;Group Think&amp;quot;&quot;/&gt;&lt;property id=&quot;20307&quot; value=&quot;262&quot;/&gt;&lt;/object&gt;&lt;object type=&quot;3&quot; unique_id=&quot;11222&quot;&gt;&lt;property id=&quot;20148&quot; value=&quot;5&quot;/&gt;&lt;property id=&quot;20300&quot; value=&quot;Slide 12 - &amp;quot;Appeal to Nationalism or Patriotism—forms of Group Think&amp;quot;&quot;/&gt;&lt;property id=&quot;20307&quot; value=&quot;263&quot;/&gt;&lt;/object&gt;&lt;object type=&quot;3&quot; unique_id=&quot;11223&quot;&gt;&lt;property id=&quot;20148&quot; value=&quot;5&quot;/&gt;&lt;property id=&quot;20300&quot; value=&quot;Slide 13 - &amp;quot;Peer Pressure&amp;quot;&quot;/&gt;&lt;property id=&quot;20307&quot; value=&quot;264&quot;/&gt;&lt;/object&gt;&lt;object type=&quot;3&quot; unique_id=&quot;11224&quot;&gt;&lt;property id=&quot;20148&quot; value=&quot;5&quot;/&gt;&lt;property id=&quot;20300&quot; value=&quot;Slide 14 - &amp;quot;Group Think v. Peer Pressure&amp;quot;&quot;/&gt;&lt;property id=&quot;20307&quot; value=&quot;265&quot;/&gt;&lt;/object&gt;&lt;object type=&quot;3&quot; unique_id=&quot;11225&quot;&gt;&lt;property id=&quot;20148&quot; value=&quot;5&quot;/&gt;&lt;property id=&quot;20300&quot; value=&quot;Slide 15 - &amp;quot;TWO OTHER LOOK-ALIKES&amp;quot;&quot;/&gt;&lt;property id=&quot;20307&quot; value=&quot;278&quot;/&gt;&lt;/object&gt;&lt;object type=&quot;3&quot; unique_id=&quot;11226&quot;&gt;&lt;property id=&quot;20148&quot; value=&quot;5&quot;/&gt;&lt;property id=&quot;20300&quot; value=&quot;Slide 16 - &amp;quot;Rationalizing&amp;quot;&quot;/&gt;&lt;property id=&quot;20307&quot; value=&quot;266&quot;/&gt;&lt;/object&gt;&lt;object type=&quot;3&quot; unique_id=&quot;11227&quot;&gt;&lt;property id=&quot;20148&quot; value=&quot;5&quot;/&gt;&lt;property id=&quot;20300&quot; value=&quot;Slide 17&quot;/&gt;&lt;property id=&quot;20307&quot; value=&quot;272&quot;/&gt;&lt;/object&gt;&lt;object type=&quot;3&quot; unique_id=&quot;11228&quot;&gt;&lt;property id=&quot;20148&quot; value=&quot;5&quot;/&gt;&lt;property id=&quot;20300&quot; value=&quot;Slide 18 - &amp;quot;Wishful Thinking&amp;quot;&quot;/&gt;&lt;property id=&quot;20307&quot; value=&quot;267&quot;/&gt;&lt;/object&gt;&lt;object type=&quot;3&quot; unique_id=&quot;11229&quot;&gt;&lt;property id=&quot;20148&quot; value=&quot;5&quot;/&gt;&lt;property id=&quot;20300&quot; value=&quot;Slide 19 - &amp;quot;NUMBER FIVE&amp;quot;&quot;/&gt;&lt;property id=&quot;20307&quot; value=&quot;279&quot;/&gt;&lt;/object&gt;&lt;object type=&quot;3&quot; unique_id=&quot;11230&quot;&gt;&lt;property id=&quot;20148&quot; value=&quot;5&quot;/&gt;&lt;property id=&quot;20300&quot; value=&quot;Slide 20 - &amp;quot;Red Herring/Smokescreen&amp;quot;&quot;/&gt;&lt;property id=&quot;20307&quot; value=&quot;268&quot;/&gt;&lt;/object&gt;&lt;object type=&quot;3&quot; unique_id=&quot;11231&quot;&gt;&lt;property id=&quot;20148&quot; value=&quot;5&quot;/&gt;&lt;property id=&quot;20300&quot; value=&quot;Slide 21 - &amp;quot;We will make no distinction between a “Red Herring” and a “Smoke Screen”&amp;quot;&quot;/&gt;&lt;property id=&quot;20307&quot; value=&quot;269&quot;/&gt;&lt;/object&gt;&lt;object type=&quot;3&quot; unique_id=&quot;11232&quot;&gt;&lt;property id=&quot;20148&quot; value=&quot;5&quot;/&gt;&lt;property id=&quot;20300&quot; value=&quot;Slide 22 - &amp;quot;Another example of Red Herring&amp;quot;&quot;/&gt;&lt;property id=&quot;20307&quot; value=&quot;270&quot;/&gt;&lt;/object&gt;&lt;object type=&quot;3&quot; unique_id=&quot;11233&quot;&gt;&lt;property id=&quot;20148&quot; value=&quot;5&quot;/&gt;&lt;property id=&quot;20300&quot; value=&quot;Slide 23&quot;/&gt;&lt;property id=&quot;20307&quot; value=&quot;271&quot;/&gt;&lt;/object&gt;&lt;object type=&quot;3&quot; unique_id=&quot;11234&quot;&gt;&lt;property id=&quot;20148&quot; value=&quot;5&quot;/&gt;&lt;property id=&quot;20300&quot; value=&quot;Slide 24 - &amp;quot;Assorted emotional appeals:&amp;quot;&quot;/&gt;&lt;property id=&quot;20307&quot; value=&quot;274&quot;/&gt;&lt;/object&gt;&lt;object type=&quot;3&quot; unique_id=&quot;11235&quot;&gt;&lt;property id=&quot;20148&quot; value=&quot;5&quot;/&gt;&lt;property id=&quot;20300&quot; value=&quot;Slide 25 - &amp;quot;LAST TWO:&amp;quot;&quot;/&gt;&lt;property id=&quot;20307&quot; value=&quot;280&quot;/&gt;&lt;/object&gt;&lt;object type=&quot;3&quot; unique_id=&quot;11236&quot;&gt;&lt;property id=&quot;20148&quot; value=&quot;5&quot;/&gt;&lt;property id=&quot;20300&quot; value=&quot;Slide 26 - &amp;quot;Two Wrongs Make a Right&amp;quot;&quot;/&gt;&lt;property id=&quot;20307&quot; value=&quot;281&quot;/&gt;&lt;/object&gt;&lt;object type=&quot;3&quot; unique_id=&quot;11237&quot;&gt;&lt;property id=&quot;20148&quot; value=&quot;5&quot;/&gt;&lt;property id=&quot;20300&quot; value=&quot;Slide 27 - &amp;quot;Relativist Fallacy: believing both of these at the same time:&amp;quot;&quot;/&gt;&lt;property id=&quot;20307&quot; value=&quot;282&quot;/&gt;&lt;/object&gt;&lt;object type=&quot;3&quot; unique_id=&quot;11238&quot;&gt;&lt;property id=&quot;20148&quot; value=&quot;5&quot;/&gt;&lt;property id=&quot;20300&quot; value=&quot;Slide 28 - &amp;quot;Relativist Fallacy Example:&amp;quot;&quot;/&gt;&lt;property id=&quot;20307&quot; value=&quot;283&quot;/&gt;&lt;/object&gt;&lt;/object&gt;&lt;/object&gt;&lt;/database&gt;"/>
  <p:tag name="SECTOMILLISECCONVERTED" val="1"/>
</p:tagLst>
</file>

<file path=ppt/theme/theme1.xml><?xml version="1.0" encoding="utf-8"?>
<a:theme xmlns:a="http://schemas.openxmlformats.org/drawingml/2006/main" name="Bold Stripes">
  <a:themeElements>
    <a:clrScheme name="Bold Stripes 2">
      <a:dk1>
        <a:srgbClr val="000000"/>
      </a:dk1>
      <a:lt1>
        <a:srgbClr val="EAEAEA"/>
      </a:lt1>
      <a:dk2>
        <a:srgbClr val="003366"/>
      </a:dk2>
      <a:lt2>
        <a:srgbClr val="EAEAEA"/>
      </a:lt2>
      <a:accent1>
        <a:srgbClr val="FFFFFF"/>
      </a:accent1>
      <a:accent2>
        <a:srgbClr val="DDDDDD"/>
      </a:accent2>
      <a:accent3>
        <a:srgbClr val="F3F3F3"/>
      </a:accent3>
      <a:accent4>
        <a:srgbClr val="000000"/>
      </a:accent4>
      <a:accent5>
        <a:srgbClr val="FFFFFF"/>
      </a:accent5>
      <a:accent6>
        <a:srgbClr val="C8C8C8"/>
      </a:accent6>
      <a:hlink>
        <a:srgbClr val="336699"/>
      </a:hlink>
      <a:folHlink>
        <a:srgbClr val="9A000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pitchFamily="34" charset="0"/>
            <a:ea typeface="ＭＳ Ｐゴシック" pitchFamily="-96"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pitchFamily="34" charset="0"/>
            <a:ea typeface="ＭＳ Ｐゴシック" pitchFamily="-96" charset="-128"/>
          </a:defRPr>
        </a:defPPr>
      </a:lstStyle>
    </a:lnDef>
  </a:objectDefaults>
  <a:extraClrSchemeLst>
    <a:extraClrScheme>
      <a:clrScheme name="Bold Stripes 1">
        <a:dk1>
          <a:srgbClr val="356677"/>
        </a:dk1>
        <a:lt1>
          <a:srgbClr val="FFFFFF"/>
        </a:lt1>
        <a:dk2>
          <a:srgbClr val="3E798E"/>
        </a:dk2>
        <a:lt2>
          <a:srgbClr val="FFFFCC"/>
        </a:lt2>
        <a:accent1>
          <a:srgbClr val="7FA0B1"/>
        </a:accent1>
        <a:accent2>
          <a:srgbClr val="3A7184"/>
        </a:accent2>
        <a:accent3>
          <a:srgbClr val="AFBEC6"/>
        </a:accent3>
        <a:accent4>
          <a:srgbClr val="DADADA"/>
        </a:accent4>
        <a:accent5>
          <a:srgbClr val="C0CDD5"/>
        </a:accent5>
        <a:accent6>
          <a:srgbClr val="346677"/>
        </a:accent6>
        <a:hlink>
          <a:srgbClr val="FFBF0B"/>
        </a:hlink>
        <a:folHlink>
          <a:srgbClr val="CC9900"/>
        </a:folHlink>
      </a:clrScheme>
      <a:clrMap bg1="dk2" tx1="lt1" bg2="dk1" tx2="lt2" accent1="accent1" accent2="accent2" accent3="accent3" accent4="accent4" accent5="accent5" accent6="accent6" hlink="hlink" folHlink="folHlink"/>
    </a:extraClrScheme>
    <a:extraClrScheme>
      <a:clrScheme name="Bold Stripes 2">
        <a:dk1>
          <a:srgbClr val="000000"/>
        </a:dk1>
        <a:lt1>
          <a:srgbClr val="EAEAEA"/>
        </a:lt1>
        <a:dk2>
          <a:srgbClr val="003366"/>
        </a:dk2>
        <a:lt2>
          <a:srgbClr val="EAEAEA"/>
        </a:lt2>
        <a:accent1>
          <a:srgbClr val="FFFFFF"/>
        </a:accent1>
        <a:accent2>
          <a:srgbClr val="DDDDDD"/>
        </a:accent2>
        <a:accent3>
          <a:srgbClr val="F3F3F3"/>
        </a:accent3>
        <a:accent4>
          <a:srgbClr val="000000"/>
        </a:accent4>
        <a:accent5>
          <a:srgbClr val="FFFFFF"/>
        </a:accent5>
        <a:accent6>
          <a:srgbClr val="C8C8C8"/>
        </a:accent6>
        <a:hlink>
          <a:srgbClr val="336699"/>
        </a:hlink>
        <a:folHlink>
          <a:srgbClr val="9A0000"/>
        </a:folHlink>
      </a:clrScheme>
      <a:clrMap bg1="lt1" tx1="dk1" bg2="lt2" tx2="dk2" accent1="accent1" accent2="accent2" accent3="accent3" accent4="accent4" accent5="accent5" accent6="accent6" hlink="hlink" folHlink="folHlink"/>
    </a:extraClrScheme>
    <a:extraClrScheme>
      <a:clrScheme name="Bold Stripes 3">
        <a:dk1>
          <a:srgbClr val="000000"/>
        </a:dk1>
        <a:lt1>
          <a:srgbClr val="EAEAEA"/>
        </a:lt1>
        <a:dk2>
          <a:srgbClr val="000000"/>
        </a:dk2>
        <a:lt2>
          <a:srgbClr val="EAEAEA"/>
        </a:lt2>
        <a:accent1>
          <a:srgbClr val="FFFFFF"/>
        </a:accent1>
        <a:accent2>
          <a:srgbClr val="DDDDDD"/>
        </a:accent2>
        <a:accent3>
          <a:srgbClr val="F3F3F3"/>
        </a:accent3>
        <a:accent4>
          <a:srgbClr val="000000"/>
        </a:accent4>
        <a:accent5>
          <a:srgbClr val="FFFFFF"/>
        </a:accent5>
        <a:accent6>
          <a:srgbClr val="C8C8C8"/>
        </a:accent6>
        <a:hlink>
          <a:srgbClr val="777777"/>
        </a:hlink>
        <a:folHlink>
          <a:srgbClr val="969696"/>
        </a:folHlink>
      </a:clrScheme>
      <a:clrMap bg1="lt1" tx1="dk1" bg2="lt2" tx2="dk2" accent1="accent1" accent2="accent2" accent3="accent3" accent4="accent4" accent5="accent5" accent6="accent6" hlink="hlink" folHlink="folHlink"/>
    </a:extraClrScheme>
    <a:extraClrScheme>
      <a:clrScheme name="Bold Stripes 4">
        <a:dk1>
          <a:srgbClr val="492417"/>
        </a:dk1>
        <a:lt1>
          <a:srgbClr val="D4D5C3"/>
        </a:lt1>
        <a:dk2>
          <a:srgbClr val="6E4900"/>
        </a:dk2>
        <a:lt2>
          <a:srgbClr val="B9BA9C"/>
        </a:lt2>
        <a:accent1>
          <a:srgbClr val="DBD8CF"/>
        </a:accent1>
        <a:accent2>
          <a:srgbClr val="C7C8B0"/>
        </a:accent2>
        <a:accent3>
          <a:srgbClr val="E6E7DE"/>
        </a:accent3>
        <a:accent4>
          <a:srgbClr val="3D1D12"/>
        </a:accent4>
        <a:accent5>
          <a:srgbClr val="EAE9E4"/>
        </a:accent5>
        <a:accent6>
          <a:srgbClr val="B4B59F"/>
        </a:accent6>
        <a:hlink>
          <a:srgbClr val="CC9900"/>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Macintosh HD:Applications:Microsoft Office 2004:Templates:Presentations:Designs:Bold Stripes</Template>
  <TotalTime>2952</TotalTime>
  <Words>1850</Words>
  <Application>Microsoft Office PowerPoint</Application>
  <PresentationFormat>On-screen Show (4:3)</PresentationFormat>
  <Paragraphs>197</Paragraphs>
  <Slides>27</Slides>
  <Notes>27</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Bold Stripes</vt:lpstr>
      <vt:lpstr>Chapter 6   Part 2       Relevance (Red Herring) Fallacies</vt:lpstr>
      <vt:lpstr>Chapter Outline (1)</vt:lpstr>
      <vt:lpstr>Chapter Outline (2)</vt:lpstr>
      <vt:lpstr>Appeal to Emotion</vt:lpstr>
      <vt:lpstr>Varieties of Appeals to Emotion</vt:lpstr>
      <vt:lpstr>Argument from Outrage</vt:lpstr>
      <vt:lpstr>Example of Argument from Outrage</vt:lpstr>
      <vt:lpstr>Scare Tactics</vt:lpstr>
      <vt:lpstr>Threats </vt:lpstr>
      <vt:lpstr>Peer Pressure Fallacy</vt:lpstr>
      <vt:lpstr>Fear Mongering</vt:lpstr>
      <vt:lpstr>Example of Fear Mongering</vt:lpstr>
      <vt:lpstr>Appeal to Pity</vt:lpstr>
      <vt:lpstr>Apple Polishing</vt:lpstr>
      <vt:lpstr>Guilt Tripping</vt:lpstr>
      <vt:lpstr>Appeal to Envy</vt:lpstr>
      <vt:lpstr>Example of Appeal to Envy</vt:lpstr>
      <vt:lpstr>Appeal to Jealousy</vt:lpstr>
      <vt:lpstr>Example of Appeal to Jealousy</vt:lpstr>
      <vt:lpstr>What do all appeals to emotion have in common?</vt:lpstr>
      <vt:lpstr>Irrelevant Conclusion</vt:lpstr>
      <vt:lpstr>Types of Irrelevant Conclusions</vt:lpstr>
      <vt:lpstr>Two Wrongs Make a Right</vt:lpstr>
      <vt:lpstr>Wishful Thinking</vt:lpstr>
      <vt:lpstr>Denial</vt:lpstr>
      <vt:lpstr>Ducking with Irrelevancies</vt:lpstr>
      <vt:lpstr>Example of Ducking with Irrelevancies</vt:lpstr>
    </vt:vector>
  </TitlesOfParts>
  <Company>CSU, Chico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5 Sticky Wickets!</dc:title>
  <dc:creator>brooke moore</dc:creator>
  <cp:lastModifiedBy>Praveen Kumar</cp:lastModifiedBy>
  <cp:revision>465</cp:revision>
  <dcterms:created xsi:type="dcterms:W3CDTF">2007-04-30T17:01:08Z</dcterms:created>
  <dcterms:modified xsi:type="dcterms:W3CDTF">2016-10-12T09:32:19Z</dcterms:modified>
</cp:coreProperties>
</file>