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228" r:id="rId1"/>
  </p:sldMasterIdLst>
  <p:sldIdLst>
    <p:sldId id="256" r:id="rId2"/>
    <p:sldId id="257" r:id="rId3"/>
    <p:sldId id="258" r:id="rId4"/>
    <p:sldId id="259" r:id="rId5"/>
    <p:sldId id="260" r:id="rId6"/>
    <p:sldId id="262" r:id="rId7"/>
    <p:sldId id="261" r:id="rId8"/>
    <p:sldId id="263"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37" autoAdjust="0"/>
    <p:restoredTop sz="94658" autoAdjust="0"/>
  </p:normalViewPr>
  <p:slideViewPr>
    <p:cSldViewPr snapToGrid="0" snapToObjects="1">
      <p:cViewPr>
        <p:scale>
          <a:sx n="72" d="100"/>
          <a:sy n="72" d="100"/>
        </p:scale>
        <p:origin x="-1472" y="-21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1" Type="http://schemas.openxmlformats.org/officeDocument/2006/relationships/presProps" Target="presProps.xml"/><Relationship Id="rId12" Type="http://schemas.openxmlformats.org/officeDocument/2006/relationships/viewProps" Target="viewProps.xml"/><Relationship Id="rId13" Type="http://schemas.openxmlformats.org/officeDocument/2006/relationships/theme" Target="theme/theme1.xml"/><Relationship Id="rId14"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printerSettings" Target="printerSettings/printerSettings1.bin"/></Relationships>
</file>

<file path=ppt/diagrams/_rels/drawing1.xml.rels><?xml version="1.0" encoding="UTF-8" standalone="yes"?>
<Relationships xmlns="http://schemas.openxmlformats.org/package/2006/relationships"><Relationship Id="rId1" Type="http://schemas.openxmlformats.org/officeDocument/2006/relationships/image" Target="../media/image1.jpeg"/></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7F1A208-A565-43D1-B6F3-50DCC6A94C7C}" type="doc">
      <dgm:prSet loTypeId="urn:microsoft.com/office/officeart/2005/8/layout/cycle5" loCatId="cycle" qsTypeId="urn:microsoft.com/office/officeart/2005/8/quickstyle/simple3" qsCatId="simple" csTypeId="urn:microsoft.com/office/officeart/2005/8/colors/colorful2" csCatId="colorful" phldr="1"/>
      <dgm:spPr/>
      <dgm:t>
        <a:bodyPr/>
        <a:lstStyle/>
        <a:p>
          <a:endParaRPr lang="en-US"/>
        </a:p>
      </dgm:t>
    </dgm:pt>
    <dgm:pt modelId="{8066B0B1-17AC-4EE4-B16C-B6CD2A8B38AC}">
      <dgm:prSet phldrT="[Text]"/>
      <dgm:spPr/>
      <dgm:t>
        <a:bodyPr/>
        <a:lstStyle/>
        <a:p>
          <a:r>
            <a:rPr lang="en-US" dirty="0" smtClean="0"/>
            <a:t>“Sins” traded, bartered for goods to trade for slaves: </a:t>
          </a:r>
        </a:p>
        <a:p>
          <a:r>
            <a:rPr lang="en-US" dirty="0" smtClean="0"/>
            <a:t>glass beads, textiles, guns, whiskey</a:t>
          </a:r>
          <a:endParaRPr lang="en-US" dirty="0"/>
        </a:p>
      </dgm:t>
    </dgm:pt>
    <dgm:pt modelId="{4502228F-E90D-4232-B6A9-82D2237413C3}" type="parTrans" cxnId="{3A1DDA2B-B3BA-4B02-8822-EF218C9FFF7B}">
      <dgm:prSet/>
      <dgm:spPr/>
      <dgm:t>
        <a:bodyPr/>
        <a:lstStyle/>
        <a:p>
          <a:endParaRPr lang="en-US"/>
        </a:p>
      </dgm:t>
    </dgm:pt>
    <dgm:pt modelId="{BE5ABB63-AB33-4E2F-AA86-E4877F43851E}" type="sibTrans" cxnId="{3A1DDA2B-B3BA-4B02-8822-EF218C9FFF7B}">
      <dgm:prSet>
        <dgm:style>
          <a:lnRef idx="3">
            <a:schemeClr val="accent4"/>
          </a:lnRef>
          <a:fillRef idx="0">
            <a:schemeClr val="accent4"/>
          </a:fillRef>
          <a:effectRef idx="2">
            <a:schemeClr val="accent4"/>
          </a:effectRef>
          <a:fontRef idx="minor">
            <a:schemeClr val="tx1"/>
          </a:fontRef>
        </dgm:style>
      </dgm:prSet>
      <dgm:spPr/>
      <dgm:t>
        <a:bodyPr/>
        <a:lstStyle/>
        <a:p>
          <a:endParaRPr lang="en-US"/>
        </a:p>
      </dgm:t>
    </dgm:pt>
    <dgm:pt modelId="{8C0A734F-5C3D-4B94-8121-52E0B7E3C585}">
      <dgm:prSet phldrT="[Text]"/>
      <dgm:spPr/>
      <dgm:t>
        <a:bodyPr/>
        <a:lstStyle/>
        <a:p>
          <a:pPr marL="0" marR="0" indent="0" defTabSz="914400" eaLnBrk="1" fontAlgn="auto" latinLnBrk="0" hangingPunct="1">
            <a:lnSpc>
              <a:spcPct val="100000"/>
            </a:lnSpc>
            <a:spcBef>
              <a:spcPts val="0"/>
            </a:spcBef>
            <a:spcAft>
              <a:spcPts val="0"/>
            </a:spcAft>
            <a:buClrTx/>
            <a:buSzTx/>
            <a:buFontTx/>
            <a:buNone/>
            <a:tabLst/>
            <a:defRPr/>
          </a:pPr>
          <a:r>
            <a:rPr lang="en-US" dirty="0" smtClean="0"/>
            <a:t>European goods traded for slaves in Africa</a:t>
          </a:r>
        </a:p>
        <a:p>
          <a:pPr defTabSz="444500">
            <a:lnSpc>
              <a:spcPct val="90000"/>
            </a:lnSpc>
            <a:spcBef>
              <a:spcPct val="0"/>
            </a:spcBef>
            <a:spcAft>
              <a:spcPct val="35000"/>
            </a:spcAft>
          </a:pPr>
          <a:endParaRPr lang="en-US" dirty="0"/>
        </a:p>
      </dgm:t>
    </dgm:pt>
    <dgm:pt modelId="{E0C998B9-004B-471A-973F-9E35FD617452}" type="parTrans" cxnId="{3E603839-E265-428B-9D3A-3E7AD5571E87}">
      <dgm:prSet/>
      <dgm:spPr/>
      <dgm:t>
        <a:bodyPr/>
        <a:lstStyle/>
        <a:p>
          <a:endParaRPr lang="en-US"/>
        </a:p>
      </dgm:t>
    </dgm:pt>
    <dgm:pt modelId="{97D84D98-C3D2-486A-9276-44A5744E3EB0}" type="sibTrans" cxnId="{3E603839-E265-428B-9D3A-3E7AD5571E87}">
      <dgm:prSet>
        <dgm:style>
          <a:lnRef idx="3">
            <a:schemeClr val="accent3"/>
          </a:lnRef>
          <a:fillRef idx="0">
            <a:schemeClr val="accent3"/>
          </a:fillRef>
          <a:effectRef idx="2">
            <a:schemeClr val="accent3"/>
          </a:effectRef>
          <a:fontRef idx="minor">
            <a:schemeClr val="tx1"/>
          </a:fontRef>
        </dgm:style>
      </dgm:prSet>
      <dgm:spPr/>
      <dgm:t>
        <a:bodyPr/>
        <a:lstStyle/>
        <a:p>
          <a:endParaRPr lang="en-US"/>
        </a:p>
      </dgm:t>
    </dgm:pt>
    <dgm:pt modelId="{ED78BA78-002C-4355-A744-30ADEE779CA4}">
      <dgm:prSet/>
      <dgm:spPr/>
      <dgm:t>
        <a:bodyPr/>
        <a:lstStyle/>
        <a:p>
          <a:r>
            <a:rPr lang="en-US" sz="1200" dirty="0" smtClean="0"/>
            <a:t>Slaves traded in Caribbean for products of slave labor:</a:t>
          </a:r>
        </a:p>
      </dgm:t>
    </dgm:pt>
    <dgm:pt modelId="{49AC7418-5BA8-45D3-A010-6B15E98C14C0}" type="parTrans" cxnId="{4BABC8EF-4574-4EB1-8593-4F1A98519EDE}">
      <dgm:prSet/>
      <dgm:spPr/>
      <dgm:t>
        <a:bodyPr/>
        <a:lstStyle/>
        <a:p>
          <a:endParaRPr lang="en-US"/>
        </a:p>
      </dgm:t>
    </dgm:pt>
    <dgm:pt modelId="{3C9AA727-6F5E-43BD-8854-A243502FACD2}" type="sibTrans" cxnId="{4BABC8EF-4574-4EB1-8593-4F1A98519EDE}">
      <dgm:prSet>
        <dgm:style>
          <a:lnRef idx="3">
            <a:schemeClr val="accent1"/>
          </a:lnRef>
          <a:fillRef idx="0">
            <a:schemeClr val="accent1"/>
          </a:fillRef>
          <a:effectRef idx="2">
            <a:schemeClr val="accent1"/>
          </a:effectRef>
          <a:fontRef idx="minor">
            <a:schemeClr val="tx1"/>
          </a:fontRef>
        </dgm:style>
      </dgm:prSet>
      <dgm:spPr/>
      <dgm:t>
        <a:bodyPr/>
        <a:lstStyle/>
        <a:p>
          <a:endParaRPr lang="en-US"/>
        </a:p>
      </dgm:t>
    </dgm:pt>
    <dgm:pt modelId="{653ACD88-16FB-4D11-AF11-FE8BAF7CBC44}">
      <dgm:prSet custT="1"/>
      <dgm:spPr/>
      <dgm:t>
        <a:bodyPr/>
        <a:lstStyle/>
        <a:p>
          <a:r>
            <a:rPr lang="en-US" sz="1000" dirty="0" smtClean="0"/>
            <a:t>rum, sugar, tobacco, molasses–so-called “Sin” products</a:t>
          </a:r>
          <a:endParaRPr lang="en-US" sz="1000" dirty="0"/>
        </a:p>
      </dgm:t>
    </dgm:pt>
    <dgm:pt modelId="{D03EB7C7-1A81-44F6-B491-38538EAF9CCE}" type="parTrans" cxnId="{44092C9B-5A93-4250-8616-E54F315B94C6}">
      <dgm:prSet/>
      <dgm:spPr/>
      <dgm:t>
        <a:bodyPr/>
        <a:lstStyle/>
        <a:p>
          <a:endParaRPr lang="en-US"/>
        </a:p>
      </dgm:t>
    </dgm:pt>
    <dgm:pt modelId="{9CDF168D-2E63-490F-85B1-DA34F9E6FD0E}" type="sibTrans" cxnId="{44092C9B-5A93-4250-8616-E54F315B94C6}">
      <dgm:prSet/>
      <dgm:spPr/>
      <dgm:t>
        <a:bodyPr/>
        <a:lstStyle/>
        <a:p>
          <a:endParaRPr lang="en-US"/>
        </a:p>
      </dgm:t>
    </dgm:pt>
    <dgm:pt modelId="{12444CA0-8200-4302-9566-90E211EE62AC}" type="pres">
      <dgm:prSet presAssocID="{E7F1A208-A565-43D1-B6F3-50DCC6A94C7C}" presName="cycle" presStyleCnt="0">
        <dgm:presLayoutVars>
          <dgm:dir/>
          <dgm:resizeHandles val="exact"/>
        </dgm:presLayoutVars>
      </dgm:prSet>
      <dgm:spPr/>
      <dgm:t>
        <a:bodyPr/>
        <a:lstStyle/>
        <a:p>
          <a:endParaRPr lang="en-US"/>
        </a:p>
      </dgm:t>
    </dgm:pt>
    <dgm:pt modelId="{A3901724-2A6E-4594-AFDA-0EC0B286225C}" type="pres">
      <dgm:prSet presAssocID="{8066B0B1-17AC-4EE4-B16C-B6CD2A8B38AC}" presName="node" presStyleLbl="node1" presStyleIdx="0" presStyleCnt="3" custScaleX="108552" custScaleY="101164" custRadScaleRad="107856" custRadScaleInc="1846">
        <dgm:presLayoutVars>
          <dgm:bulletEnabled val="1"/>
        </dgm:presLayoutVars>
      </dgm:prSet>
      <dgm:spPr/>
      <dgm:t>
        <a:bodyPr/>
        <a:lstStyle/>
        <a:p>
          <a:endParaRPr lang="en-US"/>
        </a:p>
      </dgm:t>
    </dgm:pt>
    <dgm:pt modelId="{7E882078-BABC-4BD1-B2DB-FBB4F51821C1}" type="pres">
      <dgm:prSet presAssocID="{8066B0B1-17AC-4EE4-B16C-B6CD2A8B38AC}" presName="spNode" presStyleCnt="0"/>
      <dgm:spPr/>
    </dgm:pt>
    <dgm:pt modelId="{54EE1EED-6169-4D3A-ACA0-F02659277DEC}" type="pres">
      <dgm:prSet presAssocID="{BE5ABB63-AB33-4E2F-AA86-E4877F43851E}" presName="sibTrans" presStyleLbl="sibTrans1D1" presStyleIdx="0" presStyleCnt="3"/>
      <dgm:spPr/>
      <dgm:t>
        <a:bodyPr/>
        <a:lstStyle/>
        <a:p>
          <a:endParaRPr lang="en-US"/>
        </a:p>
      </dgm:t>
    </dgm:pt>
    <dgm:pt modelId="{DCB754E2-16B5-4EBF-B954-2DAB4D39DA19}" type="pres">
      <dgm:prSet presAssocID="{8C0A734F-5C3D-4B94-8121-52E0B7E3C585}" presName="node" presStyleLbl="node1" presStyleIdx="1" presStyleCnt="3" custRadScaleRad="180099" custRadScaleInc="-58773">
        <dgm:presLayoutVars>
          <dgm:bulletEnabled val="1"/>
        </dgm:presLayoutVars>
      </dgm:prSet>
      <dgm:spPr/>
      <dgm:t>
        <a:bodyPr/>
        <a:lstStyle/>
        <a:p>
          <a:endParaRPr lang="en-US"/>
        </a:p>
      </dgm:t>
    </dgm:pt>
    <dgm:pt modelId="{3CC09725-CAEC-448F-AAF6-A0C9C6AC71E5}" type="pres">
      <dgm:prSet presAssocID="{8C0A734F-5C3D-4B94-8121-52E0B7E3C585}" presName="spNode" presStyleCnt="0"/>
      <dgm:spPr/>
    </dgm:pt>
    <dgm:pt modelId="{E92351D9-820B-4E68-8F4B-DAEFFC849B24}" type="pres">
      <dgm:prSet presAssocID="{97D84D98-C3D2-486A-9276-44A5744E3EB0}" presName="sibTrans" presStyleLbl="sibTrans1D1" presStyleIdx="1" presStyleCnt="3"/>
      <dgm:spPr/>
      <dgm:t>
        <a:bodyPr/>
        <a:lstStyle/>
        <a:p>
          <a:endParaRPr lang="en-US"/>
        </a:p>
      </dgm:t>
    </dgm:pt>
    <dgm:pt modelId="{26F9C205-5766-420A-AEF1-3EA3BEFCA8AF}" type="pres">
      <dgm:prSet presAssocID="{ED78BA78-002C-4355-A744-30ADEE779CA4}" presName="node" presStyleLbl="node1" presStyleIdx="2" presStyleCnt="3" custScaleX="99828" custScaleY="102992" custRadScaleRad="174320" custRadScaleInc="38027">
        <dgm:presLayoutVars>
          <dgm:bulletEnabled val="1"/>
        </dgm:presLayoutVars>
      </dgm:prSet>
      <dgm:spPr/>
      <dgm:t>
        <a:bodyPr/>
        <a:lstStyle/>
        <a:p>
          <a:endParaRPr lang="en-US"/>
        </a:p>
      </dgm:t>
    </dgm:pt>
    <dgm:pt modelId="{9355E653-3EB3-4CD7-9B06-029D1C2F6B7C}" type="pres">
      <dgm:prSet presAssocID="{ED78BA78-002C-4355-A744-30ADEE779CA4}" presName="spNode" presStyleCnt="0"/>
      <dgm:spPr/>
    </dgm:pt>
    <dgm:pt modelId="{2681DDC0-F805-43FA-81E5-FA1DCA911C97}" type="pres">
      <dgm:prSet presAssocID="{3C9AA727-6F5E-43BD-8854-A243502FACD2}" presName="sibTrans" presStyleLbl="sibTrans1D1" presStyleIdx="2" presStyleCnt="3"/>
      <dgm:spPr/>
      <dgm:t>
        <a:bodyPr/>
        <a:lstStyle/>
        <a:p>
          <a:endParaRPr lang="en-US"/>
        </a:p>
      </dgm:t>
    </dgm:pt>
  </dgm:ptLst>
  <dgm:cxnLst>
    <dgm:cxn modelId="{3E603839-E265-428B-9D3A-3E7AD5571E87}" srcId="{E7F1A208-A565-43D1-B6F3-50DCC6A94C7C}" destId="{8C0A734F-5C3D-4B94-8121-52E0B7E3C585}" srcOrd="1" destOrd="0" parTransId="{E0C998B9-004B-471A-973F-9E35FD617452}" sibTransId="{97D84D98-C3D2-486A-9276-44A5744E3EB0}"/>
    <dgm:cxn modelId="{4BABC8EF-4574-4EB1-8593-4F1A98519EDE}" srcId="{E7F1A208-A565-43D1-B6F3-50DCC6A94C7C}" destId="{ED78BA78-002C-4355-A744-30ADEE779CA4}" srcOrd="2" destOrd="0" parTransId="{49AC7418-5BA8-45D3-A010-6B15E98C14C0}" sibTransId="{3C9AA727-6F5E-43BD-8854-A243502FACD2}"/>
    <dgm:cxn modelId="{37DA62A8-1B93-FD45-9A76-201FFA62FB29}" type="presOf" srcId="{8066B0B1-17AC-4EE4-B16C-B6CD2A8B38AC}" destId="{A3901724-2A6E-4594-AFDA-0EC0B286225C}" srcOrd="0" destOrd="0" presId="urn:microsoft.com/office/officeart/2005/8/layout/cycle5"/>
    <dgm:cxn modelId="{F6E7DD61-5D3A-A64D-9361-5AF02DE4E1D0}" type="presOf" srcId="{653ACD88-16FB-4D11-AF11-FE8BAF7CBC44}" destId="{26F9C205-5766-420A-AEF1-3EA3BEFCA8AF}" srcOrd="0" destOrd="1" presId="urn:microsoft.com/office/officeart/2005/8/layout/cycle5"/>
    <dgm:cxn modelId="{16B05031-3788-634E-9E61-954F83F86B3C}" type="presOf" srcId="{ED78BA78-002C-4355-A744-30ADEE779CA4}" destId="{26F9C205-5766-420A-AEF1-3EA3BEFCA8AF}" srcOrd="0" destOrd="0" presId="urn:microsoft.com/office/officeart/2005/8/layout/cycle5"/>
    <dgm:cxn modelId="{11A0AB55-E765-8E4A-BDE0-5D74521300E7}" type="presOf" srcId="{97D84D98-C3D2-486A-9276-44A5744E3EB0}" destId="{E92351D9-820B-4E68-8F4B-DAEFFC849B24}" srcOrd="0" destOrd="0" presId="urn:microsoft.com/office/officeart/2005/8/layout/cycle5"/>
    <dgm:cxn modelId="{44092C9B-5A93-4250-8616-E54F315B94C6}" srcId="{ED78BA78-002C-4355-A744-30ADEE779CA4}" destId="{653ACD88-16FB-4D11-AF11-FE8BAF7CBC44}" srcOrd="0" destOrd="0" parTransId="{D03EB7C7-1A81-44F6-B491-38538EAF9CCE}" sibTransId="{9CDF168D-2E63-490F-85B1-DA34F9E6FD0E}"/>
    <dgm:cxn modelId="{93BD260C-C335-7046-BF8C-DDFC1EC354D9}" type="presOf" srcId="{E7F1A208-A565-43D1-B6F3-50DCC6A94C7C}" destId="{12444CA0-8200-4302-9566-90E211EE62AC}" srcOrd="0" destOrd="0" presId="urn:microsoft.com/office/officeart/2005/8/layout/cycle5"/>
    <dgm:cxn modelId="{3A1DDA2B-B3BA-4B02-8822-EF218C9FFF7B}" srcId="{E7F1A208-A565-43D1-B6F3-50DCC6A94C7C}" destId="{8066B0B1-17AC-4EE4-B16C-B6CD2A8B38AC}" srcOrd="0" destOrd="0" parTransId="{4502228F-E90D-4232-B6A9-82D2237413C3}" sibTransId="{BE5ABB63-AB33-4E2F-AA86-E4877F43851E}"/>
    <dgm:cxn modelId="{A13FC55A-85FD-8144-89E5-F0AFA177D242}" type="presOf" srcId="{3C9AA727-6F5E-43BD-8854-A243502FACD2}" destId="{2681DDC0-F805-43FA-81E5-FA1DCA911C97}" srcOrd="0" destOrd="0" presId="urn:microsoft.com/office/officeart/2005/8/layout/cycle5"/>
    <dgm:cxn modelId="{D68685BC-21FD-694B-ADC1-42A31D66339B}" type="presOf" srcId="{8C0A734F-5C3D-4B94-8121-52E0B7E3C585}" destId="{DCB754E2-16B5-4EBF-B954-2DAB4D39DA19}" srcOrd="0" destOrd="0" presId="urn:microsoft.com/office/officeart/2005/8/layout/cycle5"/>
    <dgm:cxn modelId="{FBEC58CC-17F0-1B45-8249-E37DC797AE8C}" type="presOf" srcId="{BE5ABB63-AB33-4E2F-AA86-E4877F43851E}" destId="{54EE1EED-6169-4D3A-ACA0-F02659277DEC}" srcOrd="0" destOrd="0" presId="urn:microsoft.com/office/officeart/2005/8/layout/cycle5"/>
    <dgm:cxn modelId="{2140A3F2-789D-F74A-BB0A-B85DAAA6A45F}" type="presParOf" srcId="{12444CA0-8200-4302-9566-90E211EE62AC}" destId="{A3901724-2A6E-4594-AFDA-0EC0B286225C}" srcOrd="0" destOrd="0" presId="urn:microsoft.com/office/officeart/2005/8/layout/cycle5"/>
    <dgm:cxn modelId="{D0DC3D4C-E86C-074F-87C1-42A2C88E6DBF}" type="presParOf" srcId="{12444CA0-8200-4302-9566-90E211EE62AC}" destId="{7E882078-BABC-4BD1-B2DB-FBB4F51821C1}" srcOrd="1" destOrd="0" presId="urn:microsoft.com/office/officeart/2005/8/layout/cycle5"/>
    <dgm:cxn modelId="{D36E38C8-D64A-5744-880E-5C83BB47B7B7}" type="presParOf" srcId="{12444CA0-8200-4302-9566-90E211EE62AC}" destId="{54EE1EED-6169-4D3A-ACA0-F02659277DEC}" srcOrd="2" destOrd="0" presId="urn:microsoft.com/office/officeart/2005/8/layout/cycle5"/>
    <dgm:cxn modelId="{5FFC79E2-54F3-B743-A7D9-3452AC990D76}" type="presParOf" srcId="{12444CA0-8200-4302-9566-90E211EE62AC}" destId="{DCB754E2-16B5-4EBF-B954-2DAB4D39DA19}" srcOrd="3" destOrd="0" presId="urn:microsoft.com/office/officeart/2005/8/layout/cycle5"/>
    <dgm:cxn modelId="{B3914E74-18DE-DB43-A7B7-5810B1CC5623}" type="presParOf" srcId="{12444CA0-8200-4302-9566-90E211EE62AC}" destId="{3CC09725-CAEC-448F-AAF6-A0C9C6AC71E5}" srcOrd="4" destOrd="0" presId="urn:microsoft.com/office/officeart/2005/8/layout/cycle5"/>
    <dgm:cxn modelId="{42E96FD6-82D7-0A43-B81C-F05C0841D621}" type="presParOf" srcId="{12444CA0-8200-4302-9566-90E211EE62AC}" destId="{E92351D9-820B-4E68-8F4B-DAEFFC849B24}" srcOrd="5" destOrd="0" presId="urn:microsoft.com/office/officeart/2005/8/layout/cycle5"/>
    <dgm:cxn modelId="{9DF529D3-387B-9643-9D9E-294C10A7270C}" type="presParOf" srcId="{12444CA0-8200-4302-9566-90E211EE62AC}" destId="{26F9C205-5766-420A-AEF1-3EA3BEFCA8AF}" srcOrd="6" destOrd="0" presId="urn:microsoft.com/office/officeart/2005/8/layout/cycle5"/>
    <dgm:cxn modelId="{EF6841E8-5CF9-2245-B8FE-58F892D1FB4C}" type="presParOf" srcId="{12444CA0-8200-4302-9566-90E211EE62AC}" destId="{9355E653-3EB3-4CD7-9B06-029D1C2F6B7C}" srcOrd="7" destOrd="0" presId="urn:microsoft.com/office/officeart/2005/8/layout/cycle5"/>
    <dgm:cxn modelId="{A8E30915-804B-6B44-9C0D-ED0D7E1BA924}" type="presParOf" srcId="{12444CA0-8200-4302-9566-90E211EE62AC}" destId="{2681DDC0-F805-43FA-81E5-FA1DCA911C97}" srcOrd="8" destOrd="0" presId="urn:microsoft.com/office/officeart/2005/8/layout/cycle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3901724-2A6E-4594-AFDA-0EC0B286225C}">
      <dsp:nvSpPr>
        <dsp:cNvPr id="0" name=""/>
        <dsp:cNvSpPr/>
      </dsp:nvSpPr>
      <dsp:spPr>
        <a:xfrm>
          <a:off x="3345649" y="-1641"/>
          <a:ext cx="1977566" cy="1197933"/>
        </a:xfrm>
        <a:prstGeom prst="roundRect">
          <a:avLst/>
        </a:prstGeom>
        <a:blipFill rotWithShape="0">
          <a:blip xmlns:r="http://schemas.openxmlformats.org/officeDocument/2006/relationships" r:embed="rId1">
            <a:duotone>
              <a:schemeClr val="accent2">
                <a:hueOff val="0"/>
                <a:satOff val="0"/>
                <a:lumOff val="0"/>
                <a:alphaOff val="0"/>
                <a:shade val="30000"/>
                <a:satMod val="120000"/>
              </a:schemeClr>
              <a:schemeClr val="accent2">
                <a:hueOff val="0"/>
                <a:satOff val="0"/>
                <a:lumOff val="0"/>
                <a:alphaOff val="0"/>
                <a:tint val="70000"/>
                <a:satMod val="350000"/>
                <a:lumMod val="110000"/>
              </a:schemeClr>
            </a:duotone>
          </a:blip>
          <a:stretch/>
        </a:blip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lvl="0" algn="ctr" defTabSz="577850">
            <a:lnSpc>
              <a:spcPct val="90000"/>
            </a:lnSpc>
            <a:spcBef>
              <a:spcPct val="0"/>
            </a:spcBef>
            <a:spcAft>
              <a:spcPct val="35000"/>
            </a:spcAft>
          </a:pPr>
          <a:r>
            <a:rPr lang="en-US" sz="1300" kern="1200" dirty="0" smtClean="0"/>
            <a:t>“Sins” traded, bartered for goods to trade for slaves: </a:t>
          </a:r>
        </a:p>
        <a:p>
          <a:pPr lvl="0" algn="ctr" defTabSz="577850">
            <a:lnSpc>
              <a:spcPct val="90000"/>
            </a:lnSpc>
            <a:spcBef>
              <a:spcPct val="0"/>
            </a:spcBef>
            <a:spcAft>
              <a:spcPct val="35000"/>
            </a:spcAft>
          </a:pPr>
          <a:r>
            <a:rPr lang="en-US" sz="1300" kern="1200" dirty="0" smtClean="0"/>
            <a:t>glass beads, textiles, guns, whiskey</a:t>
          </a:r>
          <a:endParaRPr lang="en-US" sz="1300" kern="1200" dirty="0"/>
        </a:p>
      </dsp:txBody>
      <dsp:txXfrm>
        <a:off x="3404127" y="56837"/>
        <a:ext cx="1860610" cy="1080977"/>
      </dsp:txXfrm>
    </dsp:sp>
    <dsp:sp modelId="{54EE1EED-6169-4D3A-ACA0-F02659277DEC}">
      <dsp:nvSpPr>
        <dsp:cNvPr id="0" name=""/>
        <dsp:cNvSpPr/>
      </dsp:nvSpPr>
      <dsp:spPr>
        <a:xfrm>
          <a:off x="4102049" y="922129"/>
          <a:ext cx="3157170" cy="3157170"/>
        </a:xfrm>
        <a:custGeom>
          <a:avLst/>
          <a:gdLst/>
          <a:ahLst/>
          <a:cxnLst/>
          <a:rect l="0" t="0" r="0" b="0"/>
          <a:pathLst>
            <a:path>
              <a:moveTo>
                <a:pt x="1627796" y="767"/>
              </a:moveTo>
              <a:arcTo wR="1578585" hR="1578585" stAng="16307186" swAng="3070710"/>
            </a:path>
          </a:pathLst>
        </a:custGeom>
        <a:noFill/>
        <a:ln w="38100" cap="flat" cmpd="sng" algn="ctr">
          <a:solidFill>
            <a:schemeClr val="accent4"/>
          </a:solidFill>
          <a:prstDash val="solid"/>
          <a:tailEnd type="arrow"/>
        </a:ln>
        <a:effectLst>
          <a:outerShdw blurRad="38100" dist="25400" dir="5400000" algn="br" rotWithShape="0">
            <a:srgbClr val="000000">
              <a:alpha val="50000"/>
            </a:srgbClr>
          </a:outerShdw>
        </a:effectLst>
      </dsp:spPr>
      <dsp:style>
        <a:lnRef idx="3">
          <a:schemeClr val="accent4"/>
        </a:lnRef>
        <a:fillRef idx="0">
          <a:schemeClr val="accent4"/>
        </a:fillRef>
        <a:effectRef idx="2">
          <a:schemeClr val="accent4"/>
        </a:effectRef>
        <a:fontRef idx="minor">
          <a:schemeClr val="tx1"/>
        </a:fontRef>
      </dsp:style>
    </dsp:sp>
    <dsp:sp modelId="{DCB754E2-16B5-4EBF-B954-2DAB4D39DA19}">
      <dsp:nvSpPr>
        <dsp:cNvPr id="0" name=""/>
        <dsp:cNvSpPr/>
      </dsp:nvSpPr>
      <dsp:spPr>
        <a:xfrm>
          <a:off x="6226399" y="1905220"/>
          <a:ext cx="1821768" cy="1184149"/>
        </a:xfrm>
        <a:prstGeom prst="roundRect">
          <a:avLst/>
        </a:prstGeom>
        <a:blipFill rotWithShape="0">
          <a:blip xmlns:r="http://schemas.openxmlformats.org/officeDocument/2006/relationships" r:embed="rId1">
            <a:duotone>
              <a:schemeClr val="accent2">
                <a:hueOff val="-5400127"/>
                <a:satOff val="-13787"/>
                <a:lumOff val="-3725"/>
                <a:alphaOff val="0"/>
                <a:shade val="30000"/>
                <a:satMod val="120000"/>
              </a:schemeClr>
              <a:schemeClr val="accent2">
                <a:hueOff val="-5400127"/>
                <a:satOff val="-13787"/>
                <a:lumOff val="-3725"/>
                <a:alphaOff val="0"/>
                <a:tint val="70000"/>
                <a:satMod val="350000"/>
                <a:lumMod val="110000"/>
              </a:schemeClr>
            </a:duotone>
          </a:blip>
          <a:stretch/>
        </a:blip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49530" tIns="49530" rIns="49530" bIns="49530" numCol="1" spcCol="1270" anchor="ctr" anchorCtr="0">
          <a:noAutofit/>
        </a:bodyPr>
        <a:lstStyle/>
        <a:p>
          <a:pPr marL="0" marR="0" lvl="0" indent="0" algn="ctr" defTabSz="914400" eaLnBrk="1" fontAlgn="auto" latinLnBrk="0" hangingPunct="1">
            <a:lnSpc>
              <a:spcPct val="100000"/>
            </a:lnSpc>
            <a:spcBef>
              <a:spcPct val="0"/>
            </a:spcBef>
            <a:spcAft>
              <a:spcPts val="0"/>
            </a:spcAft>
            <a:buClrTx/>
            <a:buSzTx/>
            <a:buFontTx/>
            <a:buNone/>
            <a:tabLst/>
            <a:defRPr/>
          </a:pPr>
          <a:r>
            <a:rPr lang="en-US" sz="1300" kern="1200" dirty="0" smtClean="0"/>
            <a:t>European goods traded for slaves in Africa</a:t>
          </a:r>
        </a:p>
        <a:p>
          <a:pPr lvl="0" algn="ctr" defTabSz="444500">
            <a:lnSpc>
              <a:spcPct val="90000"/>
            </a:lnSpc>
            <a:spcBef>
              <a:spcPct val="0"/>
            </a:spcBef>
            <a:spcAft>
              <a:spcPct val="35000"/>
            </a:spcAft>
          </a:pPr>
          <a:endParaRPr lang="en-US" sz="1300" kern="1200" dirty="0"/>
        </a:p>
      </dsp:txBody>
      <dsp:txXfrm>
        <a:off x="6284204" y="1963025"/>
        <a:ext cx="1706158" cy="1068539"/>
      </dsp:txXfrm>
    </dsp:sp>
    <dsp:sp modelId="{E92351D9-820B-4E68-8F4B-DAEFFC849B24}">
      <dsp:nvSpPr>
        <dsp:cNvPr id="0" name=""/>
        <dsp:cNvSpPr/>
      </dsp:nvSpPr>
      <dsp:spPr>
        <a:xfrm>
          <a:off x="1885960" y="725465"/>
          <a:ext cx="5126569" cy="5126569"/>
        </a:xfrm>
        <a:custGeom>
          <a:avLst/>
          <a:gdLst/>
          <a:ahLst/>
          <a:cxnLst/>
          <a:rect l="0" t="0" r="0" b="0"/>
          <a:pathLst>
            <a:path>
              <a:moveTo>
                <a:pt x="4994715" y="3374808"/>
              </a:moveTo>
              <a:arcTo wR="2563284" hR="2563284" stAng="22707429" swAng="8049803"/>
            </a:path>
          </a:pathLst>
        </a:custGeom>
        <a:noFill/>
        <a:ln w="38100" cap="flat" cmpd="sng" algn="ctr">
          <a:solidFill>
            <a:schemeClr val="accent3"/>
          </a:solidFill>
          <a:prstDash val="solid"/>
          <a:tailEnd type="arrow"/>
        </a:ln>
        <a:effectLst>
          <a:outerShdw blurRad="38100" dist="25400" dir="5400000" algn="br" rotWithShape="0">
            <a:srgbClr val="000000">
              <a:alpha val="50000"/>
            </a:srgbClr>
          </a:outerShdw>
        </a:effectLst>
      </dsp:spPr>
      <dsp:style>
        <a:lnRef idx="3">
          <a:schemeClr val="accent3"/>
        </a:lnRef>
        <a:fillRef idx="0">
          <a:schemeClr val="accent3"/>
        </a:fillRef>
        <a:effectRef idx="2">
          <a:schemeClr val="accent3"/>
        </a:effectRef>
        <a:fontRef idx="minor">
          <a:schemeClr val="tx1"/>
        </a:fontRef>
      </dsp:style>
    </dsp:sp>
    <dsp:sp modelId="{26F9C205-5766-420A-AEF1-3EA3BEFCA8AF}">
      <dsp:nvSpPr>
        <dsp:cNvPr id="0" name=""/>
        <dsp:cNvSpPr/>
      </dsp:nvSpPr>
      <dsp:spPr>
        <a:xfrm>
          <a:off x="742546" y="2268551"/>
          <a:ext cx="1818635" cy="1219579"/>
        </a:xfrm>
        <a:prstGeom prst="roundRect">
          <a:avLst/>
        </a:prstGeom>
        <a:blipFill rotWithShape="0">
          <a:blip xmlns:r="http://schemas.openxmlformats.org/officeDocument/2006/relationships" r:embed="rId1">
            <a:duotone>
              <a:schemeClr val="accent2">
                <a:hueOff val="-10800254"/>
                <a:satOff val="-27575"/>
                <a:lumOff val="-7451"/>
                <a:alphaOff val="0"/>
                <a:shade val="30000"/>
                <a:satMod val="120000"/>
              </a:schemeClr>
              <a:schemeClr val="accent2">
                <a:hueOff val="-10800254"/>
                <a:satOff val="-27575"/>
                <a:lumOff val="-7451"/>
                <a:alphaOff val="0"/>
                <a:tint val="70000"/>
                <a:satMod val="350000"/>
                <a:lumMod val="110000"/>
              </a:schemeClr>
            </a:duotone>
          </a:blip>
          <a:stretch/>
        </a:blipFill>
        <a:ln>
          <a:noFill/>
        </a:ln>
        <a:effectLst>
          <a:outerShdw blurRad="40000" dist="20000" dir="5400000" rotWithShape="0">
            <a:srgbClr val="000000">
              <a:alpha val="38000"/>
            </a:srgbClr>
          </a:outerShdw>
        </a:effectLst>
        <a:scene3d>
          <a:camera prst="orthographicFront"/>
          <a:lightRig rig="flat" dir="t"/>
        </a:scene3d>
        <a:sp3d prstMaterial="dkEdge">
          <a:bevelT w="8200" h="38100"/>
        </a:sp3d>
      </dsp:spPr>
      <dsp:style>
        <a:lnRef idx="0">
          <a:scrgbClr r="0" g="0" b="0"/>
        </a:lnRef>
        <a:fillRef idx="2">
          <a:scrgbClr r="0" g="0" b="0"/>
        </a:fillRef>
        <a:effectRef idx="1">
          <a:scrgbClr r="0" g="0" b="0"/>
        </a:effectRef>
        <a:fontRef idx="minor">
          <a:schemeClr val="dk1"/>
        </a:fontRef>
      </dsp:style>
      <dsp:txBody>
        <a:bodyPr spcFirstLastPara="0" vert="horz" wrap="square" lIns="38100" tIns="38100" rIns="38100" bIns="38100" numCol="1" spcCol="1270" anchor="t" anchorCtr="0">
          <a:noAutofit/>
        </a:bodyPr>
        <a:lstStyle/>
        <a:p>
          <a:pPr lvl="0" algn="l" defTabSz="533400">
            <a:lnSpc>
              <a:spcPct val="90000"/>
            </a:lnSpc>
            <a:spcBef>
              <a:spcPct val="0"/>
            </a:spcBef>
            <a:spcAft>
              <a:spcPct val="35000"/>
            </a:spcAft>
          </a:pPr>
          <a:r>
            <a:rPr lang="en-US" sz="1200" kern="1200" dirty="0" smtClean="0"/>
            <a:t>Slaves traded in Caribbean for products of slave labor:</a:t>
          </a:r>
        </a:p>
        <a:p>
          <a:pPr marL="57150" lvl="1" indent="-57150" algn="l" defTabSz="444500">
            <a:lnSpc>
              <a:spcPct val="90000"/>
            </a:lnSpc>
            <a:spcBef>
              <a:spcPct val="0"/>
            </a:spcBef>
            <a:spcAft>
              <a:spcPct val="15000"/>
            </a:spcAft>
            <a:buChar char="••"/>
          </a:pPr>
          <a:r>
            <a:rPr lang="en-US" sz="1000" kern="1200" dirty="0" smtClean="0"/>
            <a:t>rum, sugar, tobacco, molasses–so-called “Sin” products</a:t>
          </a:r>
          <a:endParaRPr lang="en-US" sz="1000" kern="1200" dirty="0"/>
        </a:p>
      </dsp:txBody>
      <dsp:txXfrm>
        <a:off x="802081" y="2328086"/>
        <a:ext cx="1699565" cy="1100509"/>
      </dsp:txXfrm>
    </dsp:sp>
    <dsp:sp modelId="{2681DDC0-F805-43FA-81E5-FA1DCA911C97}">
      <dsp:nvSpPr>
        <dsp:cNvPr id="0" name=""/>
        <dsp:cNvSpPr/>
      </dsp:nvSpPr>
      <dsp:spPr>
        <a:xfrm>
          <a:off x="1546514" y="912376"/>
          <a:ext cx="3157170" cy="3157170"/>
        </a:xfrm>
        <a:custGeom>
          <a:avLst/>
          <a:gdLst/>
          <a:ahLst/>
          <a:cxnLst/>
          <a:rect l="0" t="0" r="0" b="0"/>
          <a:pathLst>
            <a:path>
              <a:moveTo>
                <a:pt x="139806" y="929087"/>
              </a:moveTo>
              <a:arcTo wR="1578585" hR="1578585" stAng="12257731" swAng="3452382"/>
            </a:path>
          </a:pathLst>
        </a:custGeom>
        <a:noFill/>
        <a:ln w="38100" cap="flat" cmpd="sng" algn="ctr">
          <a:solidFill>
            <a:schemeClr val="accent1"/>
          </a:solidFill>
          <a:prstDash val="solid"/>
          <a:tailEnd type="arrow"/>
        </a:ln>
        <a:effectLst>
          <a:outerShdw blurRad="38100" dist="25400" dir="5400000" algn="br" rotWithShape="0">
            <a:srgbClr val="000000">
              <a:alpha val="50000"/>
            </a:srgbClr>
          </a:outerShdw>
        </a:effectLst>
      </dsp:spPr>
      <dsp:style>
        <a:lnRef idx="3">
          <a:schemeClr val="accent1"/>
        </a:lnRef>
        <a:fillRef idx="0">
          <a:schemeClr val="accent1"/>
        </a:fillRef>
        <a:effectRef idx="2">
          <a:schemeClr val="accent1"/>
        </a:effectRef>
        <a:fontRef idx="minor">
          <a:schemeClr val="tx1"/>
        </a:fontRef>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3">
  <dgm:title val=""/>
  <dgm:desc val=""/>
  <dgm:catLst>
    <dgm:cat type="simple" pri="10300"/>
  </dgm:catLst>
  <dgm:scene3d>
    <a:camera prst="orthographicFront"/>
    <a:lightRig rig="threePt" dir="t"/>
  </dgm:scene3d>
  <dgm:styleLbl name="node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lnNode1">
    <dgm:scene3d>
      <a:camera prst="orthographicFront"/>
      <a:lightRig rig="flat" dir="t"/>
    </dgm:scene3d>
    <dgm:sp3d prstMaterial="dkEdge">
      <a:bevelT w="8200" h="38100"/>
    </dgm:sp3d>
    <dgm:txPr/>
    <dgm:style>
      <a:lnRef idx="1">
        <a:scrgbClr r="0" g="0" b="0"/>
      </a:lnRef>
      <a:fillRef idx="2">
        <a:scrgbClr r="0" g="0" b="0"/>
      </a:fillRef>
      <a:effectRef idx="0">
        <a:scrgbClr r="0" g="0" b="0"/>
      </a:effectRef>
      <a:fontRef idx="minor">
        <a:schemeClr val="dk1"/>
      </a:fontRef>
    </dgm:style>
  </dgm:styleLbl>
  <dgm:styleLbl name="vennNode1">
    <dgm:scene3d>
      <a:camera prst="orthographicFront"/>
      <a:lightRig rig="flat" dir="t"/>
    </dgm:scene3d>
    <dgm:sp3d prstMaterial="dkEdge">
      <a:bevelT w="8200" h="38100"/>
    </dgm:sp3d>
    <dgm:txPr/>
    <dgm:style>
      <a:lnRef idx="0">
        <a:scrgbClr r="0" g="0" b="0"/>
      </a:lnRef>
      <a:fillRef idx="2">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node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node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f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1">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f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bgSibTrans2D1">
    <dgm:scene3d>
      <a:camera prst="orthographicFront"/>
      <a:lightRig rig="threePt" dir="t"/>
    </dgm:scene3d>
    <dgm:sp3d/>
    <dgm:txPr/>
    <dgm:style>
      <a:lnRef idx="0">
        <a:scrgbClr r="0" g="0" b="0"/>
      </a:lnRef>
      <a:fillRef idx="2">
        <a:scrgbClr r="0" g="0" b="0"/>
      </a:fillRef>
      <a:effectRef idx="1">
        <a:scrgbClr r="0" g="0" b="0"/>
      </a:effectRef>
      <a:fontRef idx="minor">
        <a:schemeClr val="dk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2">
        <a:scrgbClr r="0" g="0" b="0"/>
      </a:fillRef>
      <a:effectRef idx="1">
        <a:scrgbClr r="0" g="0" b="0"/>
      </a:effectRef>
      <a:fontRef idx="minor"/>
    </dgm:style>
  </dgm:styleLbl>
  <dgm:styleLbl name="asst0">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1">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2">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3">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asst4">
    <dgm:scene3d>
      <a:camera prst="orthographicFront"/>
      <a:lightRig rig="flat" dir="t"/>
    </dgm:scene3d>
    <dgm:sp3d prstMaterial="dkEdge">
      <a:bevelT w="8200" h="38100"/>
    </dgm:sp3d>
    <dgm:txPr/>
    <dgm:style>
      <a:lnRef idx="0">
        <a:scrgbClr r="0" g="0" b="0"/>
      </a:lnRef>
      <a:fillRef idx="2">
        <a:scrgbClr r="0" g="0" b="0"/>
      </a:fillRef>
      <a:effectRef idx="1">
        <a:scrgbClr r="0" g="0" b="0"/>
      </a:effectRef>
      <a:fontRef idx="minor">
        <a:schemeClr val="dk1"/>
      </a:fontRef>
    </dgm:style>
  </dgm:styleLbl>
  <dgm:styleLbl name="parChTrans2D1">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2">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3">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2D4">
    <dgm:scene3d>
      <a:camera prst="orthographicFront"/>
      <a:lightRig rig="threePt" dir="t"/>
    </dgm:scene3d>
    <dgm:sp3d/>
    <dgm:txPr/>
    <dgm:style>
      <a:lnRef idx="1">
        <a:scrgbClr r="0" g="0" b="0"/>
      </a:lnRef>
      <a:fillRef idx="2">
        <a:scrgbClr r="0" g="0" b="0"/>
      </a:fillRef>
      <a:effectRef idx="1">
        <a:scrgbClr r="0" g="0" b="0"/>
      </a:effectRef>
      <a:fontRef idx="minor">
        <a:schemeClr val="dk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2">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1">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prstMaterial="dkEdge">
      <a:bevelT w="8200" h="38100"/>
    </dgm:sp3d>
    <dgm:txPr/>
    <dgm:style>
      <a:lnRef idx="1">
        <a:scrgbClr r="0" g="0" b="0"/>
      </a:lnRef>
      <a:fillRef idx="2">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6.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8.png"/></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 Id="rId2" Type="http://schemas.openxmlformats.org/officeDocument/2006/relationships/image" Target="../media/image7.png"/></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3">
        <a:schemeClr val="bg2"/>
      </p:bgRef>
    </p:bg>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27094"/>
            <a:ext cx="7772400" cy="1470025"/>
          </a:xfrm>
        </p:spPr>
        <p:txBody>
          <a:bodyPr anchor="b" anchorCtr="0"/>
          <a:lstStyle>
            <a:lvl1pPr>
              <a:defRPr sz="5400">
                <a:gradFill>
                  <a:gsLst>
                    <a:gs pos="0">
                      <a:schemeClr val="tx2"/>
                    </a:gs>
                    <a:gs pos="100000">
                      <a:schemeClr val="tx2">
                        <a:lumMod val="75000"/>
                      </a:schemeClr>
                    </a:gs>
                  </a:gsLst>
                  <a:lin ang="5400000" scaled="0"/>
                </a:gradFill>
                <a:effectLst>
                  <a:outerShdw blurRad="50800" dist="25400" dir="5400000" algn="t" rotWithShape="0">
                    <a:prstClr val="black">
                      <a:alpha val="40000"/>
                    </a:prstClr>
                  </a:outerShdw>
                </a:effectLst>
              </a:defRPr>
            </a:lvl1pPr>
          </a:lstStyle>
          <a:p>
            <a:r>
              <a:rPr lang="en-US" smtClean="0"/>
              <a:t>Click to edit Master title style</a:t>
            </a:r>
            <a:endParaRPr/>
          </a:p>
        </p:txBody>
      </p:sp>
      <p:sp>
        <p:nvSpPr>
          <p:cNvPr id="3" name="Subtitle 2"/>
          <p:cNvSpPr>
            <a:spLocks noGrp="1"/>
          </p:cNvSpPr>
          <p:nvPr>
            <p:ph type="subTitle" idx="1"/>
          </p:nvPr>
        </p:nvSpPr>
        <p:spPr>
          <a:xfrm>
            <a:off x="685801" y="3810000"/>
            <a:ext cx="7770812" cy="1752600"/>
          </a:xfrm>
        </p:spPr>
        <p:txBody>
          <a:bodyPr>
            <a:normAutofit/>
          </a:bodyPr>
          <a:lstStyle>
            <a:lvl1pPr marL="0" indent="0" algn="ctr">
              <a:spcBef>
                <a:spcPts val="300"/>
              </a:spcBef>
              <a:buNone/>
              <a:defRPr sz="1600">
                <a:gradFill>
                  <a:gsLst>
                    <a:gs pos="0">
                      <a:schemeClr val="tx2"/>
                    </a:gs>
                    <a:gs pos="100000">
                      <a:schemeClr val="tx2">
                        <a:lumMod val="75000"/>
                      </a:schemeClr>
                    </a:gs>
                  </a:gsLst>
                  <a:lin ang="5400000" scaled="0"/>
                </a:gradFill>
                <a:effectLst>
                  <a:outerShdw blurRad="50800" dist="38100" dir="5400000" algn="t" rotWithShape="0">
                    <a:prstClr val="black">
                      <a:alpha val="40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2/22/17</a:t>
            </a:fld>
            <a:endParaRPr lang="en-US"/>
          </a:p>
        </p:txBody>
      </p:sp>
      <p:sp>
        <p:nvSpPr>
          <p:cNvPr id="5" name="Footer Placeholder 4"/>
          <p:cNvSpPr>
            <a:spLocks noGrp="1"/>
          </p:cNvSpPr>
          <p:nvPr>
            <p:ph type="ftr" sz="quarter" idx="11"/>
          </p:nvPr>
        </p:nvSpPr>
        <p:spPr/>
        <p:txBody>
          <a:bodyPr/>
          <a:lstStyle/>
          <a:p>
            <a:endParaRPr kumimoji="0" lang="en-US"/>
          </a:p>
        </p:txBody>
      </p:sp>
      <p:pic>
        <p:nvPicPr>
          <p:cNvPr id="7" name="Picture 6" descr="CoverGlyph.png"/>
          <p:cNvPicPr>
            <a:picLocks noChangeAspect="1"/>
          </p:cNvPicPr>
          <p:nvPr/>
        </p:nvPicPr>
        <p:blipFill>
          <a:blip r:embed="rId2"/>
          <a:stretch>
            <a:fillRect/>
          </a:stretch>
        </p:blipFill>
        <p:spPr>
          <a:xfrm>
            <a:off x="4010025" y="3048000"/>
            <a:ext cx="1123950" cy="771525"/>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above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3738282"/>
            <a:ext cx="7770813" cy="1048870"/>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2286000" y="457200"/>
            <a:ext cx="4572000" cy="3173506"/>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0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685800" y="5181600"/>
            <a:ext cx="7770813" cy="685800"/>
          </a:xfrm>
        </p:spPr>
        <p:txBody>
          <a:bodyPr vert="horz" lIns="91440" tIns="45720" rIns="91440" bIns="45720" rtlCol="0">
            <a:normAutofit/>
          </a:bodyPr>
          <a:lstStyle>
            <a:lvl1pPr marL="0" indent="0" algn="ctr">
              <a:spcBef>
                <a:spcPts val="3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pPr algn="r" eaLnBrk="1" latinLnBrk="0" hangingPunct="1"/>
            <a:fld id="{9D21D778-B565-4D7E-94D7-64010A445B68}" type="datetimeFigureOut">
              <a:rPr lang="en-US" smtClean="0"/>
              <a:pPr algn="r" eaLnBrk="1" latinLnBrk="0" hangingPunct="1"/>
              <a:t>2/22/17</a:t>
            </a:fld>
            <a:endParaRPr lang="en-US" sz="1400" dirty="0">
              <a:solidFill>
                <a:srgbClr val="FFFFFF"/>
              </a:solidFill>
            </a:endParaRPr>
          </a:p>
        </p:txBody>
      </p:sp>
      <p:sp>
        <p:nvSpPr>
          <p:cNvPr id="6" name="Footer Placeholder 5"/>
          <p:cNvSpPr>
            <a:spLocks noGrp="1"/>
          </p:cNvSpPr>
          <p:nvPr>
            <p:ph type="ftr" sz="quarter" idx="11"/>
          </p:nvPr>
        </p:nvSpPr>
        <p:spPr/>
        <p:txBody>
          <a:bodyPr/>
          <a:lstStyle/>
          <a:p>
            <a:pPr algn="l" eaLnBrk="1" latinLnBrk="0" hangingPunct="1"/>
            <a:endParaRPr kumimoji="0" lang="en-US" dirty="0">
              <a:solidFill>
                <a:srgbClr val="FFFFFF"/>
              </a:solidFill>
            </a:endParaRPr>
          </a:p>
        </p:txBody>
      </p:sp>
      <p:sp>
        <p:nvSpPr>
          <p:cNvPr id="7" name="Slide Number Placeholder 6"/>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pic>
        <p:nvPicPr>
          <p:cNvPr id="11" name="Picture 2" descr="HR-Glyph-R3.png"/>
          <p:cNvPicPr>
            <a:picLocks noChangeAspect="1" noChangeArrowheads="1"/>
          </p:cNvPicPr>
          <p:nvPr/>
        </p:nvPicPr>
        <p:blipFill>
          <a:blip r:embed="rId2" cstate="print"/>
          <a:srcRect/>
          <a:stretch>
            <a:fillRect/>
          </a:stretch>
        </p:blipFill>
        <p:spPr bwMode="auto">
          <a:xfrm>
            <a:off x="3749040" y="4890247"/>
            <a:ext cx="1645920" cy="170411"/>
          </a:xfrm>
          <a:prstGeom prst="rect">
            <a:avLst/>
          </a:prstGeom>
          <a:noFill/>
        </p:spPr>
      </p:pic>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p:txBody>
          <a:bodyPr vert="eaVert"/>
          <a:lstStyle>
            <a:lvl5pPr>
              <a:defRPr/>
            </a:lvl5pPr>
            <a:lvl6pPr marL="2286000" indent="-457200">
              <a:defRPr/>
            </a:lvl6pPr>
            <a:lvl7pPr marL="2286000" indent="-457200">
              <a:defRPr/>
            </a:lvl7pPr>
            <a:lvl8pPr marL="2286000" indent="-457200">
              <a:defRPr/>
            </a:lvl8pPr>
            <a:lvl9pPr marL="2286000" indent="-457200">
              <a:defRPr/>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2/22/17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pic>
        <p:nvPicPr>
          <p:cNvPr id="10"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162800" y="537882"/>
            <a:ext cx="1524000" cy="5325036"/>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685800" y="537882"/>
            <a:ext cx="5889812" cy="5325036"/>
          </a:xfrm>
        </p:spPr>
        <p:txBody>
          <a:bodyPr vert="eaVert"/>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2/22/17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pic>
        <p:nvPicPr>
          <p:cNvPr id="9" name="Picture 2" descr="HR-Glyph-R3.png"/>
          <p:cNvPicPr>
            <a:picLocks noChangeAspect="1" noChangeArrowheads="1"/>
          </p:cNvPicPr>
          <p:nvPr/>
        </p:nvPicPr>
        <p:blipFill>
          <a:blip r:embed="rId2" cstate="print"/>
          <a:srcRect/>
          <a:stretch>
            <a:fillRect/>
          </a:stretch>
        </p:blipFill>
        <p:spPr bwMode="auto">
          <a:xfrm rot="5400000">
            <a:off x="6052928" y="3115195"/>
            <a:ext cx="1645920" cy="170411"/>
          </a:xfrm>
          <a:prstGeom prst="rect">
            <a:avLst/>
          </a:prstGeom>
          <a:noFill/>
        </p:spPr>
      </p:pic>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idx="1"/>
          </p:nvPr>
        </p:nvSpPr>
        <p:spPr/>
        <p:txBody>
          <a:bodyPr/>
          <a:lstStyle>
            <a:lvl5pPr>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2/22/17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85800" y="1626440"/>
            <a:ext cx="7770813" cy="1472184"/>
          </a:xfrm>
        </p:spPr>
        <p:txBody>
          <a:bodyPr anchor="b" anchorCtr="0"/>
          <a:lstStyle>
            <a:lvl1pPr algn="ctr">
              <a:defRPr sz="5400" b="0" i="0" cap="none" baseline="0"/>
            </a:lvl1pPr>
          </a:lstStyle>
          <a:p>
            <a:r>
              <a:rPr lang="en-US" smtClean="0"/>
              <a:t>Click to edit Master title style</a:t>
            </a:r>
            <a:endParaRPr/>
          </a:p>
        </p:txBody>
      </p:sp>
      <p:sp>
        <p:nvSpPr>
          <p:cNvPr id="3" name="Text Placeholder 2"/>
          <p:cNvSpPr>
            <a:spLocks noGrp="1"/>
          </p:cNvSpPr>
          <p:nvPr>
            <p:ph type="body" idx="1"/>
          </p:nvPr>
        </p:nvSpPr>
        <p:spPr>
          <a:xfrm>
            <a:off x="685800" y="3813048"/>
            <a:ext cx="7770813" cy="1755648"/>
          </a:xfrm>
        </p:spPr>
        <p:txBody>
          <a:bodyPr anchor="t" anchorCtr="0">
            <a:normAutofit/>
          </a:bodyPr>
          <a:lstStyle>
            <a:lvl1pPr marL="0" indent="0" algn="ctr">
              <a:spcBef>
                <a:spcPts val="300"/>
              </a:spcBef>
              <a:buNone/>
              <a:defRPr sz="16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2/22/17</a:t>
            </a:fld>
            <a:endParaRPr lang="en-US"/>
          </a:p>
        </p:txBody>
      </p:sp>
      <p:sp>
        <p:nvSpPr>
          <p:cNvPr id="5" name="Footer Placeholder 4"/>
          <p:cNvSpPr>
            <a:spLocks noGrp="1"/>
          </p:cNvSpPr>
          <p:nvPr>
            <p:ph type="ftr" sz="quarter" idx="11"/>
          </p:nvPr>
        </p:nvSpPr>
        <p:spPr/>
        <p:txBody>
          <a:bodyPr/>
          <a:lstStyle/>
          <a:p>
            <a:endParaRPr kumimoji="0" lang="en-US"/>
          </a:p>
        </p:txBody>
      </p:sp>
      <p:sp>
        <p:nvSpPr>
          <p:cNvPr id="6" name="Slide Number Placeholder 5"/>
          <p:cNvSpPr>
            <a:spLocks noGrp="1"/>
          </p:cNvSpPr>
          <p:nvPr>
            <p:ph type="sldNum" sz="quarter" idx="12"/>
          </p:nvPr>
        </p:nvSpPr>
        <p:spPr/>
        <p:txBody>
          <a:bodyPr/>
          <a:lstStyle/>
          <a:p>
            <a:fld id="{74C7E049-B585-4EE6-96C0-EEB30EAA14FD}" type="slidenum">
              <a:rPr lang="en-US" smtClean="0"/>
              <a:t>‹#›</a:t>
            </a:fld>
            <a:endParaRPr lang="en-US"/>
          </a:p>
        </p:txBody>
      </p:sp>
      <p:pic>
        <p:nvPicPr>
          <p:cNvPr id="7" name="Picture 6" descr="Glyph-SectionHeader.png"/>
          <p:cNvPicPr>
            <a:picLocks noChangeAspect="1"/>
          </p:cNvPicPr>
          <p:nvPr/>
        </p:nvPicPr>
        <p:blipFill>
          <a:blip r:embed="rId2"/>
          <a:stretch>
            <a:fillRect/>
          </a:stretch>
        </p:blipFill>
        <p:spPr>
          <a:xfrm>
            <a:off x="4038600" y="3174066"/>
            <a:ext cx="1066800" cy="590550"/>
          </a:xfrm>
          <a:prstGeom prst="rect">
            <a:avLst/>
          </a:prstGeom>
        </p:spPr>
      </p:pic>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685800" y="2209801"/>
            <a:ext cx="3657600" cy="3657600"/>
          </a:xfrm>
        </p:spPr>
        <p:txBody>
          <a:bodyPr>
            <a:normAutofit/>
          </a:bodyPr>
          <a:lstStyle>
            <a:lvl1pPr>
              <a:defRPr sz="22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4800600" y="2209801"/>
            <a:ext cx="3657600" cy="3657600"/>
          </a:xfrm>
        </p:spPr>
        <p:txBody>
          <a:bodyPr>
            <a:normAutofit/>
          </a:bodyPr>
          <a:lstStyle>
            <a:lvl1pPr>
              <a:defRPr sz="2200"/>
            </a:lvl1pPr>
            <a:lvl2pPr>
              <a:defRPr sz="2000"/>
            </a:lvl2pPr>
            <a:lvl3pPr>
              <a:defRPr sz="1800"/>
            </a:lvl3pPr>
            <a:lvl4pPr>
              <a:defRPr sz="1800"/>
            </a:lvl4pPr>
            <a:lvl5pPr>
              <a:defRPr sz="1800"/>
            </a:lvl5pPr>
            <a:lvl6pPr marL="2290763" indent="-461963">
              <a:defRPr sz="1800"/>
            </a:lvl6pPr>
            <a:lvl7pPr marL="2290763" indent="-461963">
              <a:defRPr sz="1800"/>
            </a:lvl7pPr>
            <a:lvl8pPr marL="2290763" indent="-461963">
              <a:defRPr sz="1800"/>
            </a:lvl8pPr>
            <a:lvl9pPr marL="2290763" indent="-461963">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2/22/17</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a:p>
        </p:txBody>
      </p:sp>
      <p:pic>
        <p:nvPicPr>
          <p:cNvPr id="9"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6858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5800" y="2819400"/>
            <a:ext cx="3657600" cy="3048000"/>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4800600" y="2027238"/>
            <a:ext cx="3657600" cy="639762"/>
          </a:xfrm>
        </p:spPr>
        <p:txBody>
          <a:bodyPr anchor="ctr" anchorCtr="0"/>
          <a:lstStyle>
            <a:lvl1pPr marL="0" indent="0" algn="ctr">
              <a:spcBef>
                <a:spcPts val="300"/>
              </a:spcBef>
              <a:buNone/>
              <a:defRPr sz="24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800600" y="2819400"/>
            <a:ext cx="3657600" cy="3048000"/>
          </a:xfrm>
        </p:spPr>
        <p:txBody>
          <a:bodyPr>
            <a:normAutofit/>
          </a:bodyPr>
          <a:lstStyle>
            <a:lvl1pPr>
              <a:defRPr sz="2000"/>
            </a:lvl1pPr>
            <a:lvl2pPr>
              <a:defRPr sz="1800"/>
            </a:lvl2pPr>
            <a:lvl3pPr>
              <a:defRPr sz="1800"/>
            </a:lvl3pPr>
            <a:lvl4pPr>
              <a:defRPr sz="1800"/>
            </a:lvl4pPr>
            <a:lvl5pPr>
              <a:defRPr sz="1800"/>
            </a:lvl5pPr>
            <a:lvl6pPr marL="2290763" indent="-461963">
              <a:defRPr sz="1600"/>
            </a:lvl6pPr>
            <a:lvl7pPr marL="2290763" indent="-461963">
              <a:defRPr sz="1600"/>
            </a:lvl7pPr>
            <a:lvl8pPr marL="2290763" indent="-461963">
              <a:defRPr sz="1600"/>
            </a:lvl8pPr>
            <a:lvl9pPr marL="2290763" indent="-461963">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7" name="Date Placeholder 6"/>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2/22/17</a:t>
            </a:fld>
            <a:endParaRPr lang="en-US"/>
          </a:p>
        </p:txBody>
      </p:sp>
      <p:sp>
        <p:nvSpPr>
          <p:cNvPr id="8" name="Footer Placeholder 7"/>
          <p:cNvSpPr>
            <a:spLocks noGrp="1"/>
          </p:cNvSpPr>
          <p:nvPr>
            <p:ph type="ftr" sz="quarter" idx="11"/>
          </p:nvPr>
        </p:nvSpPr>
        <p:spPr/>
        <p:txBody>
          <a:bodyPr/>
          <a:lstStyle/>
          <a:p>
            <a:endParaRPr kumimoji="0" lang="en-US"/>
          </a:p>
        </p:txBody>
      </p:sp>
      <p:sp>
        <p:nvSpPr>
          <p:cNvPr id="9" name="Slide Number Placeholder 8"/>
          <p:cNvSpPr>
            <a:spLocks noGrp="1"/>
          </p:cNvSpPr>
          <p:nvPr>
            <p:ph type="sldNum" sz="quarter" idx="12"/>
          </p:nvPr>
        </p:nvSpPr>
        <p:spPr/>
        <p:txBody>
          <a:bodyPr/>
          <a:lstStyle/>
          <a:p>
            <a:pPr algn="ctr" eaLnBrk="1" latinLnBrk="0" hangingPunct="1"/>
            <a:fld id="{2C6B1FF6-39B9-40F5-8B67-33C6354A3D4F}" type="slidenum">
              <a:rPr kumimoji="0" lang="en-US" smtClean="0"/>
              <a:pPr algn="ctr" eaLnBrk="1" latinLnBrk="0" hangingPunct="1"/>
              <a:t>‹#›</a:t>
            </a:fld>
            <a:endParaRPr kumimoji="0" lang="en-US" dirty="0"/>
          </a:p>
        </p:txBody>
      </p:sp>
      <p:pic>
        <p:nvPicPr>
          <p:cNvPr id="11"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Date Placeholder 2"/>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2/22/17</a:t>
            </a:fld>
            <a:endParaRPr lang="en-US"/>
          </a:p>
        </p:txBody>
      </p:sp>
      <p:sp>
        <p:nvSpPr>
          <p:cNvPr id="4" name="Footer Placeholder 3"/>
          <p:cNvSpPr>
            <a:spLocks noGrp="1"/>
          </p:cNvSpPr>
          <p:nvPr>
            <p:ph type="ftr" sz="quarter" idx="11"/>
          </p:nvPr>
        </p:nvSpPr>
        <p:spPr/>
        <p:txBody>
          <a:bodyPr/>
          <a:lstStyle/>
          <a:p>
            <a:endParaRPr kumimoji="0" lang="en-US" dirty="0"/>
          </a:p>
        </p:txBody>
      </p:sp>
      <p:sp>
        <p:nvSpPr>
          <p:cNvPr id="5" name="Slide Number Placeholder 4"/>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pic>
        <p:nvPicPr>
          <p:cNvPr id="8" name="Picture 2" descr="HR-Glyph-R3.png"/>
          <p:cNvPicPr>
            <a:picLocks noChangeAspect="1" noChangeArrowheads="1"/>
          </p:cNvPicPr>
          <p:nvPr/>
        </p:nvPicPr>
        <p:blipFill>
          <a:blip r:embed="rId2" cstate="print"/>
          <a:srcRect/>
          <a:stretch>
            <a:fillRect/>
          </a:stretch>
        </p:blipFill>
        <p:spPr bwMode="auto">
          <a:xfrm>
            <a:off x="3749040" y="1658992"/>
            <a:ext cx="1645920" cy="170411"/>
          </a:xfrm>
          <a:prstGeom prst="rect">
            <a:avLst/>
          </a:prstGeom>
          <a:noFill/>
        </p:spPr>
      </p:pic>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2/22/17</a:t>
            </a:fld>
            <a:endParaRPr lang="en-US"/>
          </a:p>
        </p:txBody>
      </p:sp>
      <p:sp>
        <p:nvSpPr>
          <p:cNvPr id="3" name="Footer Placeholder 2"/>
          <p:cNvSpPr>
            <a:spLocks noGrp="1"/>
          </p:cNvSpPr>
          <p:nvPr>
            <p:ph type="ftr" sz="quarter" idx="11"/>
          </p:nvPr>
        </p:nvSpPr>
        <p:spPr/>
        <p:txBody>
          <a:bodyPr/>
          <a:lstStyle/>
          <a:p>
            <a:endParaRPr kumimoji="0" lang="en-US"/>
          </a:p>
        </p:txBody>
      </p:sp>
      <p:sp>
        <p:nvSpPr>
          <p:cNvPr id="4" name="Slide Number Placeholder 3"/>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solidFill>
                <a:srgbClr val="FFFFFF"/>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58906" y="914400"/>
            <a:ext cx="3657600" cy="1162050"/>
          </a:xfrm>
        </p:spPr>
        <p:txBody>
          <a:bodyPr anchor="b"/>
          <a:lstStyle>
            <a:lvl1pPr algn="ctr">
              <a:defRPr sz="3800" b="0"/>
            </a:lvl1pPr>
          </a:lstStyle>
          <a:p>
            <a:r>
              <a:rPr lang="en-US" smtClean="0"/>
              <a:t>Click to edit Master title style</a:t>
            </a:r>
            <a:endParaRPr/>
          </a:p>
        </p:txBody>
      </p:sp>
      <p:sp>
        <p:nvSpPr>
          <p:cNvPr id="3" name="Content Placeholder 2"/>
          <p:cNvSpPr>
            <a:spLocks noGrp="1"/>
          </p:cNvSpPr>
          <p:nvPr>
            <p:ph idx="1"/>
          </p:nvPr>
        </p:nvSpPr>
        <p:spPr>
          <a:xfrm>
            <a:off x="4796118" y="457199"/>
            <a:ext cx="3657600" cy="5410201"/>
          </a:xfrm>
        </p:spPr>
        <p:txBody>
          <a:bodyPr>
            <a:normAutofit/>
          </a:bodyPr>
          <a:lstStyle>
            <a:lvl1pPr>
              <a:defRPr sz="2400"/>
            </a:lvl1pPr>
            <a:lvl2pPr>
              <a:defRPr sz="2200"/>
            </a:lvl2pPr>
            <a:lvl3pPr>
              <a:defRPr sz="2000"/>
            </a:lvl3pPr>
            <a:lvl4pPr>
              <a:defRPr sz="1800"/>
            </a:lvl4pPr>
            <a:lvl5pPr>
              <a:defRPr sz="1800"/>
            </a:lvl5pPr>
            <a:lvl6pPr marL="2290763" indent="-461963">
              <a:tabLst/>
              <a:defRPr sz="2000"/>
            </a:lvl6pPr>
            <a:lvl7pPr marL="2290763" indent="-461963">
              <a:tabLst/>
              <a:defRPr sz="2000"/>
            </a:lvl7pPr>
            <a:lvl8pPr marL="2290763" indent="-461963">
              <a:tabLst/>
              <a:defRPr sz="2000"/>
            </a:lvl8pPr>
            <a:lvl9pPr marL="2290763" indent="-461963">
              <a:tabLst/>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58906" y="2590799"/>
            <a:ext cx="3657600" cy="2895601"/>
          </a:xfrm>
        </p:spPr>
        <p:txBody>
          <a:bodyPr>
            <a:normAutofit/>
          </a:bodyPr>
          <a:lstStyle>
            <a:lvl1pPr marL="0" indent="0" algn="ctr">
              <a:lnSpc>
                <a:spcPct val="110000"/>
              </a:lnSpc>
              <a:spcBef>
                <a:spcPts val="60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2/22/17</a:t>
            </a:fld>
            <a:endParaRPr lang="en-US"/>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FA84A37A-AFC2-4A01-80A1-FC20F2C0D5BB}" type="slidenum">
              <a:rPr lang="en-US" smtClean="0"/>
              <a:pPr/>
              <a:t>‹#›</a:t>
            </a:fld>
            <a:endParaRPr lang="en-US"/>
          </a:p>
        </p:txBody>
      </p:sp>
      <p:pic>
        <p:nvPicPr>
          <p:cNvPr id="10" name="Picture 2" descr="HR-Glyph-R3.png"/>
          <p:cNvPicPr>
            <a:picLocks noChangeAspect="1" noChangeArrowheads="1"/>
          </p:cNvPicPr>
          <p:nvPr/>
        </p:nvPicPr>
        <p:blipFill>
          <a:blip r:embed="rId2" cstate="print"/>
          <a:srcRect/>
          <a:stretch>
            <a:fillRect/>
          </a:stretch>
        </p:blipFill>
        <p:spPr bwMode="auto">
          <a:xfrm>
            <a:off x="1664746" y="2286000"/>
            <a:ext cx="1645920" cy="170411"/>
          </a:xfrm>
          <a:prstGeom prst="rect">
            <a:avLst/>
          </a:prstGeom>
          <a:noFill/>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99013" y="914400"/>
            <a:ext cx="3657600" cy="1161288"/>
          </a:xfrm>
          <a:effectLst/>
        </p:spPr>
        <p:txBody>
          <a:bodyPr vert="horz" lIns="91440" tIns="45720" rIns="91440" bIns="45720" rtlCol="0" anchor="b" anchorCtr="0">
            <a:noAutofit/>
          </a:bodyPr>
          <a:lstStyle>
            <a:lvl1pPr algn="ctr" defTabSz="914400" rtl="0" eaLnBrk="1" latinLnBrk="0" hangingPunct="1">
              <a:spcBef>
                <a:spcPct val="0"/>
              </a:spcBef>
              <a:buNone/>
              <a:defRPr sz="3800" b="0" kern="1200">
                <a:solidFill>
                  <a:schemeClr val="tx2"/>
                </a:solidFill>
                <a:effectLst>
                  <a:outerShdw blurRad="38100" dist="12700" algn="l" rotWithShape="0">
                    <a:prstClr val="black">
                      <a:alpha val="40000"/>
                    </a:prstClr>
                  </a:outerShdw>
                </a:effectLst>
                <a:latin typeface="+mj-lt"/>
                <a:ea typeface="+mj-ea"/>
                <a:cs typeface="+mj-cs"/>
              </a:defRPr>
            </a:lvl1pPr>
          </a:lstStyle>
          <a:p>
            <a:r>
              <a:rPr lang="en-US" smtClean="0"/>
              <a:t>Click to edit Master title style</a:t>
            </a:r>
            <a:endParaRPr/>
          </a:p>
        </p:txBody>
      </p:sp>
      <p:sp>
        <p:nvSpPr>
          <p:cNvPr id="3" name="Picture Placeholder 2"/>
          <p:cNvSpPr>
            <a:spLocks noGrp="1"/>
          </p:cNvSpPr>
          <p:nvPr>
            <p:ph type="pic" idx="1"/>
          </p:nvPr>
        </p:nvSpPr>
        <p:spPr>
          <a:xfrm>
            <a:off x="658906" y="457200"/>
            <a:ext cx="3657600" cy="5413248"/>
          </a:xfrm>
          <a:ln w="101600">
            <a:solidFill>
              <a:schemeClr val="tx1"/>
            </a:solidFill>
            <a:miter lim="800000"/>
          </a:ln>
          <a:effectLst>
            <a:outerShdw blurRad="50800" dist="38100" dir="2700000" algn="tl" rotWithShape="0">
              <a:prstClr val="black">
                <a:alpha val="40000"/>
              </a:prstClr>
            </a:outerShdw>
          </a:effectLst>
        </p:spPr>
        <p:txBody>
          <a:bodyPr>
            <a:normAutofit/>
          </a:bodyPr>
          <a:lstStyle>
            <a:lvl1pPr marL="0" indent="0">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a:p>
        </p:txBody>
      </p:sp>
      <p:sp>
        <p:nvSpPr>
          <p:cNvPr id="4" name="Text Placeholder 3"/>
          <p:cNvSpPr>
            <a:spLocks noGrp="1"/>
          </p:cNvSpPr>
          <p:nvPr>
            <p:ph type="body" sz="half" idx="2"/>
          </p:nvPr>
        </p:nvSpPr>
        <p:spPr>
          <a:xfrm>
            <a:off x="4799013" y="2587752"/>
            <a:ext cx="3657600" cy="2898648"/>
          </a:xfrm>
        </p:spPr>
        <p:txBody>
          <a:bodyPr vert="horz" lIns="91440" tIns="45720" rIns="91440" bIns="45720" rtlCol="0">
            <a:normAutofit/>
          </a:bodyPr>
          <a:lstStyle>
            <a:lvl1pPr marL="0" indent="0" algn="ctr">
              <a:spcBef>
                <a:spcPts val="600"/>
              </a:spcBef>
              <a:buNone/>
              <a:defRPr sz="1800" kern="1200">
                <a:solidFill>
                  <a:schemeClr val="tx2"/>
                </a:solidFill>
                <a:latin typeface="+mn-lt"/>
                <a:ea typeface="+mn-ea"/>
                <a:cs typeface="+mn-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lgn="ctr" defTabSz="914400" rtl="0" eaLnBrk="1" latinLnBrk="0" hangingPunct="1">
              <a:lnSpc>
                <a:spcPct val="110000"/>
              </a:lnSpc>
              <a:spcBef>
                <a:spcPts val="2000"/>
              </a:spcBef>
              <a:buClr>
                <a:schemeClr val="accent3"/>
              </a:buClr>
              <a:buFont typeface="Wingdings" pitchFamily="2" charset="2"/>
              <a:buNone/>
            </a:pPr>
            <a:r>
              <a:rPr lang="en-US" smtClean="0"/>
              <a:t>Click to edit Master text styles</a:t>
            </a:r>
          </a:p>
        </p:txBody>
      </p:sp>
      <p:sp>
        <p:nvSpPr>
          <p:cNvPr id="5" name="Date Placeholder 4"/>
          <p:cNvSpPr>
            <a:spLocks noGrp="1"/>
          </p:cNvSpPr>
          <p:nvPr>
            <p:ph type="dt" sz="half" idx="10"/>
          </p:nvPr>
        </p:nvSpPr>
        <p:spPr/>
        <p:txBody>
          <a:bodyPr/>
          <a:lstStyle/>
          <a:p>
            <a:pPr eaLnBrk="1" latinLnBrk="0" hangingPunct="1"/>
            <a:fld id="{9D21D778-B565-4D7E-94D7-64010A445B68}" type="datetimeFigureOut">
              <a:rPr lang="en-US" smtClean="0"/>
              <a:pPr eaLnBrk="1" latinLnBrk="0" hangingPunct="1"/>
              <a:t>2/22/17</a:t>
            </a:fld>
            <a:endParaRPr lang="en-US" dirty="0"/>
          </a:p>
        </p:txBody>
      </p:sp>
      <p:sp>
        <p:nvSpPr>
          <p:cNvPr id="6" name="Footer Placeholder 5"/>
          <p:cNvSpPr>
            <a:spLocks noGrp="1"/>
          </p:cNvSpPr>
          <p:nvPr>
            <p:ph type="ftr" sz="quarter" idx="11"/>
          </p:nvPr>
        </p:nvSpPr>
        <p:spPr/>
        <p:txBody>
          <a:bodyPr/>
          <a:lstStyle/>
          <a:p>
            <a:endParaRPr kumimoji="0" lang="en-US" dirty="0"/>
          </a:p>
        </p:txBody>
      </p:sp>
      <p:sp>
        <p:nvSpPr>
          <p:cNvPr id="7" name="Slide Number Placeholder 6"/>
          <p:cNvSpPr>
            <a:spLocks noGrp="1"/>
          </p:cNvSpPr>
          <p:nvPr>
            <p:ph type="sldNum" sz="quarter" idx="12"/>
          </p:nvPr>
        </p:nvSpPr>
        <p:spPr/>
        <p:txBody>
          <a:bodyPr/>
          <a:lstStyle/>
          <a:p>
            <a:fld id="{2C6B1FF6-39B9-40F5-8B67-33C6354A3D4F}" type="slidenum">
              <a:rPr kumimoji="0" lang="en-US" smtClean="0"/>
              <a:pPr eaLnBrk="1" latinLnBrk="0" hangingPunct="1"/>
              <a:t>‹#›</a:t>
            </a:fld>
            <a:endParaRPr kumimoji="0" lang="en-US" dirty="0"/>
          </a:p>
        </p:txBody>
      </p:sp>
      <p:pic>
        <p:nvPicPr>
          <p:cNvPr id="9" name="Picture 2" descr="HR-Glyph-R3.png"/>
          <p:cNvPicPr>
            <a:picLocks noChangeAspect="1" noChangeArrowheads="1"/>
          </p:cNvPicPr>
          <p:nvPr/>
        </p:nvPicPr>
        <p:blipFill>
          <a:blip r:embed="rId2" cstate="print"/>
          <a:srcRect/>
          <a:stretch>
            <a:fillRect/>
          </a:stretch>
        </p:blipFill>
        <p:spPr bwMode="auto">
          <a:xfrm>
            <a:off x="5804853" y="2286000"/>
            <a:ext cx="1645920" cy="170411"/>
          </a:xfrm>
          <a:prstGeom prst="rect">
            <a:avLst/>
          </a:prstGeom>
          <a:noFill/>
        </p:spPr>
      </p:pic>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6" name="Slide Number Placeholder 5"/>
          <p:cNvSpPr>
            <a:spLocks noGrp="1"/>
          </p:cNvSpPr>
          <p:nvPr>
            <p:ph type="sldNum" sz="quarter" idx="4"/>
          </p:nvPr>
        </p:nvSpPr>
        <p:spPr>
          <a:xfrm>
            <a:off x="4305300" y="6289115"/>
            <a:ext cx="5334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lgn="ctr" eaLnBrk="1" latinLnBrk="0" hangingPunct="1"/>
            <a:fld id="{2C6B1FF6-39B9-40F5-8B67-33C6354A3D4F}" type="slidenum">
              <a:rPr kumimoji="0" lang="en-US" smtClean="0"/>
              <a:pPr algn="ctr" eaLnBrk="1" latinLnBrk="0" hangingPunct="1"/>
              <a:t>‹#›</a:t>
            </a:fld>
            <a:endParaRPr kumimoji="0" lang="en-US" sz="1600" dirty="0">
              <a:solidFill>
                <a:schemeClr val="accent3">
                  <a:shade val="75000"/>
                </a:schemeClr>
              </a:solidFill>
            </a:endParaRPr>
          </a:p>
        </p:txBody>
      </p:sp>
      <p:sp>
        <p:nvSpPr>
          <p:cNvPr id="2" name="Title Placeholder 1"/>
          <p:cNvSpPr>
            <a:spLocks noGrp="1"/>
          </p:cNvSpPr>
          <p:nvPr>
            <p:ph type="title"/>
          </p:nvPr>
        </p:nvSpPr>
        <p:spPr>
          <a:xfrm>
            <a:off x="685800" y="67236"/>
            <a:ext cx="7770813" cy="1371600"/>
          </a:xfrm>
          <a:prstGeom prst="rect">
            <a:avLst/>
          </a:prstGeom>
          <a:effectLst/>
        </p:spPr>
        <p:txBody>
          <a:bodyPr vert="horz" lIns="91440" tIns="45720" rIns="91440" bIns="45720" rtlCol="0" anchor="ctr" anchorCtr="0">
            <a:noAutofit/>
          </a:bodyPr>
          <a:lstStyle/>
          <a:p>
            <a:r>
              <a:rPr lang="en-US" smtClean="0"/>
              <a:t>Click to edit Master title style</a:t>
            </a:r>
            <a:endParaRPr/>
          </a:p>
        </p:txBody>
      </p:sp>
      <p:sp>
        <p:nvSpPr>
          <p:cNvPr id="3" name="Text Placeholder 2"/>
          <p:cNvSpPr>
            <a:spLocks noGrp="1"/>
          </p:cNvSpPr>
          <p:nvPr>
            <p:ph type="body" idx="1"/>
          </p:nvPr>
        </p:nvSpPr>
        <p:spPr>
          <a:xfrm>
            <a:off x="685800" y="2209800"/>
            <a:ext cx="7770813" cy="36576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Date Placeholder 3"/>
          <p:cNvSpPr>
            <a:spLocks noGrp="1"/>
          </p:cNvSpPr>
          <p:nvPr>
            <p:ph type="dt" sz="half" idx="2"/>
          </p:nvPr>
        </p:nvSpPr>
        <p:spPr>
          <a:xfrm>
            <a:off x="6400800" y="6289115"/>
            <a:ext cx="2375647"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lgn="r" eaLnBrk="1" latinLnBrk="0" hangingPunct="1"/>
            <a:fld id="{9D21D778-B565-4D7E-94D7-64010A445B68}" type="datetimeFigureOut">
              <a:rPr lang="en-US" smtClean="0"/>
              <a:pPr algn="r" eaLnBrk="1" latinLnBrk="0" hangingPunct="1"/>
              <a:t>2/22/17</a:t>
            </a:fld>
            <a:endParaRPr lang="en-US" sz="1400" dirty="0">
              <a:solidFill>
                <a:srgbClr val="FFFFFF"/>
              </a:solidFill>
            </a:endParaRPr>
          </a:p>
        </p:txBody>
      </p:sp>
      <p:sp>
        <p:nvSpPr>
          <p:cNvPr id="5" name="Footer Placeholder 4"/>
          <p:cNvSpPr>
            <a:spLocks noGrp="1"/>
          </p:cNvSpPr>
          <p:nvPr>
            <p:ph type="ftr" sz="quarter" idx="3"/>
          </p:nvPr>
        </p:nvSpPr>
        <p:spPr>
          <a:xfrm>
            <a:off x="349624" y="6289115"/>
            <a:ext cx="3155576"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lgn="l" eaLnBrk="1" latinLnBrk="0" hangingPunct="1"/>
            <a:endParaRPr kumimoji="0" lang="en-US" dirty="0">
              <a:solidFill>
                <a:srgbClr val="FFFFFF"/>
              </a:solidFill>
            </a:endParaRPr>
          </a:p>
        </p:txBody>
      </p:sp>
    </p:spTree>
  </p:cSld>
  <p:clrMap bg1="lt1" tx1="dk1" bg2="lt2" tx2="dk2" accent1="accent1" accent2="accent2" accent3="accent3" accent4="accent4" accent5="accent5" accent6="accent6" hlink="hlink" folHlink="folHlink"/>
  <p:sldLayoutIdLst>
    <p:sldLayoutId id="2147484229" r:id="rId1"/>
    <p:sldLayoutId id="2147484230" r:id="rId2"/>
    <p:sldLayoutId id="2147484231" r:id="rId3"/>
    <p:sldLayoutId id="2147484232" r:id="rId4"/>
    <p:sldLayoutId id="2147484233" r:id="rId5"/>
    <p:sldLayoutId id="2147484234" r:id="rId6"/>
    <p:sldLayoutId id="2147484235" r:id="rId7"/>
    <p:sldLayoutId id="2147484236" r:id="rId8"/>
    <p:sldLayoutId id="2147484237" r:id="rId9"/>
    <p:sldLayoutId id="2147484238" r:id="rId10"/>
    <p:sldLayoutId id="2147484239" r:id="rId11"/>
    <p:sldLayoutId id="2147484240" r:id="rId12"/>
  </p:sldLayoutIdLst>
  <p:txStyles>
    <p:titleStyle>
      <a:lvl1pPr algn="ctr" defTabSz="914400" rtl="0" eaLnBrk="1" latinLnBrk="0" hangingPunct="1">
        <a:spcBef>
          <a:spcPct val="0"/>
        </a:spcBef>
        <a:buNone/>
        <a:defRPr sz="5000" kern="1200">
          <a:solidFill>
            <a:schemeClr val="tx2"/>
          </a:solidFill>
          <a:effectLst>
            <a:outerShdw blurRad="38100" dist="12700" algn="l" rotWithShape="0">
              <a:prstClr val="black">
                <a:alpha val="40000"/>
              </a:prstClr>
            </a:outerShdw>
          </a:effectLst>
          <a:latin typeface="+mj-lt"/>
          <a:ea typeface="+mj-ea"/>
          <a:cs typeface="+mj-cs"/>
        </a:defRPr>
      </a:lvl1pPr>
    </p:titleStyle>
    <p:bodyStyle>
      <a:lvl1pPr marL="457200" indent="-457200" algn="l" defTabSz="914400" rtl="0" eaLnBrk="1" latinLnBrk="0" hangingPunct="1">
        <a:spcBef>
          <a:spcPts val="2000"/>
        </a:spcBef>
        <a:buClr>
          <a:schemeClr val="accent3"/>
        </a:buClr>
        <a:buFont typeface="Wingdings" pitchFamily="2" charset="2"/>
        <a:buChar char=""/>
        <a:defRPr sz="2400" kern="1200">
          <a:solidFill>
            <a:schemeClr val="tx2"/>
          </a:solidFill>
          <a:latin typeface="+mn-lt"/>
          <a:ea typeface="+mn-ea"/>
          <a:cs typeface="+mn-cs"/>
        </a:defRPr>
      </a:lvl1pPr>
      <a:lvl2pPr marL="914400" indent="-457200" algn="l" defTabSz="914400" rtl="0" eaLnBrk="1" latinLnBrk="0" hangingPunct="1">
        <a:spcBef>
          <a:spcPts val="600"/>
        </a:spcBef>
        <a:buClr>
          <a:schemeClr val="accent3">
            <a:lumMod val="50000"/>
          </a:schemeClr>
        </a:buClr>
        <a:buFont typeface="Wingdings" pitchFamily="2" charset="2"/>
        <a:buChar char=""/>
        <a:defRPr sz="2200" kern="1200">
          <a:solidFill>
            <a:schemeClr val="tx2"/>
          </a:solidFill>
          <a:latin typeface="+mn-lt"/>
          <a:ea typeface="+mn-ea"/>
          <a:cs typeface="+mn-cs"/>
        </a:defRPr>
      </a:lvl2pPr>
      <a:lvl3pPr marL="1371600" indent="-457200" algn="l" defTabSz="914400" rtl="0" eaLnBrk="1" latinLnBrk="0" hangingPunct="1">
        <a:spcBef>
          <a:spcPts val="600"/>
        </a:spcBef>
        <a:buClr>
          <a:schemeClr val="accent3"/>
        </a:buClr>
        <a:buFont typeface="Wingdings" pitchFamily="2" charset="2"/>
        <a:buChar char=""/>
        <a:defRPr sz="2000" kern="1200">
          <a:solidFill>
            <a:schemeClr val="tx2"/>
          </a:solidFill>
          <a:latin typeface="+mn-lt"/>
          <a:ea typeface="+mn-ea"/>
          <a:cs typeface="+mn-cs"/>
        </a:defRPr>
      </a:lvl3pPr>
      <a:lvl4pPr marL="1828800" indent="-457200" algn="l" defTabSz="914400" rtl="0" eaLnBrk="1" latinLnBrk="0" hangingPunct="1">
        <a:spcBef>
          <a:spcPts val="600"/>
        </a:spcBef>
        <a:buClr>
          <a:schemeClr val="accent3">
            <a:lumMod val="50000"/>
          </a:schemeClr>
        </a:buClr>
        <a:buFont typeface="Wingdings" pitchFamily="2" charset="2"/>
        <a:buChar char=""/>
        <a:defRPr sz="1800" kern="1200">
          <a:solidFill>
            <a:schemeClr val="tx2"/>
          </a:solidFill>
          <a:latin typeface="+mn-lt"/>
          <a:ea typeface="+mn-ea"/>
          <a:cs typeface="+mn-cs"/>
        </a:defRPr>
      </a:lvl4pPr>
      <a:lvl5pPr marL="2286000" indent="-457200" algn="l" defTabSz="914400" rtl="0" eaLnBrk="1" latinLnBrk="0" hangingPunct="1">
        <a:spcBef>
          <a:spcPts val="600"/>
        </a:spcBef>
        <a:buClr>
          <a:schemeClr val="accent3"/>
        </a:buClr>
        <a:buFont typeface="Wingdings" pitchFamily="2" charset="2"/>
        <a:buChar char=""/>
        <a:defRPr sz="1800" kern="1200">
          <a:solidFill>
            <a:schemeClr val="tx2"/>
          </a:solidFill>
          <a:latin typeface="+mn-lt"/>
          <a:ea typeface="+mn-ea"/>
          <a:cs typeface="+mn-cs"/>
        </a:defRPr>
      </a:lvl5pPr>
      <a:lvl6pPr marL="2743200" indent="-461963" algn="l" defTabSz="914400" rtl="0" eaLnBrk="1" latinLnBrk="0" hangingPunct="1">
        <a:spcBef>
          <a:spcPct val="20000"/>
        </a:spcBef>
        <a:buClr>
          <a:schemeClr val="accent3">
            <a:lumMod val="50000"/>
          </a:schemeClr>
        </a:buClr>
        <a:buFont typeface="Wingdings" pitchFamily="2" charset="2"/>
        <a:buChar char=""/>
        <a:defRPr sz="1800" kern="1200">
          <a:solidFill>
            <a:schemeClr val="tx1"/>
          </a:solidFill>
          <a:latin typeface="+mn-lt"/>
          <a:ea typeface="+mn-ea"/>
          <a:cs typeface="+mn-cs"/>
        </a:defRPr>
      </a:lvl6pPr>
      <a:lvl7pPr marL="3205163" indent="-461963" algn="l" defTabSz="914400" rtl="0" eaLnBrk="1" latinLnBrk="0" hangingPunct="1">
        <a:spcBef>
          <a:spcPct val="20000"/>
        </a:spcBef>
        <a:buClr>
          <a:schemeClr val="accent3"/>
        </a:buClr>
        <a:buFont typeface="Wingdings" pitchFamily="2" charset="2"/>
        <a:buChar char=""/>
        <a:defRPr sz="1800" kern="1200">
          <a:solidFill>
            <a:schemeClr val="tx1"/>
          </a:solidFill>
          <a:latin typeface="+mn-lt"/>
          <a:ea typeface="+mn-ea"/>
          <a:cs typeface="+mn-cs"/>
        </a:defRPr>
      </a:lvl7pPr>
      <a:lvl8pPr marL="3657600" indent="-461963" algn="l" defTabSz="914400" rtl="0" eaLnBrk="1" latinLnBrk="0" hangingPunct="1">
        <a:spcBef>
          <a:spcPct val="20000"/>
        </a:spcBef>
        <a:buClr>
          <a:schemeClr val="accent3">
            <a:lumMod val="50000"/>
          </a:schemeClr>
        </a:buClr>
        <a:buFont typeface="Wingdings" pitchFamily="2" charset="2"/>
        <a:buChar char=""/>
        <a:defRPr sz="1800" kern="1200">
          <a:solidFill>
            <a:schemeClr val="tx1"/>
          </a:solidFill>
          <a:latin typeface="+mn-lt"/>
          <a:ea typeface="+mn-ea"/>
          <a:cs typeface="+mn-cs"/>
        </a:defRPr>
      </a:lvl8pPr>
      <a:lvl9pPr marL="4119563" indent="-461963" algn="l" defTabSz="914400" rtl="0" eaLnBrk="1" latinLnBrk="0" hangingPunct="1">
        <a:spcBef>
          <a:spcPct val="20000"/>
        </a:spcBef>
        <a:buClr>
          <a:schemeClr val="accent3"/>
        </a:buClr>
        <a:buFont typeface="Wingdings" pitchFamily="2" charset="2"/>
        <a:buChar char=""/>
        <a:defRPr sz="1800" kern="120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Data" Target="../diagrams/data1.xml"/><Relationship Id="rId4" Type="http://schemas.openxmlformats.org/officeDocument/2006/relationships/diagramLayout" Target="../diagrams/layout1.xml"/><Relationship Id="rId5" Type="http://schemas.openxmlformats.org/officeDocument/2006/relationships/diagramQuickStyle" Target="../diagrams/quickStyle1.xml"/><Relationship Id="rId6" Type="http://schemas.openxmlformats.org/officeDocument/2006/relationships/diagramColors" Target="../diagrams/colors1.xml"/><Relationship Id="rId7"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image" Target="../media/image9.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0.jpe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ctrTitle"/>
          </p:nvPr>
        </p:nvSpPr>
        <p:spPr/>
        <p:txBody>
          <a:bodyPr>
            <a:normAutofit/>
          </a:bodyPr>
          <a:lstStyle/>
          <a:p>
            <a:r>
              <a:rPr lang="en-US" sz="8000" dirty="0" smtClean="0"/>
              <a:t>Slavery</a:t>
            </a:r>
            <a:endParaRPr lang="en-US" sz="8000" dirty="0"/>
          </a:p>
        </p:txBody>
      </p:sp>
      <p:sp>
        <p:nvSpPr>
          <p:cNvPr id="2" name="Subtitle 1"/>
          <p:cNvSpPr>
            <a:spLocks noGrp="1"/>
          </p:cNvSpPr>
          <p:nvPr>
            <p:ph type="subTitle" idx="1"/>
          </p:nvPr>
        </p:nvSpPr>
        <p:spPr/>
        <p:txBody>
          <a:bodyPr>
            <a:normAutofit/>
          </a:bodyPr>
          <a:lstStyle/>
          <a:p>
            <a:r>
              <a:rPr lang="en-US" sz="4000" dirty="0" smtClean="0"/>
              <a:t>United States and International</a:t>
            </a:r>
            <a:endParaRPr lang="en-US" sz="4000" dirty="0"/>
          </a:p>
        </p:txBody>
      </p:sp>
    </p:spTree>
    <p:extLst>
      <p:ext uri="{BB962C8B-B14F-4D97-AF65-F5344CB8AC3E}">
        <p14:creationId xmlns:p14="http://schemas.microsoft.com/office/powerpoint/2010/main" val="377200499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Slavery in the Colonies</a:t>
            </a:r>
            <a:endParaRPr lang="en-US" dirty="0"/>
          </a:p>
        </p:txBody>
      </p:sp>
      <p:sp>
        <p:nvSpPr>
          <p:cNvPr id="2" name="Content Placeholder 1"/>
          <p:cNvSpPr>
            <a:spLocks noGrp="1"/>
          </p:cNvSpPr>
          <p:nvPr>
            <p:ph idx="1"/>
          </p:nvPr>
        </p:nvSpPr>
        <p:spPr>
          <a:xfrm>
            <a:off x="0" y="2192159"/>
            <a:ext cx="9144000" cy="4648200"/>
          </a:xfrm>
        </p:spPr>
        <p:style>
          <a:lnRef idx="2">
            <a:schemeClr val="accent4"/>
          </a:lnRef>
          <a:fillRef idx="1">
            <a:schemeClr val="lt1"/>
          </a:fillRef>
          <a:effectRef idx="0">
            <a:schemeClr val="accent4"/>
          </a:effectRef>
          <a:fontRef idx="minor">
            <a:schemeClr val="dk1"/>
          </a:fontRef>
        </p:style>
        <p:txBody>
          <a:bodyPr>
            <a:normAutofit/>
          </a:bodyPr>
          <a:lstStyle/>
          <a:p>
            <a:r>
              <a:rPr lang="en-US" dirty="0" smtClean="0"/>
              <a:t>Started in </a:t>
            </a:r>
            <a:r>
              <a:rPr lang="en-US" dirty="0"/>
              <a:t>Virginia in 1619</a:t>
            </a:r>
            <a:r>
              <a:rPr lang="en-US" dirty="0" smtClean="0"/>
              <a:t>.</a:t>
            </a:r>
          </a:p>
          <a:p>
            <a:pPr lvl="1"/>
            <a:r>
              <a:rPr lang="en-US" dirty="0" smtClean="0"/>
              <a:t>Initially more </a:t>
            </a:r>
            <a:r>
              <a:rPr lang="en-US" dirty="0" smtClean="0"/>
              <a:t>like indentured servants</a:t>
            </a:r>
          </a:p>
          <a:p>
            <a:pPr lvl="2"/>
            <a:r>
              <a:rPr lang="en-US" dirty="0" smtClean="0"/>
              <a:t>Some enslaved </a:t>
            </a:r>
            <a:r>
              <a:rPr lang="en-US" dirty="0"/>
              <a:t>Africans </a:t>
            </a:r>
            <a:r>
              <a:rPr lang="en-US" dirty="0" smtClean="0"/>
              <a:t>were freed after fulfilling </a:t>
            </a:r>
            <a:r>
              <a:rPr lang="en-US" dirty="0"/>
              <a:t>a work contract or </a:t>
            </a:r>
            <a:r>
              <a:rPr lang="en-US" dirty="0" smtClean="0"/>
              <a:t>converting </a:t>
            </a:r>
            <a:r>
              <a:rPr lang="en-US" dirty="0"/>
              <a:t>to </a:t>
            </a:r>
            <a:r>
              <a:rPr lang="en-US" dirty="0" smtClean="0"/>
              <a:t>Christianity</a:t>
            </a:r>
          </a:p>
          <a:p>
            <a:r>
              <a:rPr lang="en-US" dirty="0" smtClean="0"/>
              <a:t>Got much worse by mid 1600s</a:t>
            </a:r>
          </a:p>
          <a:p>
            <a:pPr lvl="1"/>
            <a:r>
              <a:rPr lang="en-US" dirty="0" smtClean="0"/>
              <a:t>Africans singled out for inherited, permanent slavery</a:t>
            </a:r>
          </a:p>
          <a:p>
            <a:pPr lvl="2"/>
            <a:r>
              <a:rPr lang="en-US" dirty="0"/>
              <a:t>1662 </a:t>
            </a:r>
            <a:r>
              <a:rPr lang="en-US" dirty="0" smtClean="0"/>
              <a:t>Virginia passed a law saying any </a:t>
            </a:r>
            <a:r>
              <a:rPr lang="en-US" dirty="0"/>
              <a:t>child born in the colony would follow the status of its mother, bond or free. </a:t>
            </a:r>
          </a:p>
          <a:p>
            <a:pPr lvl="3"/>
            <a:r>
              <a:rPr lang="en-US" dirty="0"/>
              <a:t>E</a:t>
            </a:r>
            <a:r>
              <a:rPr lang="en-US" dirty="0" smtClean="0"/>
              <a:t>nabled </a:t>
            </a:r>
            <a:r>
              <a:rPr lang="en-US" dirty="0"/>
              <a:t>slaveholders </a:t>
            </a:r>
            <a:r>
              <a:rPr lang="en-US" dirty="0" smtClean="0"/>
              <a:t>to </a:t>
            </a:r>
            <a:r>
              <a:rPr lang="en-US" dirty="0"/>
              <a:t>hide the mixed-race children </a:t>
            </a:r>
            <a:r>
              <a:rPr lang="en-US" dirty="0" smtClean="0"/>
              <a:t>produced by raping </a:t>
            </a:r>
            <a:r>
              <a:rPr lang="en-US" dirty="0"/>
              <a:t>of slave women </a:t>
            </a:r>
          </a:p>
          <a:p>
            <a:pPr lvl="3"/>
            <a:r>
              <a:rPr lang="en-US" dirty="0" smtClean="0"/>
              <a:t>Removed </a:t>
            </a:r>
            <a:r>
              <a:rPr lang="en-US" dirty="0"/>
              <a:t>their responsibility to acknowledge, support, or emancipate the children.</a:t>
            </a:r>
          </a:p>
        </p:txBody>
      </p:sp>
    </p:spTree>
    <p:extLst>
      <p:ext uri="{BB962C8B-B14F-4D97-AF65-F5344CB8AC3E}">
        <p14:creationId xmlns:p14="http://schemas.microsoft.com/office/powerpoint/2010/main" val="170520573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style>
          <a:lnRef idx="3">
            <a:schemeClr val="lt1"/>
          </a:lnRef>
          <a:fillRef idx="1">
            <a:schemeClr val="accent5"/>
          </a:fillRef>
          <a:effectRef idx="1">
            <a:schemeClr val="accent5"/>
          </a:effectRef>
          <a:fontRef idx="minor">
            <a:schemeClr val="lt1"/>
          </a:fontRef>
        </p:style>
        <p:txBody>
          <a:bodyPr/>
          <a:lstStyle/>
          <a:p>
            <a:r>
              <a:rPr lang="en-US" b="1" dirty="0" smtClean="0"/>
              <a:t>Revolutionary Ideas</a:t>
            </a:r>
            <a:endParaRPr lang="en-US" b="1" dirty="0"/>
          </a:p>
        </p:txBody>
      </p:sp>
      <p:sp>
        <p:nvSpPr>
          <p:cNvPr id="2" name="Content Placeholder 1"/>
          <p:cNvSpPr>
            <a:spLocks noGrp="1"/>
          </p:cNvSpPr>
          <p:nvPr>
            <p:ph idx="1"/>
          </p:nvPr>
        </p:nvSpPr>
        <p:spPr>
          <a:xfrm>
            <a:off x="0" y="2011092"/>
            <a:ext cx="9144000" cy="4846908"/>
          </a:xfrm>
        </p:spPr>
        <p:style>
          <a:lnRef idx="2">
            <a:schemeClr val="accent1"/>
          </a:lnRef>
          <a:fillRef idx="1">
            <a:schemeClr val="lt1"/>
          </a:fillRef>
          <a:effectRef idx="0">
            <a:schemeClr val="accent1"/>
          </a:effectRef>
          <a:fontRef idx="minor">
            <a:schemeClr val="dk1"/>
          </a:fontRef>
        </p:style>
        <p:txBody>
          <a:bodyPr>
            <a:noAutofit/>
          </a:bodyPr>
          <a:lstStyle/>
          <a:p>
            <a:r>
              <a:rPr lang="en-US" dirty="0" smtClean="0"/>
              <a:t>How can you write “All men are created equal” and still have slavery in the constitution?</a:t>
            </a:r>
          </a:p>
          <a:p>
            <a:pPr lvl="1"/>
            <a:r>
              <a:rPr lang="en-US" sz="2000" dirty="0" smtClean="0"/>
              <a:t>Huge debate, but emancipation was tabled in order to get the Southern States to agree to the Constitution	</a:t>
            </a:r>
          </a:p>
          <a:p>
            <a:r>
              <a:rPr lang="en-US" dirty="0" smtClean="0"/>
              <a:t>Revolution in Haiti is the second in the New World (1893)</a:t>
            </a:r>
          </a:p>
          <a:p>
            <a:pPr lvl="1"/>
            <a:r>
              <a:rPr lang="en-US" sz="2000" dirty="0" smtClean="0"/>
              <a:t>Slaves were freed by French Revolutionary govt.</a:t>
            </a:r>
          </a:p>
          <a:p>
            <a:pPr lvl="2"/>
            <a:r>
              <a:rPr lang="en-US" sz="1800" dirty="0" smtClean="0"/>
              <a:t>“Rights of Man” win for a change</a:t>
            </a:r>
          </a:p>
          <a:p>
            <a:pPr lvl="1"/>
            <a:r>
              <a:rPr lang="en-US" sz="2000" dirty="0" smtClean="0"/>
              <a:t> </a:t>
            </a:r>
            <a:r>
              <a:rPr lang="en-US" sz="2000" dirty="0"/>
              <a:t>R</a:t>
            </a:r>
            <a:r>
              <a:rPr lang="en-US" sz="2000" dirty="0" smtClean="0"/>
              <a:t>e-enslaved by Napoleon</a:t>
            </a:r>
          </a:p>
          <a:p>
            <a:pPr lvl="2"/>
            <a:r>
              <a:rPr lang="en-US" sz="1800" dirty="0" smtClean="0"/>
              <a:t>Hell broke out &amp; plantation owners slaughtered</a:t>
            </a:r>
          </a:p>
          <a:p>
            <a:pPr lvl="2"/>
            <a:r>
              <a:rPr lang="en-US" sz="1800" dirty="0" smtClean="0"/>
              <a:t>Southerners terrified</a:t>
            </a:r>
          </a:p>
          <a:p>
            <a:pPr lvl="3"/>
            <a:r>
              <a:rPr lang="en-US" sz="1600" dirty="0" smtClean="0"/>
              <a:t>Possibility of emancipation shrinks and laws in the U.S. tend to reinforce slavery instead of weakening it.</a:t>
            </a:r>
            <a:endParaRPr lang="en-US" sz="1600" dirty="0"/>
          </a:p>
        </p:txBody>
      </p:sp>
    </p:spTree>
    <p:extLst>
      <p:ext uri="{BB962C8B-B14F-4D97-AF65-F5344CB8AC3E}">
        <p14:creationId xmlns:p14="http://schemas.microsoft.com/office/powerpoint/2010/main" val="39535454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457200" y="152400"/>
            <a:ext cx="8229600" cy="800223"/>
          </a:xfrm>
        </p:spPr>
        <p:txBody>
          <a:bodyPr/>
          <a:lstStyle/>
          <a:p>
            <a:r>
              <a:rPr lang="en-US" sz="4000" dirty="0" smtClean="0"/>
              <a:t>Triangle Trade: Europeans Get Rich</a:t>
            </a:r>
            <a:endParaRPr lang="en-US" sz="4000" dirty="0"/>
          </a:p>
        </p:txBody>
      </p:sp>
      <p:pic>
        <p:nvPicPr>
          <p:cNvPr id="4"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t="14810" b="14810"/>
          <a:stretch>
            <a:fillRect/>
          </a:stretch>
        </p:blipFill>
        <p:spPr bwMode="auto">
          <a:xfrm>
            <a:off x="0" y="1287805"/>
            <a:ext cx="9019421" cy="51295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aphicFrame>
        <p:nvGraphicFramePr>
          <p:cNvPr id="5" name="Content Placeholder 11"/>
          <p:cNvGraphicFramePr>
            <a:graphicFrameLocks/>
          </p:cNvGraphicFramePr>
          <p:nvPr>
            <p:extLst>
              <p:ext uri="{D42A27DB-BD31-4B8C-83A1-F6EECF244321}">
                <p14:modId xmlns:p14="http://schemas.microsoft.com/office/powerpoint/2010/main" val="717849344"/>
              </p:ext>
            </p:extLst>
          </p:nvPr>
        </p:nvGraphicFramePr>
        <p:xfrm>
          <a:off x="60251" y="1369759"/>
          <a:ext cx="8626549" cy="397146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14634915"/>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1499"/>
                                          </p:stCondLst>
                                        </p:cTn>
                                        <p:tgtEl>
                                          <p:spTgt spid="5">
                                            <p:graphicEl>
                                              <a:dgm id="{A3901724-2A6E-4594-AFDA-0EC0B286225C}"/>
                                            </p:graphic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1499"/>
                                          </p:stCondLst>
                                        </p:cTn>
                                        <p:tgtEl>
                                          <p:spTgt spid="5">
                                            <p:graphicEl>
                                              <a:dgm id="{54EE1EED-6169-4D3A-ACA0-F02659277DEC}"/>
                                            </p:graphic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1499"/>
                                          </p:stCondLst>
                                        </p:cTn>
                                        <p:tgtEl>
                                          <p:spTgt spid="5">
                                            <p:graphicEl>
                                              <a:dgm id="{DCB754E2-16B5-4EBF-B954-2DAB4D39DA19}"/>
                                            </p:graphic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1499"/>
                                          </p:stCondLst>
                                        </p:cTn>
                                        <p:tgtEl>
                                          <p:spTgt spid="5">
                                            <p:graphicEl>
                                              <a:dgm id="{E92351D9-820B-4E68-8F4B-DAEFFC849B24}"/>
                                            </p:graphic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1499"/>
                                          </p:stCondLst>
                                        </p:cTn>
                                        <p:tgtEl>
                                          <p:spTgt spid="5">
                                            <p:graphicEl>
                                              <a:dgm id="{26F9C205-5766-420A-AEF1-3EA3BEFCA8AF}"/>
                                            </p:graphic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1499"/>
                                          </p:stCondLst>
                                        </p:cTn>
                                        <p:tgtEl>
                                          <p:spTgt spid="5">
                                            <p:graphicEl>
                                              <a:dgm id="{2681DDC0-F805-43FA-81E5-FA1DCA911C97}"/>
                                            </p:graphic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Sub>
          <a:bldDgm bld="one"/>
        </p:bldSub>
      </p:bldGraphic>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1"/>
            <a:ext cx="7770813" cy="1481856"/>
          </a:xfrm>
        </p:spPr>
        <p:style>
          <a:lnRef idx="2">
            <a:schemeClr val="accent3"/>
          </a:lnRef>
          <a:fillRef idx="1">
            <a:schemeClr val="lt1"/>
          </a:fillRef>
          <a:effectRef idx="0">
            <a:schemeClr val="accent3"/>
          </a:effectRef>
          <a:fontRef idx="minor">
            <a:schemeClr val="dk1"/>
          </a:fontRef>
        </p:style>
        <p:txBody>
          <a:bodyPr>
            <a:normAutofit/>
          </a:bodyPr>
          <a:lstStyle/>
          <a:p>
            <a:r>
              <a:rPr lang="en-US" dirty="0" smtClean="0"/>
              <a:t>New World slavery </a:t>
            </a:r>
            <a:r>
              <a:rPr lang="en-US" dirty="0"/>
              <a:t>i</a:t>
            </a:r>
            <a:r>
              <a:rPr lang="en-US" dirty="0" smtClean="0"/>
              <a:t>s </a:t>
            </a:r>
            <a:r>
              <a:rPr lang="en-US" dirty="0"/>
              <a:t>h</a:t>
            </a:r>
            <a:r>
              <a:rPr lang="en-US" dirty="0" smtClean="0"/>
              <a:t>arsh </a:t>
            </a:r>
            <a:endParaRPr lang="en-US" dirty="0"/>
          </a:p>
        </p:txBody>
      </p:sp>
      <p:sp>
        <p:nvSpPr>
          <p:cNvPr id="3" name="Content Placeholder 2"/>
          <p:cNvSpPr>
            <a:spLocks noGrp="1"/>
          </p:cNvSpPr>
          <p:nvPr>
            <p:ph idx="1"/>
          </p:nvPr>
        </p:nvSpPr>
        <p:spPr>
          <a:xfrm>
            <a:off x="685800" y="2209800"/>
            <a:ext cx="7770813" cy="4282146"/>
          </a:xfrm>
        </p:spPr>
        <p:txBody>
          <a:bodyPr>
            <a:normAutofit/>
          </a:bodyPr>
          <a:lstStyle/>
          <a:p>
            <a:r>
              <a:rPr lang="en-US" sz="2800" b="1" dirty="0"/>
              <a:t>Chattel slavery, not just slave role in life</a:t>
            </a:r>
            <a:endParaRPr lang="en-US" sz="2800" dirty="0"/>
          </a:p>
          <a:p>
            <a:pPr lvl="1"/>
            <a:r>
              <a:rPr lang="en-US" sz="2400" dirty="0"/>
              <a:t>Slavery existed in many cultures (Africa, Ancient Greek, </a:t>
            </a:r>
            <a:r>
              <a:rPr lang="en-US" sz="2400" dirty="0" err="1"/>
              <a:t>etc</a:t>
            </a:r>
            <a:r>
              <a:rPr lang="en-US" sz="2400" dirty="0"/>
              <a:t>) but this is different.</a:t>
            </a:r>
          </a:p>
          <a:p>
            <a:pPr lvl="1"/>
            <a:r>
              <a:rPr lang="en-US" sz="2400" dirty="0"/>
              <a:t>Destruction of family, culture, emotional </a:t>
            </a:r>
            <a:r>
              <a:rPr lang="en-US" sz="2400" dirty="0" smtClean="0"/>
              <a:t>life</a:t>
            </a:r>
          </a:p>
          <a:p>
            <a:pPr lvl="2"/>
            <a:r>
              <a:rPr lang="en-US" sz="2400" dirty="0" smtClean="0"/>
              <a:t>Attempt to make </a:t>
            </a:r>
            <a:r>
              <a:rPr lang="en-US" sz="2400" dirty="0"/>
              <a:t>a person into a thing</a:t>
            </a:r>
          </a:p>
          <a:p>
            <a:r>
              <a:rPr lang="en-US" sz="2800" b="1" dirty="0" smtClean="0"/>
              <a:t>Master </a:t>
            </a:r>
            <a:r>
              <a:rPr lang="en-US" sz="2800" b="1" dirty="0"/>
              <a:t>as law unto </a:t>
            </a:r>
            <a:r>
              <a:rPr lang="en-US" sz="2800" b="1" dirty="0" smtClean="0"/>
              <a:t>himself</a:t>
            </a:r>
          </a:p>
          <a:p>
            <a:pPr lvl="1"/>
            <a:r>
              <a:rPr lang="en-US" sz="2400" dirty="0" smtClean="0"/>
              <a:t>On rural plantations, the master/overseer punished and worked slaves as he saw fit</a:t>
            </a:r>
          </a:p>
        </p:txBody>
      </p:sp>
    </p:spTree>
    <p:extLst>
      <p:ext uri="{BB962C8B-B14F-4D97-AF65-F5344CB8AC3E}">
        <p14:creationId xmlns:p14="http://schemas.microsoft.com/office/powerpoint/2010/main" val="108340910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idx="4294967295"/>
          </p:nvPr>
        </p:nvSpPr>
        <p:spPr>
          <a:xfrm flipH="1" flipV="1">
            <a:off x="9143999" y="2076449"/>
            <a:ext cx="1069409" cy="45719"/>
          </a:xfrm>
        </p:spPr>
        <p:txBody>
          <a:bodyPr/>
          <a:lstStyle/>
          <a:p>
            <a:endParaRPr lang="en-US" dirty="0"/>
          </a:p>
        </p:txBody>
      </p:sp>
      <p:pic>
        <p:nvPicPr>
          <p:cNvPr id="4" name="Content Placeholder 3" descr="B_20.jpeg"/>
          <p:cNvPicPr>
            <a:picLocks noGrp="1" noChangeAspect="1"/>
          </p:cNvPicPr>
          <p:nvPr>
            <p:ph type="pic" idx="4294967295"/>
          </p:nvPr>
        </p:nvPicPr>
        <p:blipFill>
          <a:blip r:embed="rId2">
            <a:extLst>
              <a:ext uri="{28A0092B-C50C-407E-A947-70E740481C1C}">
                <a14:useLocalDpi xmlns:a14="http://schemas.microsoft.com/office/drawing/2010/main" val="0"/>
              </a:ext>
            </a:extLst>
          </a:blip>
          <a:srcRect t="-10953" b="-10953"/>
          <a:stretch>
            <a:fillRect/>
          </a:stretch>
        </p:blipFill>
        <p:spPr>
          <a:xfrm>
            <a:off x="2010930" y="-699470"/>
            <a:ext cx="5309562" cy="8349195"/>
          </a:xfrm>
        </p:spPr>
      </p:pic>
    </p:spTree>
    <p:extLst>
      <p:ext uri="{BB962C8B-B14F-4D97-AF65-F5344CB8AC3E}">
        <p14:creationId xmlns:p14="http://schemas.microsoft.com/office/powerpoint/2010/main" val="317683857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7236"/>
            <a:ext cx="7770813" cy="1520468"/>
          </a:xfrm>
        </p:spPr>
        <p:style>
          <a:lnRef idx="2">
            <a:schemeClr val="dk1">
              <a:shade val="50000"/>
            </a:schemeClr>
          </a:lnRef>
          <a:fillRef idx="1">
            <a:schemeClr val="dk1"/>
          </a:fillRef>
          <a:effectRef idx="0">
            <a:schemeClr val="dk1"/>
          </a:effectRef>
          <a:fontRef idx="minor">
            <a:schemeClr val="lt1"/>
          </a:fontRef>
        </p:style>
        <p:txBody>
          <a:bodyPr/>
          <a:lstStyle/>
          <a:p>
            <a:r>
              <a:rPr lang="en-US" dirty="0" smtClean="0"/>
              <a:t>Midcentury Legal Intensification</a:t>
            </a:r>
            <a:endParaRPr lang="en-US" dirty="0"/>
          </a:p>
        </p:txBody>
      </p:sp>
      <p:sp>
        <p:nvSpPr>
          <p:cNvPr id="3" name="Content Placeholder 2"/>
          <p:cNvSpPr>
            <a:spLocks noGrp="1"/>
          </p:cNvSpPr>
          <p:nvPr>
            <p:ph idx="1"/>
          </p:nvPr>
        </p:nvSpPr>
        <p:spPr>
          <a:xfrm>
            <a:off x="685800" y="1909900"/>
            <a:ext cx="7770813" cy="4648200"/>
          </a:xfrm>
        </p:spPr>
        <p:style>
          <a:lnRef idx="2">
            <a:schemeClr val="accent4"/>
          </a:lnRef>
          <a:fillRef idx="1">
            <a:schemeClr val="lt1"/>
          </a:fillRef>
          <a:effectRef idx="0">
            <a:schemeClr val="accent4"/>
          </a:effectRef>
          <a:fontRef idx="minor">
            <a:schemeClr val="dk1"/>
          </a:fontRef>
        </p:style>
        <p:txBody>
          <a:bodyPr>
            <a:normAutofit fontScale="77500" lnSpcReduction="20000"/>
          </a:bodyPr>
          <a:lstStyle/>
          <a:p>
            <a:r>
              <a:rPr lang="en-US" b="1" dirty="0"/>
              <a:t>Fugitive Slave Act (1850)</a:t>
            </a:r>
            <a:endParaRPr lang="en-US" dirty="0"/>
          </a:p>
          <a:p>
            <a:pPr lvl="1"/>
            <a:r>
              <a:rPr lang="en-US" dirty="0"/>
              <a:t>Everyone must help capture escaped slaves, even in the North.  If not, they could go to jail or pay $1,000 (think $30,000).  Blacks could not ask for a trial to determine if they were escaped slaves; if someone claimed them, they were dragged off to the south.  </a:t>
            </a:r>
          </a:p>
          <a:p>
            <a:r>
              <a:rPr lang="en-US" b="1" dirty="0"/>
              <a:t>Dred Scott decision (1857)</a:t>
            </a:r>
            <a:endParaRPr lang="en-US" dirty="0"/>
          </a:p>
          <a:p>
            <a:pPr lvl="1"/>
            <a:r>
              <a:rPr lang="en-US" dirty="0"/>
              <a:t>Slaves, or their descendants—whether or not they were slaves—were not protected by the Constitution and could never be citizens of the United States. It also held that the United States Congress had no authority to prohibit slavery in federal territories. The Court also ruled that because slaves were not citizens, they could not sue in court. </a:t>
            </a:r>
          </a:p>
          <a:p>
            <a:r>
              <a:rPr lang="en-US" b="1" dirty="0"/>
              <a:t> </a:t>
            </a:r>
            <a:r>
              <a:rPr lang="en-US" b="1" dirty="0" smtClean="0"/>
              <a:t>New territories: Slave or Free?  </a:t>
            </a:r>
          </a:p>
          <a:p>
            <a:pPr lvl="1"/>
            <a:r>
              <a:rPr lang="en-US" dirty="0" smtClean="0"/>
              <a:t>Slave states insisted on keeping a “balance” of slave and free states</a:t>
            </a:r>
          </a:p>
          <a:p>
            <a:pPr lvl="2"/>
            <a:r>
              <a:rPr lang="en-US" dirty="0" smtClean="0"/>
              <a:t>1846: 15 Slave; 14 Free</a:t>
            </a:r>
          </a:p>
          <a:p>
            <a:pPr lvl="1"/>
            <a:r>
              <a:rPr lang="en-US" dirty="0" smtClean="0"/>
              <a:t>Abolitionists saw this as allowing evil to grow</a:t>
            </a:r>
            <a:endParaRPr lang="en-US" dirty="0"/>
          </a:p>
          <a:p>
            <a:endParaRPr lang="en-US" dirty="0"/>
          </a:p>
        </p:txBody>
      </p:sp>
    </p:spTree>
    <p:extLst>
      <p:ext uri="{BB962C8B-B14F-4D97-AF65-F5344CB8AC3E}">
        <p14:creationId xmlns:p14="http://schemas.microsoft.com/office/powerpoint/2010/main" val="2028429416"/>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a:t>
            </a:r>
            <a:r>
              <a:rPr lang="en-US" dirty="0" smtClean="0"/>
              <a:t>lavery in the Americas </a:t>
            </a:r>
            <a:r>
              <a:rPr lang="en-US" dirty="0" smtClean="0"/>
              <a:t/>
            </a:r>
            <a:br>
              <a:rPr lang="en-US" dirty="0" smtClean="0"/>
            </a:br>
            <a:r>
              <a:rPr lang="en-US" dirty="0" smtClean="0"/>
              <a:t>is like war</a:t>
            </a:r>
            <a:endParaRPr lang="en-US" dirty="0"/>
          </a:p>
        </p:txBody>
      </p:sp>
      <p:sp>
        <p:nvSpPr>
          <p:cNvPr id="3" name="Content Placeholder 2"/>
          <p:cNvSpPr>
            <a:spLocks noGrp="1"/>
          </p:cNvSpPr>
          <p:nvPr>
            <p:ph idx="1"/>
          </p:nvPr>
        </p:nvSpPr>
        <p:spPr>
          <a:xfrm>
            <a:off x="685800" y="2046374"/>
            <a:ext cx="7770813" cy="4533778"/>
          </a:xfrm>
        </p:spPr>
        <p:style>
          <a:lnRef idx="2">
            <a:schemeClr val="dk1"/>
          </a:lnRef>
          <a:fillRef idx="1">
            <a:schemeClr val="lt1"/>
          </a:fillRef>
          <a:effectRef idx="0">
            <a:schemeClr val="dk1"/>
          </a:effectRef>
          <a:fontRef idx="minor">
            <a:schemeClr val="dk1"/>
          </a:fontRef>
        </p:style>
        <p:txBody>
          <a:bodyPr>
            <a:normAutofit fontScale="92500" lnSpcReduction="10000"/>
          </a:bodyPr>
          <a:lstStyle/>
          <a:p>
            <a:r>
              <a:rPr lang="en-US" b="1" dirty="0" smtClean="0">
                <a:solidFill>
                  <a:schemeClr val="accent5"/>
                </a:solidFill>
              </a:rPr>
              <a:t>Impossible without the threat of violence</a:t>
            </a:r>
          </a:p>
          <a:p>
            <a:r>
              <a:rPr lang="en-US" b="1" dirty="0" smtClean="0">
                <a:solidFill>
                  <a:schemeClr val="accent5"/>
                </a:solidFill>
              </a:rPr>
              <a:t>Huge casualties </a:t>
            </a:r>
          </a:p>
          <a:p>
            <a:pPr lvl="1"/>
            <a:r>
              <a:rPr lang="en-US" dirty="0" smtClean="0">
                <a:solidFill>
                  <a:schemeClr val="accent5"/>
                </a:solidFill>
              </a:rPr>
              <a:t>middle passage, disease, worked to death</a:t>
            </a:r>
          </a:p>
          <a:p>
            <a:r>
              <a:rPr lang="en-US" b="1" dirty="0" smtClean="0">
                <a:solidFill>
                  <a:schemeClr val="accent5"/>
                </a:solidFill>
              </a:rPr>
              <a:t>One civilization destroys another</a:t>
            </a:r>
          </a:p>
          <a:p>
            <a:pPr lvl="1"/>
            <a:r>
              <a:rPr lang="en-US" dirty="0" smtClean="0">
                <a:solidFill>
                  <a:schemeClr val="accent5"/>
                </a:solidFill>
              </a:rPr>
              <a:t>Even their music forbidden</a:t>
            </a:r>
          </a:p>
          <a:p>
            <a:pPr lvl="1"/>
            <a:r>
              <a:rPr lang="en-US" dirty="0" smtClean="0">
                <a:solidFill>
                  <a:schemeClr val="accent5"/>
                </a:solidFill>
              </a:rPr>
              <a:t>Language groups kept apart</a:t>
            </a:r>
          </a:p>
          <a:p>
            <a:pPr lvl="1"/>
            <a:r>
              <a:rPr lang="en-US" dirty="0" smtClean="0">
                <a:solidFill>
                  <a:schemeClr val="accent5"/>
                </a:solidFill>
              </a:rPr>
              <a:t>Illegal to teach slaves to read</a:t>
            </a:r>
          </a:p>
          <a:p>
            <a:r>
              <a:rPr lang="en-US" b="1" dirty="0" smtClean="0">
                <a:solidFill>
                  <a:schemeClr val="accent5"/>
                </a:solidFill>
              </a:rPr>
              <a:t>Yet Southerners invent the myth of slavery as a paternalistic institution </a:t>
            </a:r>
          </a:p>
          <a:p>
            <a:pPr lvl="1"/>
            <a:r>
              <a:rPr lang="en-US" dirty="0" smtClean="0">
                <a:solidFill>
                  <a:schemeClr val="accent5"/>
                </a:solidFill>
              </a:rPr>
              <a:t>Slave narratives show the total falsehood of this justification (or any other)</a:t>
            </a:r>
          </a:p>
          <a:p>
            <a:pPr lvl="1"/>
            <a:endParaRPr lang="en-US" dirty="0"/>
          </a:p>
        </p:txBody>
      </p:sp>
    </p:spTree>
    <p:extLst>
      <p:ext uri="{BB962C8B-B14F-4D97-AF65-F5344CB8AC3E}">
        <p14:creationId xmlns:p14="http://schemas.microsoft.com/office/powerpoint/2010/main" val="1459940504"/>
      </p:ext>
    </p:extLst>
  </p:cSld>
  <p:clrMapOvr>
    <a:masterClrMapping/>
  </p:clrMapOvr>
  <p:timing>
    <p:tnLst>
      <p:par>
        <p:cTn xmlns:p14="http://schemas.microsoft.com/office/powerpoint/2010/main" id="1" dur="indefinite" restart="never" nodeType="tmRoot"/>
      </p:par>
    </p:tnLst>
  </p:timing>
</p:sld>
</file>

<file path=ppt/theme/_rels/theme1.xml.rels><?xml version="1.0" encoding="UTF-8" standalone="yes"?>
<Relationships xmlns="http://schemas.openxmlformats.org/package/2006/relationships"><Relationship Id="rId3" Type="http://schemas.openxmlformats.org/officeDocument/2006/relationships/image" Target="../media/image3.jpeg"/><Relationship Id="rId4" Type="http://schemas.openxmlformats.org/officeDocument/2006/relationships/image" Target="../media/image4.jpeg"/><Relationship Id="rId5" Type="http://schemas.openxmlformats.org/officeDocument/2006/relationships/image" Target="../media/image5.jpeg"/><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Folio">
  <a:themeElements>
    <a:clrScheme name="Folio">
      <a:dk1>
        <a:sysClr val="windowText" lastClr="000000"/>
      </a:dk1>
      <a:lt1>
        <a:sysClr val="window" lastClr="FFFFFF"/>
      </a:lt1>
      <a:dk2>
        <a:srgbClr val="2D2F2B"/>
      </a:dk2>
      <a:lt2>
        <a:srgbClr val="DEDED7"/>
      </a:lt2>
      <a:accent1>
        <a:srgbClr val="294171"/>
      </a:accent1>
      <a:accent2>
        <a:srgbClr val="748CBC"/>
      </a:accent2>
      <a:accent3>
        <a:srgbClr val="8E887C"/>
      </a:accent3>
      <a:accent4>
        <a:srgbClr val="834736"/>
      </a:accent4>
      <a:accent5>
        <a:srgbClr val="5A1705"/>
      </a:accent5>
      <a:accent6>
        <a:srgbClr val="A0A16A"/>
      </a:accent6>
      <a:hlink>
        <a:srgbClr val="74B6BC"/>
      </a:hlink>
      <a:folHlink>
        <a:srgbClr val="7F95A4"/>
      </a:folHlink>
    </a:clrScheme>
    <a:fontScheme name="Folio">
      <a:majorFont>
        <a:latin typeface="Calisto MT"/>
        <a:ea typeface=""/>
        <a:cs typeface=""/>
        <a:font script="Jpan" typeface="ＭＳ 明朝"/>
        <a:font script="Hans" typeface="宋体"/>
        <a:font script="Hant" typeface="新細明體"/>
      </a:majorFont>
      <a:minorFont>
        <a:latin typeface="Calisto MT"/>
        <a:ea typeface=""/>
        <a:cs typeface=""/>
        <a:font script="Jpan" typeface="ＭＳ 明朝"/>
        <a:font script="Hans" typeface="宋体"/>
        <a:font script="Hant" typeface="新細明體"/>
      </a:minorFont>
    </a:fontScheme>
    <a:fmtScheme name="Folio">
      <a:fillStyleLst>
        <a:solidFill>
          <a:schemeClr val="phClr"/>
        </a:solidFill>
        <a:blipFill rotWithShape="1">
          <a:blip xmlns:r="http://schemas.openxmlformats.org/officeDocument/2006/relationships" r:embed="rId1">
            <a:duotone>
              <a:schemeClr val="phClr">
                <a:shade val="30000"/>
                <a:satMod val="120000"/>
              </a:schemeClr>
              <a:schemeClr val="phClr">
                <a:tint val="70000"/>
                <a:satMod val="350000"/>
                <a:lumMod val="110000"/>
              </a:schemeClr>
            </a:duotone>
          </a:blip>
          <a:stretch/>
        </a:blipFill>
        <a:blipFill rotWithShape="1">
          <a:blip xmlns:r="http://schemas.openxmlformats.org/officeDocument/2006/relationships" r:embed="rId2">
            <a:duotone>
              <a:schemeClr val="phClr">
                <a:shade val="40000"/>
                <a:satMod val="120000"/>
              </a:schemeClr>
              <a:schemeClr val="phClr">
                <a:tint val="70000"/>
                <a:satMod val="300000"/>
                <a:lumMod val="110000"/>
              </a:schemeClr>
            </a:duotone>
          </a:blip>
          <a:tile tx="0" ty="0" sx="50000" sy="50000" flip="none" algn="tl"/>
        </a:blipFill>
      </a:fillStyleLst>
      <a:lnStyleLst>
        <a:ln w="12700" cap="flat" cmpd="sng" algn="ctr">
          <a:solidFill>
            <a:schemeClr val="phClr">
              <a:shade val="95000"/>
              <a:satMod val="105000"/>
            </a:schemeClr>
          </a:solidFill>
          <a:prstDash val="solid"/>
        </a:ln>
        <a:ln w="3175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38100" dist="25400" dir="5400000" algn="br" rotWithShape="0">
              <a:srgbClr val="000000">
                <a:alpha val="50000"/>
              </a:srgbClr>
            </a:outerShdw>
          </a:effectLst>
        </a:effectStyle>
        <a:effectStyle>
          <a:effectLst>
            <a:innerShdw blurRad="190500" dist="25400">
              <a:srgbClr val="000000">
                <a:alpha val="50000"/>
              </a:srgbClr>
            </a:innerShdw>
          </a:effectLst>
        </a:effectStyle>
      </a:effectStyleLst>
      <a:bgFillStyleLst>
        <a:blipFill rotWithShape="1">
          <a:blip xmlns:r="http://schemas.openxmlformats.org/officeDocument/2006/relationships" r:embed="rId3">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4">
            <a:duotone>
              <a:schemeClr val="phClr">
                <a:shade val="10000"/>
                <a:satMod val="125000"/>
              </a:schemeClr>
              <a:schemeClr val="phClr">
                <a:tint val="70000"/>
                <a:satMod val="350000"/>
                <a:lumMod val="110000"/>
              </a:schemeClr>
            </a:duotone>
          </a:blip>
          <a:stretch/>
        </a:blipFill>
        <a:blipFill rotWithShape="1">
          <a:blip xmlns:r="http://schemas.openxmlformats.org/officeDocument/2006/relationships" r:embed="rId5">
            <a:duotone>
              <a:schemeClr val="phClr">
                <a:shade val="3000"/>
                <a:lumMod val="10000"/>
              </a:schemeClr>
              <a:schemeClr val="phClr">
                <a:tint val="91000"/>
                <a:satMod val="500000"/>
                <a:lumMod val="125000"/>
              </a:schemeClr>
            </a:duotone>
          </a:blip>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Folio.thmx</Template>
  <TotalTime>127</TotalTime>
  <Words>469</Words>
  <Application>Microsoft Macintosh PowerPoint</Application>
  <PresentationFormat>On-screen Show (4:3)</PresentationFormat>
  <Paragraphs>53</Paragraphs>
  <Slides>8</Slides>
  <Notes>0</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Folio</vt:lpstr>
      <vt:lpstr>Slavery</vt:lpstr>
      <vt:lpstr>Slavery in the Colonies</vt:lpstr>
      <vt:lpstr>Revolutionary Ideas</vt:lpstr>
      <vt:lpstr>Triangle Trade: Europeans Get Rich</vt:lpstr>
      <vt:lpstr>New World slavery is harsh </vt:lpstr>
      <vt:lpstr>PowerPoint Presentation</vt:lpstr>
      <vt:lpstr>Midcentury Legal Intensification</vt:lpstr>
      <vt:lpstr>Slavery in the Americas  is like war</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Slavery</dc:title>
  <dc:creator>datech2</dc:creator>
  <cp:lastModifiedBy>datech2</cp:lastModifiedBy>
  <cp:revision>13</cp:revision>
  <dcterms:created xsi:type="dcterms:W3CDTF">2013-11-05T03:05:50Z</dcterms:created>
  <dcterms:modified xsi:type="dcterms:W3CDTF">2017-02-22T22:58:43Z</dcterms:modified>
</cp:coreProperties>
</file>