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1" d="100"/>
          <a:sy n="71" d="100"/>
        </p:scale>
        <p:origin x="-150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2D332452-7A76-E142-A7D6-21F5200771DF}" type="datetimeFigureOut">
              <a:rPr lang="en-US" smtClean="0"/>
              <a:t>4/15/17</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5BB5EBCD-81C8-B249-B31A-6B956344BF5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332452-7A76-E142-A7D6-21F5200771DF}" type="datetimeFigureOut">
              <a:rPr lang="en-US" smtClean="0"/>
              <a:t>4/15/17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5EBCD-81C8-B249-B31A-6B956344BF51}"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2D332452-7A76-E142-A7D6-21F5200771DF}" type="datetimeFigureOut">
              <a:rPr lang="en-US" smtClean="0"/>
              <a:t>4/15/17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2D332452-7A76-E142-A7D6-21F5200771DF}" type="datetimeFigureOut">
              <a:rPr lang="en-US" smtClean="0"/>
              <a:t>4/15/17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332452-7A76-E142-A7D6-21F5200771DF}" type="datetimeFigureOut">
              <a:rPr lang="en-US" smtClean="0"/>
              <a:t>4/15/17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332452-7A76-E142-A7D6-21F5200771DF}" type="datetimeFigureOut">
              <a:rPr lang="en-US" smtClean="0"/>
              <a:t>4/15/17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2D332452-7A76-E142-A7D6-21F5200771DF}" type="datetimeFigureOut">
              <a:rPr lang="en-US" smtClean="0"/>
              <a:t>4/15/17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2D332452-7A76-E142-A7D6-21F5200771DF}" type="datetimeFigureOut">
              <a:rPr lang="en-US" smtClean="0"/>
              <a:t>4/15/17</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D332452-7A76-E142-A7D6-21F5200771DF}" type="datetimeFigureOut">
              <a:rPr lang="en-US" smtClean="0"/>
              <a:t>4/15/17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2D332452-7A76-E142-A7D6-21F5200771DF}" type="datetimeFigureOut">
              <a:rPr lang="en-US" smtClean="0"/>
              <a:t>4/15/17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2D332452-7A76-E142-A7D6-21F5200771DF}" type="datetimeFigureOut">
              <a:rPr lang="en-US" smtClean="0"/>
              <a:t>4/15/17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2D332452-7A76-E142-A7D6-21F5200771DF}" type="datetimeFigureOut">
              <a:rPr lang="en-US" smtClean="0"/>
              <a:t>4/15/17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2D332452-7A76-E142-A7D6-21F5200771DF}" type="datetimeFigureOut">
              <a:rPr lang="en-US" smtClean="0"/>
              <a:t>4/15/17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2D332452-7A76-E142-A7D6-21F5200771DF}" type="datetimeFigureOut">
              <a:rPr lang="en-US" smtClean="0"/>
              <a:t>4/15/17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B5EBCD-81C8-B249-B31A-6B956344BF5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2D332452-7A76-E142-A7D6-21F5200771DF}" type="datetimeFigureOut">
              <a:rPr lang="en-US" smtClean="0"/>
              <a:t>4/15/17</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5BB5EBCD-81C8-B249-B31A-6B956344BF5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Characters</a:t>
            </a:r>
            <a:endParaRPr lang="en-US" dirty="0"/>
          </a:p>
        </p:txBody>
      </p:sp>
      <p:sp>
        <p:nvSpPr>
          <p:cNvPr id="3" name="Subtitle 2"/>
          <p:cNvSpPr>
            <a:spLocks noGrp="1"/>
          </p:cNvSpPr>
          <p:nvPr>
            <p:ph type="subTitle" idx="1"/>
          </p:nvPr>
        </p:nvSpPr>
        <p:spPr/>
        <p:txBody>
          <a:bodyPr>
            <a:normAutofit/>
          </a:bodyPr>
          <a:lstStyle/>
          <a:p>
            <a:r>
              <a:rPr lang="en-US" sz="2400" dirty="0"/>
              <a:t>H</a:t>
            </a:r>
            <a:r>
              <a:rPr lang="en-US" sz="2400" dirty="0" smtClean="0"/>
              <a:t>ow </a:t>
            </a:r>
            <a:r>
              <a:rPr lang="en-US" sz="2400" dirty="0"/>
              <a:t>to </a:t>
            </a:r>
            <a:r>
              <a:rPr lang="en-US" sz="2400" dirty="0" smtClean="0"/>
              <a:t>reveal who they are; why that matters</a:t>
            </a:r>
            <a:endParaRPr lang="en-US" sz="2400" dirty="0"/>
          </a:p>
        </p:txBody>
      </p:sp>
    </p:spTree>
    <p:extLst>
      <p:ext uri="{BB962C8B-B14F-4D97-AF65-F5344CB8AC3E}">
        <p14:creationId xmlns:p14="http://schemas.microsoft.com/office/powerpoint/2010/main" val="2677428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 the foundation of fiction writing</a:t>
            </a:r>
            <a:endParaRPr lang="en-US" dirty="0"/>
          </a:p>
        </p:txBody>
      </p:sp>
      <p:sp>
        <p:nvSpPr>
          <p:cNvPr id="3" name="Content Placeholder 2"/>
          <p:cNvSpPr>
            <a:spLocks noGrp="1"/>
          </p:cNvSpPr>
          <p:nvPr>
            <p:ph idx="1"/>
          </p:nvPr>
        </p:nvSpPr>
        <p:spPr/>
        <p:txBody>
          <a:bodyPr/>
          <a:lstStyle/>
          <a:p>
            <a:r>
              <a:rPr lang="en-US" dirty="0"/>
              <a:t>E</a:t>
            </a:r>
            <a:r>
              <a:rPr lang="en-US" dirty="0" smtClean="0"/>
              <a:t>ven </a:t>
            </a:r>
            <a:r>
              <a:rPr lang="en-US" dirty="0"/>
              <a:t>if they’re animals or aliens, it’s not a story without a feeling being living in a world. </a:t>
            </a:r>
            <a:endParaRPr lang="en-US" dirty="0" smtClean="0"/>
          </a:p>
          <a:p>
            <a:r>
              <a:rPr lang="en-US" dirty="0" smtClean="0"/>
              <a:t>We </a:t>
            </a:r>
            <a:r>
              <a:rPr lang="en-US" dirty="0"/>
              <a:t>must find them interesting, believable and care about them.  </a:t>
            </a:r>
          </a:p>
          <a:p>
            <a:r>
              <a:rPr lang="en-US" dirty="0"/>
              <a:t>A character can be revealed through </a:t>
            </a:r>
            <a:r>
              <a:rPr lang="en-US" b="1" dirty="0"/>
              <a:t>dialogue, appearance, action, thought and other character reactions. </a:t>
            </a:r>
          </a:p>
          <a:p>
            <a:endParaRPr lang="en-US" dirty="0"/>
          </a:p>
        </p:txBody>
      </p:sp>
    </p:spTree>
    <p:extLst>
      <p:ext uri="{BB962C8B-B14F-4D97-AF65-F5344CB8AC3E}">
        <p14:creationId xmlns:p14="http://schemas.microsoft.com/office/powerpoint/2010/main" val="3333391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 Appearance</a:t>
            </a:r>
            <a:endParaRPr lang="en-US" dirty="0"/>
          </a:p>
        </p:txBody>
      </p:sp>
      <p:sp>
        <p:nvSpPr>
          <p:cNvPr id="3" name="Content Placeholder 2"/>
          <p:cNvSpPr>
            <a:spLocks noGrp="1"/>
          </p:cNvSpPr>
          <p:nvPr>
            <p:ph idx="1"/>
          </p:nvPr>
        </p:nvSpPr>
        <p:spPr>
          <a:xfrm>
            <a:off x="900112" y="1770961"/>
            <a:ext cx="7345363" cy="4294560"/>
          </a:xfrm>
        </p:spPr>
        <p:txBody>
          <a:bodyPr>
            <a:normAutofit fontScale="85000" lnSpcReduction="20000"/>
          </a:bodyPr>
          <a:lstStyle/>
          <a:p>
            <a:r>
              <a:rPr lang="en-US" dirty="0"/>
              <a:t>Even when there is a </a:t>
            </a:r>
            <a:r>
              <a:rPr lang="en-US" dirty="0" smtClean="0"/>
              <a:t>conflict </a:t>
            </a:r>
            <a:r>
              <a:rPr lang="en-US" dirty="0"/>
              <a:t>between a character’s appearance and who he really is, readers must see the appearance in order to know this. </a:t>
            </a:r>
            <a:endParaRPr lang="en-US" dirty="0" smtClean="0"/>
          </a:p>
          <a:p>
            <a:r>
              <a:rPr lang="en-US" dirty="0" smtClean="0"/>
              <a:t>Facial features</a:t>
            </a:r>
            <a:r>
              <a:rPr lang="en-US" dirty="0"/>
              <a:t>, </a:t>
            </a:r>
            <a:r>
              <a:rPr lang="en-US" dirty="0" smtClean="0"/>
              <a:t>body shape, </a:t>
            </a:r>
            <a:r>
              <a:rPr lang="en-US" dirty="0"/>
              <a:t>clothing, and objects can make statements of internal values that are political, religious, social, intellectual and </a:t>
            </a:r>
            <a:r>
              <a:rPr lang="en-US" dirty="0" smtClean="0"/>
              <a:t>important.  </a:t>
            </a:r>
          </a:p>
          <a:p>
            <a:pPr lvl="1"/>
            <a:r>
              <a:rPr lang="en-US" dirty="0" smtClean="0"/>
              <a:t>The </a:t>
            </a:r>
            <a:r>
              <a:rPr lang="en-US" dirty="0"/>
              <a:t>man in a suede jacket is making a very different statement than the one in a dirty sweatshirt. Even if clothing is prescribed by work, that’s important to know, too. </a:t>
            </a:r>
          </a:p>
          <a:p>
            <a:r>
              <a:rPr lang="en-US" dirty="0"/>
              <a:t>Also think about how your character walks, crosses her legs, flips a pencil, scratches a mosquito bite, sits on the ground, shaves her legs (or doesn’t). </a:t>
            </a:r>
            <a:endParaRPr lang="en-US" dirty="0" smtClean="0"/>
          </a:p>
          <a:p>
            <a:pPr lvl="1"/>
            <a:r>
              <a:rPr lang="en-US" dirty="0" smtClean="0"/>
              <a:t>Again, select the details that matter, the ones that show who this is. </a:t>
            </a:r>
            <a:endParaRPr lang="en-US" dirty="0"/>
          </a:p>
          <a:p>
            <a:endParaRPr lang="en-US" dirty="0"/>
          </a:p>
        </p:txBody>
      </p:sp>
    </p:spTree>
    <p:extLst>
      <p:ext uri="{BB962C8B-B14F-4D97-AF65-F5344CB8AC3E}">
        <p14:creationId xmlns:p14="http://schemas.microsoft.com/office/powerpoint/2010/main" val="19561388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Revealing Character through Action</a:t>
            </a:r>
            <a:endParaRPr lang="en-US" dirty="0"/>
          </a:p>
        </p:txBody>
      </p:sp>
      <p:sp>
        <p:nvSpPr>
          <p:cNvPr id="3" name="Content Placeholder 2"/>
          <p:cNvSpPr>
            <a:spLocks noGrp="1"/>
          </p:cNvSpPr>
          <p:nvPr>
            <p:ph idx="1"/>
          </p:nvPr>
        </p:nvSpPr>
        <p:spPr/>
        <p:txBody>
          <a:bodyPr>
            <a:normAutofit fontScale="92500"/>
          </a:bodyPr>
          <a:lstStyle/>
          <a:p>
            <a:r>
              <a:rPr lang="en-US" b="1" dirty="0"/>
              <a:t>Action</a:t>
            </a:r>
            <a:r>
              <a:rPr lang="en-US" dirty="0"/>
              <a:t> in fiction is </a:t>
            </a:r>
            <a:r>
              <a:rPr lang="en-US" u="sng" dirty="0"/>
              <a:t>change</a:t>
            </a:r>
            <a:r>
              <a:rPr lang="en-US" dirty="0"/>
              <a:t>, not always violence, betrayal, revenge, chase scenes and the like. Human beings face chance and choice or discovery and decision. </a:t>
            </a:r>
            <a:endParaRPr lang="en-US" dirty="0" smtClean="0"/>
          </a:p>
          <a:p>
            <a:r>
              <a:rPr lang="en-US" dirty="0" smtClean="0"/>
              <a:t>Some </a:t>
            </a:r>
            <a:r>
              <a:rPr lang="en-US" dirty="0"/>
              <a:t>parts of life and fiction are involuntary—we don’t choose to find out our father has a secret second family (for example), but then we have to decide what’s next, how we’ll respond. It might be simple bad luck that we got into a car accident, but then we have to decide whether or not to try to avoid reporting it considering the drugs or mistress or dead body in the car. </a:t>
            </a:r>
          </a:p>
        </p:txBody>
      </p:sp>
    </p:spTree>
    <p:extLst>
      <p:ext uri="{BB962C8B-B14F-4D97-AF65-F5344CB8AC3E}">
        <p14:creationId xmlns:p14="http://schemas.microsoft.com/office/powerpoint/2010/main" val="24571431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86169" y="421772"/>
            <a:ext cx="8137938" cy="5940088"/>
          </a:xfrm>
          <a:prstGeom prst="rect">
            <a:avLst/>
          </a:prstGeom>
        </p:spPr>
        <p:txBody>
          <a:bodyPr wrap="square">
            <a:spAutoFit/>
          </a:bodyPr>
          <a:lstStyle/>
          <a:p>
            <a:r>
              <a:rPr lang="en-US" sz="2000" dirty="0"/>
              <a:t>This passage from Toni Morrison’s “</a:t>
            </a:r>
            <a:r>
              <a:rPr lang="en-US" sz="2000" dirty="0" err="1"/>
              <a:t>Recitatif</a:t>
            </a:r>
            <a:r>
              <a:rPr lang="en-US" sz="2000" dirty="0"/>
              <a:t>” shows movement, discovery, then decision: </a:t>
            </a:r>
          </a:p>
          <a:p>
            <a:pPr lvl="1"/>
            <a:r>
              <a:rPr lang="en-US" sz="2000" dirty="0"/>
              <a:t>It was August and a bus crowd was just unloading. They would stand around a long while: going to the john, and looking at gifts and junk-for-sale machines, reluctant to sit down so soon. Even to eat. I was trying to fill the coffeepots and get them all situated on the electric burners when I was her. She was sitting in a booth smoking a cigarette with two guys smothered in head and facial hair. Her own hair was so big and wild I could hardly see her face. But the eyes. I would know them anywhere. She had on a powder-blue halter and shorts outfit and earrings the size of bracelets. Talk about lipstick and eyebrow pencil. She made the big girls look like nuns. I couldn’t get off the counter until seven o’clock, but I kept watching the booth in case they got up to leave before that. My replacement was on time for a change, so I counted and stacked my receipts as fast as I could and signed off. I walked over to the booth . . . </a:t>
            </a:r>
          </a:p>
          <a:p>
            <a:r>
              <a:rPr lang="en-US" sz="2000" dirty="0"/>
              <a:t> </a:t>
            </a:r>
          </a:p>
          <a:p>
            <a:r>
              <a:rPr lang="en-US" sz="2000" dirty="0"/>
              <a:t>Every story develops a pattern of change, in which small and large changes are made through discovery and decision. </a:t>
            </a:r>
          </a:p>
        </p:txBody>
      </p:sp>
    </p:spTree>
    <p:extLst>
      <p:ext uri="{BB962C8B-B14F-4D97-AF65-F5344CB8AC3E}">
        <p14:creationId xmlns:p14="http://schemas.microsoft.com/office/powerpoint/2010/main" val="551444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Revealing Character through Thoughts</a:t>
            </a:r>
            <a:endParaRPr lang="en-US" dirty="0"/>
          </a:p>
        </p:txBody>
      </p:sp>
      <p:sp>
        <p:nvSpPr>
          <p:cNvPr id="3" name="Content Placeholder 2"/>
          <p:cNvSpPr>
            <a:spLocks noGrp="1"/>
          </p:cNvSpPr>
          <p:nvPr>
            <p:ph idx="1"/>
          </p:nvPr>
        </p:nvSpPr>
        <p:spPr>
          <a:xfrm>
            <a:off x="900112" y="1842515"/>
            <a:ext cx="7345363" cy="4223006"/>
          </a:xfrm>
        </p:spPr>
        <p:txBody>
          <a:bodyPr>
            <a:normAutofit fontScale="85000" lnSpcReduction="10000"/>
          </a:bodyPr>
          <a:lstStyle/>
          <a:p>
            <a:r>
              <a:rPr lang="en-US" dirty="0"/>
              <a:t>We all have a private mental life, things we think about, plan, ponder, remember. A rich characterization includes private worries, philosophical musings and fantasies of revenge or sex or food or shame or personal glory (or whatever). </a:t>
            </a:r>
            <a:endParaRPr lang="en-US" dirty="0" smtClean="0"/>
          </a:p>
          <a:p>
            <a:r>
              <a:rPr lang="en-US" dirty="0" smtClean="0"/>
              <a:t>While you might not want to show EVERY thought (stream of consciousness can be tiring for readers), dipping into your character’s mental life at important junctures can help make him or her more real, more layered to readers, because nobody says everything she/he thinks. </a:t>
            </a:r>
            <a:endParaRPr lang="en-US" dirty="0"/>
          </a:p>
          <a:p>
            <a:r>
              <a:rPr lang="en-US" dirty="0" smtClean="0"/>
              <a:t>Like </a:t>
            </a:r>
            <a:r>
              <a:rPr lang="en-US" dirty="0"/>
              <a:t>dialogue, thoughts can be offered as summary (He hated the primitive way she ate.) or as the exact words in the brain (Why did she clench her knife in her fist like a gorilla?)</a:t>
            </a:r>
          </a:p>
          <a:p>
            <a:endParaRPr lang="en-US" dirty="0"/>
          </a:p>
          <a:p>
            <a:endParaRPr lang="en-US" dirty="0"/>
          </a:p>
        </p:txBody>
      </p:sp>
    </p:spTree>
    <p:extLst>
      <p:ext uri="{BB962C8B-B14F-4D97-AF65-F5344CB8AC3E}">
        <p14:creationId xmlns:p14="http://schemas.microsoft.com/office/powerpoint/2010/main" val="2564487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697651"/>
            <a:ext cx="7345362" cy="886356"/>
          </a:xfrm>
        </p:spPr>
        <p:txBody>
          <a:bodyPr>
            <a:noAutofit/>
          </a:bodyPr>
          <a:lstStyle/>
          <a:p>
            <a:r>
              <a:rPr lang="en-US" sz="4000" b="1" dirty="0"/>
              <a:t>Interpretation by another character</a:t>
            </a:r>
            <a:r>
              <a:rPr lang="en-US" sz="4000" dirty="0"/>
              <a:t/>
            </a:r>
            <a:br>
              <a:rPr lang="en-US" sz="4000" dirty="0"/>
            </a:br>
            <a:endParaRPr lang="en-US" sz="4000" dirty="0"/>
          </a:p>
        </p:txBody>
      </p:sp>
      <p:sp>
        <p:nvSpPr>
          <p:cNvPr id="3" name="Content Placeholder 2"/>
          <p:cNvSpPr>
            <a:spLocks noGrp="1"/>
          </p:cNvSpPr>
          <p:nvPr>
            <p:ph idx="1"/>
          </p:nvPr>
        </p:nvSpPr>
        <p:spPr>
          <a:xfrm>
            <a:off x="900112" y="1949845"/>
            <a:ext cx="7345363" cy="4115676"/>
          </a:xfrm>
        </p:spPr>
        <p:txBody>
          <a:bodyPr>
            <a:normAutofit fontScale="70000" lnSpcReduction="20000"/>
          </a:bodyPr>
          <a:lstStyle/>
          <a:p>
            <a:pPr marL="0" indent="0">
              <a:buNone/>
            </a:pPr>
            <a:r>
              <a:rPr lang="en-US" sz="2900" dirty="0" smtClean="0"/>
              <a:t>Example</a:t>
            </a:r>
            <a:r>
              <a:rPr lang="en-US" sz="2900" dirty="0"/>
              <a:t>:</a:t>
            </a:r>
          </a:p>
          <a:p>
            <a:pPr marL="236538" lvl="1" indent="0">
              <a:buNone/>
            </a:pPr>
            <a:r>
              <a:rPr lang="en-US" sz="2600" dirty="0" smtClean="0"/>
              <a:t>	“There </a:t>
            </a:r>
            <a:r>
              <a:rPr lang="en-US" sz="2600" dirty="0"/>
              <a:t>is something about Fanny, I have often observed it before,--she likes to go her own way to work; she does not like to be dictated to; she takes her own independent walk whenever she can; she certainly has a little spirit of secrecy, and independence and nonsense, about her, which I would advise her to get the better of.” </a:t>
            </a:r>
          </a:p>
          <a:p>
            <a:pPr marL="236538" lvl="1" indent="0">
              <a:buNone/>
            </a:pPr>
            <a:r>
              <a:rPr lang="en-US" sz="2600" dirty="0" smtClean="0"/>
              <a:t>	As </a:t>
            </a:r>
            <a:r>
              <a:rPr lang="en-US" sz="2600" dirty="0"/>
              <a:t>a general reflection on Fanny, Sir Thomas thought nothing could be more unjust, though he had been so lately expressing the same sentiments himself, and he tried to turn the conversation, tried repeatedly before he could succeed.</a:t>
            </a:r>
          </a:p>
          <a:p>
            <a:pPr marL="0" indent="0" algn="r">
              <a:buNone/>
            </a:pPr>
            <a:r>
              <a:rPr lang="en-US" dirty="0"/>
              <a:t>(Jane Austen, </a:t>
            </a:r>
            <a:r>
              <a:rPr lang="en-US" i="1" dirty="0"/>
              <a:t>Mansfield</a:t>
            </a:r>
            <a:r>
              <a:rPr lang="en-US" dirty="0"/>
              <a:t> </a:t>
            </a:r>
            <a:r>
              <a:rPr lang="en-US" i="1" dirty="0"/>
              <a:t>Park</a:t>
            </a:r>
            <a:r>
              <a:rPr lang="en-US" dirty="0"/>
              <a:t>)</a:t>
            </a:r>
          </a:p>
          <a:p>
            <a:pPr marL="0" indent="0">
              <a:buNone/>
            </a:pPr>
            <a:r>
              <a:rPr lang="en-US" dirty="0"/>
              <a:t>The first speaker, Mrs. Norris, reveals at least as much about herself as about Fanny (doing two things at once). It’s also very useful for developing tension to see how Fanny is interpreted by others, perhaps falsely. It shows the social expectations of her world and creates the container that shapes her character.</a:t>
            </a:r>
            <a:r>
              <a:rPr lang="en-US" dirty="0"/>
              <a:t> </a:t>
            </a:r>
          </a:p>
        </p:txBody>
      </p:sp>
    </p:spTree>
    <p:extLst>
      <p:ext uri="{BB962C8B-B14F-4D97-AF65-F5344CB8AC3E}">
        <p14:creationId xmlns:p14="http://schemas.microsoft.com/office/powerpoint/2010/main" val="216457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Try to reveal who your character really is rather than issue a police report.</a:t>
            </a:r>
          </a:p>
          <a:p>
            <a:r>
              <a:rPr lang="en-US" dirty="0" smtClean="0"/>
              <a:t>All of these areas are rich sources of information about your character: </a:t>
            </a:r>
          </a:p>
          <a:p>
            <a:pPr lvl="2"/>
            <a:r>
              <a:rPr lang="en-US" dirty="0" smtClean="0"/>
              <a:t>dialogue </a:t>
            </a:r>
          </a:p>
          <a:p>
            <a:pPr lvl="2"/>
            <a:r>
              <a:rPr lang="en-US" dirty="0" smtClean="0"/>
              <a:t>appearance </a:t>
            </a:r>
          </a:p>
          <a:p>
            <a:pPr lvl="2"/>
            <a:r>
              <a:rPr lang="en-US" dirty="0" smtClean="0"/>
              <a:t>action </a:t>
            </a:r>
          </a:p>
          <a:p>
            <a:pPr lvl="2"/>
            <a:r>
              <a:rPr lang="en-US" dirty="0" smtClean="0"/>
              <a:t>thought</a:t>
            </a:r>
          </a:p>
          <a:p>
            <a:pPr lvl="2"/>
            <a:r>
              <a:rPr lang="en-US" dirty="0" smtClean="0"/>
              <a:t>other </a:t>
            </a:r>
            <a:r>
              <a:rPr lang="en-US" dirty="0"/>
              <a:t>character reactions. </a:t>
            </a:r>
          </a:p>
          <a:p>
            <a:endParaRPr lang="en-US" dirty="0"/>
          </a:p>
        </p:txBody>
      </p:sp>
    </p:spTree>
    <p:extLst>
      <p:ext uri="{BB962C8B-B14F-4D97-AF65-F5344CB8AC3E}">
        <p14:creationId xmlns:p14="http://schemas.microsoft.com/office/powerpoint/2010/main" val="3468648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24</TotalTime>
  <Words>717</Words>
  <Application>Microsoft Macintosh PowerPoint</Application>
  <PresentationFormat>On-screen Show (4:3)</PresentationFormat>
  <Paragraphs>37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Capital</vt:lpstr>
      <vt:lpstr>Characters</vt:lpstr>
      <vt:lpstr>Character: the foundation of fiction writing</vt:lpstr>
      <vt:lpstr>Character Appearance</vt:lpstr>
      <vt:lpstr>Revealing Character through Action</vt:lpstr>
      <vt:lpstr>PowerPoint Presentation</vt:lpstr>
      <vt:lpstr>Revealing Character through Thoughts</vt:lpstr>
      <vt:lpstr>Interpretation by another character </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Characters</dc:title>
  <dc:creator>datech2</dc:creator>
  <cp:lastModifiedBy>datech2</cp:lastModifiedBy>
  <cp:revision>3</cp:revision>
  <dcterms:created xsi:type="dcterms:W3CDTF">2017-04-16T03:14:44Z</dcterms:created>
  <dcterms:modified xsi:type="dcterms:W3CDTF">2017-04-16T03:39:35Z</dcterms:modified>
</cp:coreProperties>
</file>