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riting.wisc.edu/Handbook/Transition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Transitions and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Get organized, connect, explain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5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your paragraphs organized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the sequence of paragraph topics in your outline, you have to organize inside the paragraph as well.</a:t>
            </a:r>
            <a:endParaRPr lang="en-US" dirty="0"/>
          </a:p>
          <a:p>
            <a:r>
              <a:rPr lang="en-US" dirty="0" smtClean="0"/>
              <a:t>Use Time </a:t>
            </a:r>
            <a:r>
              <a:rPr lang="en-US" dirty="0"/>
              <a:t>order, cause/effect, across society, small to large, etc. </a:t>
            </a:r>
          </a:p>
          <a:p>
            <a:r>
              <a:rPr lang="en-US" dirty="0"/>
              <a:t>P</a:t>
            </a:r>
            <a:r>
              <a:rPr lang="en-US" dirty="0" smtClean="0"/>
              <a:t>ut </a:t>
            </a:r>
            <a:r>
              <a:rPr lang="en-US" dirty="0"/>
              <a:t>like things together instead of chopped up across the paragraph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do this, you have to skim over </a:t>
            </a:r>
            <a:r>
              <a:rPr lang="en-US" dirty="0" smtClean="0"/>
              <a:t>the paragraph from start </a:t>
            </a:r>
            <a:r>
              <a:rPr lang="en-US" dirty="0"/>
              <a:t>to end and back to </a:t>
            </a:r>
            <a:r>
              <a:rPr lang="en-US" dirty="0" smtClean="0"/>
              <a:t>the top, and hold </a:t>
            </a:r>
            <a:r>
              <a:rPr lang="en-US" dirty="0"/>
              <a:t>it in your mind. Study it as a </a:t>
            </a:r>
            <a:r>
              <a:rPr lang="en-US" dirty="0" smtClean="0"/>
              <a:t>whole and decide if that’s a logical order for your examples and ideas.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6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to what came before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/>
              <a:t>transition words are useful, but don’t overuse, and use them right.</a:t>
            </a:r>
          </a:p>
          <a:p>
            <a:pPr lvl="2"/>
            <a:r>
              <a:rPr lang="en-US" dirty="0"/>
              <a:t>List: </a:t>
            </a:r>
            <a:r>
              <a:rPr lang="en-US" u="sng" dirty="0">
                <a:hlinkClick r:id="rId2"/>
              </a:rPr>
              <a:t>http://writing.wisc.edu/Handbook/Transitions.html</a:t>
            </a:r>
            <a:endParaRPr lang="en-US" dirty="0"/>
          </a:p>
          <a:p>
            <a:r>
              <a:rPr lang="en-US" dirty="0" smtClean="0"/>
              <a:t>Refer back to what you just said using demonstratives and pronouns. </a:t>
            </a:r>
          </a:p>
          <a:p>
            <a:pPr lvl="1"/>
            <a:r>
              <a:rPr lang="en-US" dirty="0" smtClean="0"/>
              <a:t>This kind of sentence looks like: </a:t>
            </a:r>
          </a:p>
          <a:p>
            <a:pPr lvl="2"/>
            <a:r>
              <a:rPr lang="en-US" dirty="0" smtClean="0"/>
              <a:t>“</a:t>
            </a:r>
            <a:r>
              <a:rPr lang="en-US" b="1" dirty="0" smtClean="0"/>
              <a:t>This</a:t>
            </a:r>
            <a:r>
              <a:rPr lang="en-US" dirty="0" smtClean="0"/>
              <a:t>  </a:t>
            </a:r>
            <a:r>
              <a:rPr lang="en-US" dirty="0"/>
              <a:t>_____ (name what you just discussed)” changes </a:t>
            </a:r>
            <a:r>
              <a:rPr lang="en-US" dirty="0" smtClean="0"/>
              <a:t>____. </a:t>
            </a:r>
            <a:r>
              <a:rPr lang="en-US" dirty="0"/>
              <a:t>. . or continues, or doesn’t apply, or contrasts, etc. then finish your sentence with the new idea you want to bring up.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3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 how everything relates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</a:t>
            </a:r>
            <a:r>
              <a:rPr lang="en-US" dirty="0"/>
              <a:t>your writing is jumpy because you left things out. That’s why you outline—to see where the holes are, where you have a topic but no real examples, or missing explanations</a:t>
            </a:r>
          </a:p>
          <a:p>
            <a:r>
              <a:rPr lang="en-US" dirty="0"/>
              <a:t>Every example and idea should work toward proving your </a:t>
            </a:r>
            <a:r>
              <a:rPr lang="en-US" dirty="0" smtClean="0"/>
              <a:t>thesis.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that’s strong and clear and you build on that in every paragraph, it will </a:t>
            </a:r>
            <a:r>
              <a:rPr lang="en-US" dirty="0" smtClean="0"/>
              <a:t>hold your paper </a:t>
            </a:r>
            <a:r>
              <a:rPr lang="en-US" dirty="0"/>
              <a:t>together and you won’t have to worry about jumping around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Nothing builds coherence and flow like a clear focus on your purpose.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0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 partner, </a:t>
            </a:r>
            <a:r>
              <a:rPr lang="en-US" dirty="0" smtClean="0"/>
              <a:t>find or use all </a:t>
            </a:r>
            <a:r>
              <a:rPr lang="en-US" dirty="0" smtClean="0"/>
              <a:t>3 of the approaches we covered to improve the rough paragraph I will give you:</a:t>
            </a:r>
          </a:p>
          <a:p>
            <a:pPr marL="739775" lvl="1" indent="-457200">
              <a:buFont typeface="+mj-lt"/>
              <a:buAutoNum type="arabicPeriod"/>
            </a:pPr>
            <a:r>
              <a:rPr lang="en-US" dirty="0" smtClean="0"/>
              <a:t>Put it in </a:t>
            </a:r>
            <a:r>
              <a:rPr lang="en-US" dirty="0" smtClean="0"/>
              <a:t>order (and take out things that belong elsewhere)</a:t>
            </a:r>
            <a:endParaRPr lang="en-US" dirty="0" smtClean="0"/>
          </a:p>
          <a:p>
            <a:pPr marL="739775" lvl="1" indent="-457200">
              <a:buFont typeface="+mj-lt"/>
              <a:buAutoNum type="arabicPeriod"/>
            </a:pPr>
            <a:r>
              <a:rPr lang="en-US" dirty="0" smtClean="0"/>
              <a:t>Add links and transitions where </a:t>
            </a:r>
            <a:r>
              <a:rPr lang="en-US" dirty="0" smtClean="0"/>
              <a:t>needed</a:t>
            </a:r>
          </a:p>
          <a:p>
            <a:pPr marL="1022350" lvl="2" indent="-457200"/>
            <a:r>
              <a:rPr lang="en-US" dirty="0" smtClean="0"/>
              <a:t>I’ll </a:t>
            </a:r>
            <a:r>
              <a:rPr lang="en-US" dirty="0"/>
              <a:t>put the list of transitions back up so you can see that</a:t>
            </a:r>
            <a:r>
              <a:rPr lang="en-US" dirty="0" smtClean="0"/>
              <a:t>.</a:t>
            </a:r>
            <a:endParaRPr lang="en-US" dirty="0" smtClean="0"/>
          </a:p>
          <a:p>
            <a:pPr marL="739775" lvl="1" indent="-457200">
              <a:buFont typeface="+mj-lt"/>
              <a:buAutoNum type="arabicPeriod"/>
            </a:pPr>
            <a:r>
              <a:rPr lang="en-US" dirty="0" smtClean="0"/>
              <a:t>Explain how ideas </a:t>
            </a:r>
            <a:r>
              <a:rPr lang="en-US" dirty="0" smtClean="0"/>
              <a:t>relate (add new phrases or sentences to fill in </a:t>
            </a:r>
            <a:r>
              <a:rPr lang="en-US" smtClean="0"/>
              <a:t>the gaps)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4773350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39</TotalTime>
  <Words>369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Revolution</vt:lpstr>
      <vt:lpstr>Transitions and Flow</vt:lpstr>
      <vt:lpstr>Get your paragraphs organized</vt:lpstr>
      <vt:lpstr>Connect to what came before</vt:lpstr>
      <vt:lpstr>Explain how everything relates </vt:lpstr>
      <vt:lpstr>Try it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Transitions and Flow</dc:title>
  <dc:creator>datech2</dc:creator>
  <cp:lastModifiedBy>datech2</cp:lastModifiedBy>
  <cp:revision>3</cp:revision>
  <dcterms:created xsi:type="dcterms:W3CDTF">2013-12-03T05:46:01Z</dcterms:created>
  <dcterms:modified xsi:type="dcterms:W3CDTF">2017-03-16T04:50:41Z</dcterms:modified>
</cp:coreProperties>
</file>