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7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Drag picture to placeholder or click icon to add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C9D4A68A-8D12-2344-BABB-742978CCEDA5}" type="datetimeFigureOut">
              <a:rPr lang="en-US" smtClean="0"/>
              <a:t>5/5/14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12FF7133-7FEF-164E-90E0-469FC8CCE918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8" r:id="rId1"/>
    <p:sldLayoutId id="2147483929" r:id="rId2"/>
    <p:sldLayoutId id="2147483930" r:id="rId3"/>
    <p:sldLayoutId id="2147483931" r:id="rId4"/>
    <p:sldLayoutId id="2147483932" r:id="rId5"/>
    <p:sldLayoutId id="2147483933" r:id="rId6"/>
    <p:sldLayoutId id="2147483934" r:id="rId7"/>
    <p:sldLayoutId id="2147483935" r:id="rId8"/>
    <p:sldLayoutId id="2147483936" r:id="rId9"/>
    <p:sldLayoutId id="2147483937" r:id="rId10"/>
    <p:sldLayoutId id="2147483938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Cut the clutter!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Editing for power and style</a:t>
            </a:r>
          </a:p>
          <a:p>
            <a:r>
              <a:rPr lang="en-US" sz="2000" dirty="0" smtClean="0"/>
              <a:t>	(From Richard </a:t>
            </a:r>
            <a:r>
              <a:rPr lang="en-US" sz="2000" dirty="0" err="1" smtClean="0"/>
              <a:t>Nordquist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14760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78"/>
            <a:ext cx="8229600" cy="8956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1. Use </a:t>
            </a:r>
            <a:r>
              <a:rPr lang="en-US" b="1" dirty="0"/>
              <a:t>Active Verbs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/>
              <a:t>Whenever possible, make the </a:t>
            </a:r>
            <a:r>
              <a:rPr lang="en-US" sz="2400" dirty="0" smtClean="0"/>
              <a:t>subject of </a:t>
            </a:r>
            <a:r>
              <a:rPr lang="en-US" sz="2400" dirty="0"/>
              <a:t>a sentence </a:t>
            </a:r>
            <a:r>
              <a:rPr lang="en-US" sz="2400" i="1" dirty="0"/>
              <a:t>do</a:t>
            </a:r>
            <a:r>
              <a:rPr lang="en-US" sz="2400" dirty="0"/>
              <a:t> something</a:t>
            </a:r>
            <a:r>
              <a:rPr lang="en-US" sz="2400" dirty="0" smtClean="0"/>
              <a:t>.</a:t>
            </a:r>
          </a:p>
          <a:p>
            <a:pPr marL="640080" lvl="2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Wordy</a:t>
            </a:r>
            <a:r>
              <a:rPr lang="en-US" dirty="0"/>
              <a:t>: The </a:t>
            </a:r>
            <a:r>
              <a:rPr lang="en-US" dirty="0" smtClean="0"/>
              <a:t>sample essays </a:t>
            </a:r>
            <a:r>
              <a:rPr lang="en-US" i="1" dirty="0" smtClean="0"/>
              <a:t>were </a:t>
            </a:r>
            <a:r>
              <a:rPr lang="en-US" i="1" dirty="0"/>
              <a:t>reviewed by</a:t>
            </a:r>
            <a:r>
              <a:rPr lang="en-US" dirty="0"/>
              <a:t> the students.</a:t>
            </a:r>
            <a:br>
              <a:rPr lang="en-US" dirty="0"/>
            </a:br>
            <a:r>
              <a:rPr lang="en-US" b="1" dirty="0"/>
              <a:t>Revised</a:t>
            </a:r>
            <a:r>
              <a:rPr lang="en-US" dirty="0"/>
              <a:t>: The students </a:t>
            </a:r>
            <a:r>
              <a:rPr lang="en-US" i="1" dirty="0"/>
              <a:t>reviewed</a:t>
            </a:r>
            <a:r>
              <a:rPr lang="en-US" dirty="0"/>
              <a:t> the </a:t>
            </a:r>
            <a:r>
              <a:rPr lang="en-US" smtClean="0"/>
              <a:t>sample essays.</a:t>
            </a:r>
            <a:endParaRPr lang="en-US" dirty="0" smtClean="0"/>
          </a:p>
          <a:p>
            <a:pPr marL="365760" lvl="1" indent="0">
              <a:buNone/>
            </a:pPr>
            <a:endParaRPr lang="en-US" dirty="0" smtClean="0"/>
          </a:p>
          <a:p>
            <a:pPr marL="365760" lvl="1" indent="0">
              <a:buNone/>
            </a:pPr>
            <a:r>
              <a:rPr lang="en-US" dirty="0"/>
              <a:t>T</a:t>
            </a:r>
            <a:r>
              <a:rPr lang="en-US" dirty="0" smtClean="0"/>
              <a:t>ry it: </a:t>
            </a:r>
          </a:p>
          <a:p>
            <a:pPr marL="365760" lvl="1" indent="0">
              <a:buNone/>
            </a:pPr>
            <a:r>
              <a:rPr lang="en-US" dirty="0"/>
              <a:t>	</a:t>
            </a:r>
            <a:r>
              <a:rPr lang="en-US" dirty="0" smtClean="0"/>
              <a:t>Happiness is seen as elusive by many.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05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465101"/>
            <a:ext cx="7024744" cy="954246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2. Don't </a:t>
            </a:r>
            <a:r>
              <a:rPr lang="en-US" b="1" dirty="0"/>
              <a:t>Try to Show </a:t>
            </a:r>
            <a:r>
              <a:rPr lang="en-US" b="1" dirty="0" smtClean="0"/>
              <a:t>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41340"/>
            <a:ext cx="6777317" cy="4091289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As Leonardo da Vinci observed, "Simplicity is the ultimate sophistication." Don't presume that big words or lengthy phrases will impress your readers: often the simplest word is the best</a:t>
            </a:r>
            <a:r>
              <a:rPr lang="en-US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sz="3800" dirty="0" smtClean="0"/>
          </a:p>
          <a:p>
            <a:pPr lvl="2"/>
            <a:r>
              <a:rPr lang="en-US" sz="2900" b="1" dirty="0" smtClean="0"/>
              <a:t>Wordy</a:t>
            </a:r>
            <a:r>
              <a:rPr lang="en-US" sz="2900" dirty="0"/>
              <a:t>: </a:t>
            </a:r>
            <a:r>
              <a:rPr lang="en-US" sz="2900" i="1" dirty="0"/>
              <a:t>At this moment in time</a:t>
            </a:r>
            <a:r>
              <a:rPr lang="en-US" sz="2900" dirty="0"/>
              <a:t>, students </a:t>
            </a:r>
            <a:r>
              <a:rPr lang="en-US" sz="2900" i="1" dirty="0"/>
              <a:t>who are matriculating through high school</a:t>
            </a:r>
            <a:r>
              <a:rPr lang="en-US" sz="2900" dirty="0"/>
              <a:t> should be </a:t>
            </a:r>
            <a:r>
              <a:rPr lang="en-US" sz="2900" i="1" dirty="0"/>
              <a:t>empowered to participate in the voting process</a:t>
            </a:r>
            <a:r>
              <a:rPr lang="en-US" sz="2900" dirty="0"/>
              <a:t>.</a:t>
            </a:r>
            <a:br>
              <a:rPr lang="en-US" sz="2900" dirty="0"/>
            </a:br>
            <a:r>
              <a:rPr lang="en-US" sz="2900" b="1" dirty="0"/>
              <a:t>Revised</a:t>
            </a:r>
            <a:r>
              <a:rPr lang="en-US" sz="2900" dirty="0"/>
              <a:t>: High school students should have the right to vote.</a:t>
            </a:r>
          </a:p>
          <a:p>
            <a:endParaRPr lang="en-US" dirty="0" smtClean="0"/>
          </a:p>
          <a:p>
            <a:r>
              <a:rPr lang="en-US" dirty="0"/>
              <a:t>T</a:t>
            </a:r>
            <a:r>
              <a:rPr lang="en-US" dirty="0" smtClean="0"/>
              <a:t>ry it: </a:t>
            </a:r>
          </a:p>
          <a:p>
            <a:pPr lvl="1"/>
            <a:r>
              <a:rPr lang="en-US" dirty="0"/>
              <a:t>Omar and I, we </a:t>
            </a:r>
            <a:r>
              <a:rPr lang="en-US" dirty="0" smtClean="0"/>
              <a:t>resurrected our lapsed connection with our hometown </a:t>
            </a:r>
            <a:r>
              <a:rPr lang="en-US" dirty="0"/>
              <a:t>where we both </a:t>
            </a:r>
            <a:r>
              <a:rPr lang="en-US" dirty="0" smtClean="0"/>
              <a:t>were raised as children and young adults </a:t>
            </a:r>
            <a:r>
              <a:rPr lang="en-US" dirty="0"/>
              <a:t>to attend a </a:t>
            </a:r>
            <a:r>
              <a:rPr lang="en-US" dirty="0" smtClean="0"/>
              <a:t>much-anticipated reunion </a:t>
            </a:r>
            <a:r>
              <a:rPr lang="en-US" dirty="0"/>
              <a:t>of the people that we went to high school </a:t>
            </a:r>
            <a:r>
              <a:rPr lang="en-US" dirty="0" smtClean="0"/>
              <a:t>with over </a:t>
            </a:r>
            <a:r>
              <a:rPr lang="en-US" dirty="0"/>
              <a:t>ten years ago in the past.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67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321994"/>
            <a:ext cx="7024744" cy="876536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/>
              <a:t>3. Cut </a:t>
            </a:r>
            <a:r>
              <a:rPr lang="en-US" b="1" dirty="0"/>
              <a:t>Empty Phrases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338" y="1413190"/>
            <a:ext cx="7833882" cy="5444809"/>
          </a:xfrm>
        </p:spPr>
        <p:txBody>
          <a:bodyPr numCol="2">
            <a:normAutofit fontScale="62500" lnSpcReduction="20000"/>
          </a:bodyPr>
          <a:lstStyle/>
          <a:p>
            <a:r>
              <a:rPr lang="en-US" sz="3600" dirty="0"/>
              <a:t>Some of the most common phrases mean little, if anything, and should be cut from our writing</a:t>
            </a:r>
            <a:r>
              <a:rPr lang="en-US" sz="3600" dirty="0" smtClean="0"/>
              <a:t>:</a:t>
            </a:r>
            <a:endParaRPr lang="en-US" sz="5100" dirty="0" smtClean="0"/>
          </a:p>
          <a:p>
            <a:pPr lvl="1"/>
            <a:r>
              <a:rPr lang="en-US" sz="2500" dirty="0" smtClean="0"/>
              <a:t>all </a:t>
            </a:r>
            <a:r>
              <a:rPr lang="en-US" sz="2500" dirty="0"/>
              <a:t>things being equal</a:t>
            </a:r>
          </a:p>
          <a:p>
            <a:pPr lvl="1"/>
            <a:r>
              <a:rPr lang="en-US" sz="2500" dirty="0"/>
              <a:t>all things considered</a:t>
            </a:r>
          </a:p>
          <a:p>
            <a:pPr lvl="1"/>
            <a:r>
              <a:rPr lang="en-US" sz="2500" dirty="0"/>
              <a:t>as a matter of fact</a:t>
            </a:r>
          </a:p>
          <a:p>
            <a:pPr lvl="1"/>
            <a:r>
              <a:rPr lang="en-US" sz="2500" dirty="0"/>
              <a:t>as far as I am concerned</a:t>
            </a:r>
          </a:p>
          <a:p>
            <a:pPr lvl="1"/>
            <a:r>
              <a:rPr lang="en-US" sz="2500" dirty="0"/>
              <a:t>at the end of the day</a:t>
            </a:r>
          </a:p>
          <a:p>
            <a:pPr lvl="1"/>
            <a:r>
              <a:rPr lang="en-US" sz="2500" dirty="0"/>
              <a:t>at the present time</a:t>
            </a:r>
          </a:p>
          <a:p>
            <a:pPr lvl="1"/>
            <a:r>
              <a:rPr lang="en-US" sz="2500" dirty="0"/>
              <a:t>due to the fact that</a:t>
            </a:r>
          </a:p>
          <a:p>
            <a:pPr lvl="1"/>
            <a:r>
              <a:rPr lang="en-US" sz="2500" dirty="0"/>
              <a:t>for all intents and purposes</a:t>
            </a:r>
          </a:p>
          <a:p>
            <a:pPr lvl="1"/>
            <a:r>
              <a:rPr lang="en-US" sz="2500" dirty="0"/>
              <a:t>for the most part</a:t>
            </a:r>
          </a:p>
          <a:p>
            <a:pPr lvl="1"/>
            <a:r>
              <a:rPr lang="en-US" sz="2500" dirty="0"/>
              <a:t>for the purpose of</a:t>
            </a:r>
          </a:p>
          <a:p>
            <a:pPr lvl="1"/>
            <a:r>
              <a:rPr lang="en-US" sz="2500" dirty="0"/>
              <a:t>in a manner of speaking</a:t>
            </a:r>
          </a:p>
          <a:p>
            <a:pPr lvl="1"/>
            <a:r>
              <a:rPr lang="en-US" sz="2500" dirty="0"/>
              <a:t>in my opinion</a:t>
            </a:r>
          </a:p>
          <a:p>
            <a:pPr lvl="1"/>
            <a:r>
              <a:rPr lang="en-US" sz="2500" dirty="0"/>
              <a:t>in the event of</a:t>
            </a:r>
          </a:p>
          <a:p>
            <a:pPr lvl="1"/>
            <a:r>
              <a:rPr lang="en-US" sz="2500" dirty="0"/>
              <a:t>in the final analysis</a:t>
            </a:r>
          </a:p>
          <a:p>
            <a:pPr lvl="1"/>
            <a:r>
              <a:rPr lang="en-US" sz="2500" dirty="0"/>
              <a:t>it seems that</a:t>
            </a:r>
          </a:p>
          <a:p>
            <a:pPr lvl="1"/>
            <a:r>
              <a:rPr lang="en-US" sz="2500" dirty="0"/>
              <a:t>the point that I am trying to make</a:t>
            </a:r>
          </a:p>
          <a:p>
            <a:pPr lvl="1"/>
            <a:r>
              <a:rPr lang="en-US" sz="2500" dirty="0"/>
              <a:t>type of</a:t>
            </a:r>
          </a:p>
          <a:p>
            <a:pPr lvl="1"/>
            <a:r>
              <a:rPr lang="en-US" sz="2500" dirty="0"/>
              <a:t>what I am trying to say</a:t>
            </a:r>
          </a:p>
          <a:p>
            <a:pPr lvl="1"/>
            <a:r>
              <a:rPr lang="en-US" sz="2500" dirty="0"/>
              <a:t>what I want to make </a:t>
            </a:r>
            <a:r>
              <a:rPr lang="en-US" sz="2500" dirty="0" smtClean="0"/>
              <a:t>clear</a:t>
            </a:r>
          </a:p>
          <a:p>
            <a:pPr lvl="1"/>
            <a:endParaRPr lang="en-US" sz="2500" dirty="0"/>
          </a:p>
          <a:p>
            <a:r>
              <a:rPr lang="en-US" sz="3600" b="1" dirty="0" smtClean="0"/>
              <a:t>Wordy</a:t>
            </a:r>
            <a:r>
              <a:rPr lang="en-US" sz="3600" dirty="0" smtClean="0"/>
              <a:t>: </a:t>
            </a:r>
            <a:r>
              <a:rPr lang="en-US" sz="3600" i="1" dirty="0" smtClean="0"/>
              <a:t>All things being equal</a:t>
            </a:r>
            <a:r>
              <a:rPr lang="en-US" sz="3600" dirty="0" smtClean="0"/>
              <a:t>, </a:t>
            </a:r>
            <a:r>
              <a:rPr lang="en-US" sz="3600" i="1" dirty="0" smtClean="0"/>
              <a:t>what I am trying to say</a:t>
            </a:r>
            <a:r>
              <a:rPr lang="en-US" sz="3600" dirty="0" smtClean="0"/>
              <a:t> is that </a:t>
            </a:r>
            <a:r>
              <a:rPr lang="en-US" sz="3600" i="1" dirty="0" smtClean="0"/>
              <a:t>in my opinion</a:t>
            </a:r>
            <a:r>
              <a:rPr lang="en-US" sz="3600" dirty="0" smtClean="0"/>
              <a:t> all students should, </a:t>
            </a:r>
            <a:r>
              <a:rPr lang="en-US" sz="3600" i="1" dirty="0" smtClean="0"/>
              <a:t>in the final analysis</a:t>
            </a:r>
            <a:r>
              <a:rPr lang="en-US" sz="3600" dirty="0" smtClean="0"/>
              <a:t>, have the right to vote </a:t>
            </a:r>
            <a:r>
              <a:rPr lang="en-US" sz="3600" i="1" dirty="0" smtClean="0"/>
              <a:t>for all intents and purposes</a:t>
            </a:r>
            <a:r>
              <a:rPr lang="en-US" sz="3600" dirty="0" smtClean="0"/>
              <a:t>.</a:t>
            </a:r>
            <a:br>
              <a:rPr lang="en-US" sz="3600" dirty="0" smtClean="0"/>
            </a:br>
            <a:r>
              <a:rPr lang="en-US" sz="3600" b="1" dirty="0" smtClean="0"/>
              <a:t>Revised</a:t>
            </a:r>
            <a:r>
              <a:rPr lang="en-US" sz="3600" dirty="0" smtClean="0"/>
              <a:t>: Students should have the right to vote.</a:t>
            </a:r>
          </a:p>
          <a:p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T</a:t>
            </a:r>
            <a:r>
              <a:rPr lang="en-US" sz="4000" dirty="0" smtClean="0"/>
              <a:t>ry it: </a:t>
            </a:r>
          </a:p>
          <a:p>
            <a:pPr marL="342900" lvl="1" indent="0">
              <a:buNone/>
            </a:pPr>
            <a:r>
              <a:rPr lang="en-US" sz="3800" dirty="0" smtClean="0"/>
              <a:t>In </a:t>
            </a:r>
            <a:r>
              <a:rPr lang="en-US" sz="3800" dirty="0"/>
              <a:t>view of the fact that it was raining down, orders were given that the game be canceled.</a:t>
            </a:r>
            <a:endParaRPr lang="en-US" sz="4900" dirty="0"/>
          </a:p>
        </p:txBody>
      </p:sp>
    </p:spTree>
    <p:extLst>
      <p:ext uri="{BB962C8B-B14F-4D97-AF65-F5344CB8AC3E}">
        <p14:creationId xmlns:p14="http://schemas.microsoft.com/office/powerpoint/2010/main" val="1306899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6096"/>
            <a:ext cx="8229600" cy="77043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 smtClean="0"/>
              <a:t>4. Avoid </a:t>
            </a:r>
            <a:r>
              <a:rPr lang="en-US" sz="3200" b="1" dirty="0"/>
              <a:t>Using Noun Forms of Verbs</a:t>
            </a:r>
            <a:r>
              <a:rPr lang="en-US" sz="32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600" dirty="0"/>
              <a:t>The fancy name for this process is "</a:t>
            </a:r>
            <a:r>
              <a:rPr lang="en-US" sz="3600" dirty="0" smtClean="0"/>
              <a:t>excessive nominalization.</a:t>
            </a:r>
            <a:r>
              <a:rPr lang="en-US" sz="3600" dirty="0"/>
              <a:t>" Our advice is simple: </a:t>
            </a:r>
            <a:r>
              <a:rPr lang="en-US" sz="3600" i="1" dirty="0"/>
              <a:t>give verbs a chance</a:t>
            </a:r>
            <a:r>
              <a:rPr lang="en-US" sz="3600" dirty="0" smtClean="0"/>
              <a:t>.</a:t>
            </a:r>
          </a:p>
          <a:p>
            <a:pPr marL="411480" lvl="1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Wordy</a:t>
            </a:r>
            <a:r>
              <a:rPr lang="en-US" dirty="0"/>
              <a:t>: The </a:t>
            </a:r>
            <a:r>
              <a:rPr lang="en-US" i="1" dirty="0"/>
              <a:t>presentation</a:t>
            </a:r>
            <a:r>
              <a:rPr lang="en-US" dirty="0"/>
              <a:t> of the arguments by the students was convincing.</a:t>
            </a:r>
            <a:br>
              <a:rPr lang="en-US" dirty="0"/>
            </a:br>
            <a:r>
              <a:rPr lang="en-US" b="1" dirty="0"/>
              <a:t>Revised</a:t>
            </a:r>
            <a:r>
              <a:rPr lang="en-US" dirty="0"/>
              <a:t>: The students </a:t>
            </a:r>
            <a:r>
              <a:rPr lang="en-US" i="1" dirty="0"/>
              <a:t>presented</a:t>
            </a:r>
            <a:r>
              <a:rPr lang="en-US" dirty="0"/>
              <a:t> their arguments convincingly. </a:t>
            </a:r>
            <a:r>
              <a:rPr lang="en-US" i="1" dirty="0"/>
              <a:t>Or . . 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The students </a:t>
            </a:r>
            <a:r>
              <a:rPr lang="en-US" i="1" dirty="0"/>
              <a:t>argued</a:t>
            </a:r>
            <a:r>
              <a:rPr lang="en-US" dirty="0"/>
              <a:t> convincingly</a:t>
            </a:r>
            <a:r>
              <a:rPr lang="en-US" dirty="0" smtClean="0"/>
              <a:t>.</a:t>
            </a:r>
          </a:p>
          <a:p>
            <a:pPr marL="411480" lvl="1" indent="0">
              <a:buNone/>
            </a:pPr>
            <a:endParaRPr lang="en-US" dirty="0" smtClean="0"/>
          </a:p>
          <a:p>
            <a:r>
              <a:rPr lang="en-US" dirty="0" smtClean="0"/>
              <a:t>Try it:</a:t>
            </a:r>
          </a:p>
          <a:p>
            <a:pPr marL="342900" lvl="1" indent="0">
              <a:buNone/>
            </a:pPr>
            <a:r>
              <a:rPr lang="en-US" dirty="0" smtClean="0"/>
              <a:t>There </a:t>
            </a:r>
            <a:r>
              <a:rPr lang="en-US" dirty="0"/>
              <a:t>is a possibility that one of the causes of so many teenagers running away from home is the fact that many of them have indifferent parents who don't really care about them.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10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411435"/>
            <a:ext cx="7024744" cy="101964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/>
              <a:t>5. Replace </a:t>
            </a:r>
            <a:r>
              <a:rPr lang="en-US" b="1" dirty="0"/>
              <a:t>Vague Nouns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026" y="1896180"/>
            <a:ext cx="8048508" cy="456156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Replace vague nouns (such as </a:t>
            </a:r>
            <a:r>
              <a:rPr lang="en-US" i="1" dirty="0"/>
              <a:t>area, aspect, case, factor, manner, situation, something, thing, type,</a:t>
            </a:r>
            <a:r>
              <a:rPr lang="en-US" dirty="0"/>
              <a:t> and </a:t>
            </a:r>
            <a:r>
              <a:rPr lang="en-US" i="1" dirty="0"/>
              <a:t>way</a:t>
            </a:r>
            <a:r>
              <a:rPr lang="en-US" dirty="0"/>
              <a:t>) with more specific words--or eliminate them altogether.</a:t>
            </a:r>
            <a:br>
              <a:rPr lang="en-US" dirty="0"/>
            </a:br>
            <a:endParaRPr lang="en-US" dirty="0" smtClean="0"/>
          </a:p>
          <a:p>
            <a:pPr lvl="1"/>
            <a:r>
              <a:rPr lang="en-US" b="1" dirty="0" smtClean="0"/>
              <a:t>Wordy</a:t>
            </a:r>
            <a:r>
              <a:rPr lang="en-US" dirty="0"/>
              <a:t>: After reading several </a:t>
            </a:r>
            <a:r>
              <a:rPr lang="en-US" i="1" dirty="0"/>
              <a:t>things</a:t>
            </a:r>
            <a:r>
              <a:rPr lang="en-US" dirty="0"/>
              <a:t> in the </a:t>
            </a:r>
            <a:r>
              <a:rPr lang="en-US" i="1" dirty="0"/>
              <a:t>area</a:t>
            </a:r>
            <a:r>
              <a:rPr lang="en-US" dirty="0"/>
              <a:t> of </a:t>
            </a:r>
            <a:r>
              <a:rPr lang="en-US" dirty="0" smtClean="0"/>
              <a:t>certain psychology</a:t>
            </a:r>
            <a:r>
              <a:rPr lang="en-US" dirty="0"/>
              <a:t>-</a:t>
            </a:r>
            <a:r>
              <a:rPr lang="en-US" i="1" dirty="0"/>
              <a:t>type</a:t>
            </a:r>
            <a:r>
              <a:rPr lang="en-US" dirty="0"/>
              <a:t> subjects, I decided to put myself in a </a:t>
            </a:r>
            <a:r>
              <a:rPr lang="en-US" i="1" dirty="0"/>
              <a:t>situation</a:t>
            </a:r>
            <a:r>
              <a:rPr lang="en-US" dirty="0"/>
              <a:t> where I might change my major.</a:t>
            </a:r>
            <a:br>
              <a:rPr lang="en-US" dirty="0"/>
            </a:br>
            <a:r>
              <a:rPr lang="en-US" b="1" dirty="0"/>
              <a:t>Revised</a:t>
            </a:r>
            <a:r>
              <a:rPr lang="en-US" dirty="0"/>
              <a:t>: After reading several psychology books, I decided to change my major</a:t>
            </a:r>
            <a:r>
              <a:rPr lang="en-US" dirty="0" smtClean="0"/>
              <a:t>.</a:t>
            </a:r>
          </a:p>
          <a:p>
            <a:pPr lvl="1"/>
            <a:r>
              <a:rPr lang="en-US" sz="2800" dirty="0" smtClean="0"/>
              <a:t>Try it:</a:t>
            </a:r>
          </a:p>
          <a:p>
            <a:pPr marL="698500" lvl="2" indent="0">
              <a:buNone/>
            </a:pPr>
            <a:r>
              <a:rPr lang="en-US" sz="2800" dirty="0" smtClean="0"/>
              <a:t>It appears that for these women one aspect of the term “happiness” is being involved in some process and achieving certain beneficial result rather than certain sensual experiences.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720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ＭＳ 明朝"/>
        <a:font script="Hang" typeface="바탕"/>
        <a:font script="Hans" typeface="华文新魏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Foundry.thmx</Template>
  <TotalTime>191</TotalTime>
  <Words>291</Words>
  <Application>Microsoft Macintosh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Foundry</vt:lpstr>
      <vt:lpstr>Cut the clutter!</vt:lpstr>
      <vt:lpstr>1. Use Active Verbs </vt:lpstr>
      <vt:lpstr>2. Don't Try to Show Off</vt:lpstr>
      <vt:lpstr>3. Cut Empty Phrases </vt:lpstr>
      <vt:lpstr>4. Avoid Using Noun Forms of Verbs </vt:lpstr>
      <vt:lpstr>5. Replace Vague Nouns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 the clutter!</dc:title>
  <dc:creator>datech2</dc:creator>
  <cp:lastModifiedBy>datech2</cp:lastModifiedBy>
  <cp:revision>7</cp:revision>
  <dcterms:created xsi:type="dcterms:W3CDTF">2014-05-05T19:32:00Z</dcterms:created>
  <dcterms:modified xsi:type="dcterms:W3CDTF">2014-05-05T22:43:27Z</dcterms:modified>
</cp:coreProperties>
</file>