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  <a:srgbClr val="80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67"/>
    <p:restoredTop sz="81373"/>
  </p:normalViewPr>
  <p:slideViewPr>
    <p:cSldViewPr snapToGrid="0" snapToObjects="1">
      <p:cViewPr varScale="1">
        <p:scale>
          <a:sx n="61" d="100"/>
          <a:sy n="61" d="100"/>
        </p:scale>
        <p:origin x="1656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F2130-F694-8F40-8641-2D41082F62F7}" type="datetimeFigureOut">
              <a:rPr lang="en-US" smtClean="0"/>
              <a:t>4/23/17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9DA5C-62D7-C844-B6C3-1A7080545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9DA5C-62D7-C844-B6C3-1A70805458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6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short You</a:t>
            </a:r>
            <a:r>
              <a:rPr lang="en-US" baseline="0" dirty="0" smtClean="0"/>
              <a:t>Tube on Marketing  https://</a:t>
            </a:r>
            <a:r>
              <a:rPr lang="en-US" baseline="0" dirty="0" err="1" smtClean="0"/>
              <a:t>tribalinsight.wordpress.com</a:t>
            </a:r>
            <a:r>
              <a:rPr lang="en-US" baseline="0" dirty="0" smtClean="0"/>
              <a:t>/2008/08/19/supermarket-psychology/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D7CBBA-5876-2246-B582-6B753B853F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7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5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6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3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8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7109A-97DC-9B42-B366-AAF9C3736E14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675FF-2AAF-5A44-A353-B48F0B5CF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3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ribalinsight.wordpress.com/2008/08/19/supermarket-psycholog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29183" y="539496"/>
            <a:ext cx="8552345" cy="5223351"/>
          </a:xfrm>
        </p:spPr>
        <p:txBody>
          <a:bodyPr>
            <a:normAutofit/>
          </a:bodyPr>
          <a:lstStyle/>
          <a:p>
            <a:r>
              <a:rPr lang="en-US" b="1" dirty="0" smtClean="0"/>
              <a:t>Today</a:t>
            </a:r>
            <a:r>
              <a:rPr lang="en-US" dirty="0" smtClean="0"/>
              <a:t>: Thurs. Apr. 27</a:t>
            </a:r>
          </a:p>
          <a:p>
            <a:pPr lvl="1"/>
            <a:r>
              <a:rPr lang="en-US" dirty="0" smtClean="0"/>
              <a:t>Topic: Finish GI</a:t>
            </a:r>
          </a:p>
          <a:p>
            <a:pPr lvl="1"/>
            <a:r>
              <a:rPr lang="en-US" dirty="0" smtClean="0"/>
              <a:t>Ex 1 Review</a:t>
            </a:r>
          </a:p>
          <a:p>
            <a:pPr lvl="1"/>
            <a:r>
              <a:rPr lang="en-US" dirty="0" smtClean="0"/>
              <a:t>Start Supermarket Savvy</a:t>
            </a:r>
          </a:p>
          <a:p>
            <a:pPr lvl="1"/>
            <a:r>
              <a:rPr lang="en-US" i="1" dirty="0" smtClean="0"/>
              <a:t>Market </a:t>
            </a:r>
            <a:r>
              <a:rPr lang="en-US" sz="2800" i="1" dirty="0" smtClean="0"/>
              <a:t>Assignment hand-out is posted </a:t>
            </a:r>
            <a:r>
              <a:rPr lang="en-US" sz="2800" i="1" dirty="0"/>
              <a:t>on class </a:t>
            </a:r>
            <a:r>
              <a:rPr lang="en-US" sz="2800" i="1" dirty="0" smtClean="0"/>
              <a:t>website</a:t>
            </a:r>
            <a:endParaRPr lang="en-US" sz="2800" dirty="0" smtClean="0"/>
          </a:p>
          <a:p>
            <a:r>
              <a:rPr lang="en-US" dirty="0" smtClean="0"/>
              <a:t>Tues. May 2</a:t>
            </a:r>
          </a:p>
          <a:p>
            <a:pPr lvl="1"/>
            <a:r>
              <a:rPr lang="en-US" dirty="0" smtClean="0"/>
              <a:t>Exam 1</a:t>
            </a:r>
            <a:endParaRPr lang="en-US" dirty="0"/>
          </a:p>
          <a:p>
            <a:pPr lvl="1"/>
            <a:r>
              <a:rPr lang="en-US" dirty="0" smtClean="0"/>
              <a:t>Finish: Supermarket Savvy/Assignment overview</a:t>
            </a:r>
            <a:endParaRPr lang="en-US" sz="3000" i="1" dirty="0" smtClean="0"/>
          </a:p>
          <a:p>
            <a:pPr lvl="2"/>
            <a:r>
              <a:rPr lang="en-US" sz="3000" i="1" smtClean="0"/>
              <a:t>Assignment due </a:t>
            </a:r>
            <a:r>
              <a:rPr lang="en-US" sz="3000" i="1" dirty="0" smtClean="0"/>
              <a:t>Tues. May 9</a:t>
            </a:r>
          </a:p>
          <a:p>
            <a:endParaRPr lang="en-US" sz="3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87609" y="274639"/>
            <a:ext cx="1693920" cy="169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0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4000" b="1" dirty="0" smtClean="0">
                <a:latin typeface="Calibri"/>
                <a:cs typeface="Calibri"/>
              </a:rPr>
              <a:t>Quick Quiz  </a:t>
            </a:r>
            <a:r>
              <a:rPr lang="en-US" sz="3200" i="1" dirty="0" smtClean="0">
                <a:latin typeface="Calibri"/>
                <a:cs typeface="Calibri"/>
              </a:rPr>
              <a:t>non-graded</a:t>
            </a:r>
            <a:endParaRPr lang="en-US" sz="3200" i="1" dirty="0">
              <a:solidFill>
                <a:srgbClr val="80004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Calibri"/>
                <a:cs typeface="Calibri"/>
              </a:rPr>
              <a:t>What does ‘essential’ mean in nutrition?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libri"/>
                <a:cs typeface="Calibri"/>
              </a:rPr>
              <a:t>Name the six essential nutrients. </a:t>
            </a:r>
            <a:r>
              <a:rPr lang="en-US" u="sng" dirty="0" smtClean="0">
                <a:latin typeface="Calibri"/>
                <a:cs typeface="Calibri"/>
              </a:rPr>
              <a:t>Circle</a:t>
            </a:r>
            <a:r>
              <a:rPr lang="en-US" dirty="0" smtClean="0">
                <a:latin typeface="Calibri"/>
                <a:cs typeface="Calibri"/>
              </a:rPr>
              <a:t> those that provide us with energy.  Give the calorie value/gram they provide.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libri"/>
                <a:cs typeface="Calibri"/>
              </a:rPr>
              <a:t>What two parts of a food label are most trusted to provide good nutrition info?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Calibri"/>
                <a:cs typeface="Calibri"/>
              </a:rPr>
              <a:t>What is ‘added’ sugar?  What is the maximum/day advised we consume?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00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defRPr/>
            </a:pPr>
            <a:r>
              <a:rPr lang="en-US" sz="3600" smtClean="0">
                <a:cs typeface="Myriad Set Text" charset="0"/>
                <a:sym typeface="Myriad Set Text" charset="0"/>
                <a:hlinkClick r:id="rId3"/>
              </a:rPr>
              <a:t>Shop </a:t>
            </a:r>
            <a:r>
              <a:rPr lang="en-US" sz="3600" dirty="0" smtClean="0">
                <a:cs typeface="Myriad Set Text" charset="0"/>
                <a:sym typeface="Myriad Set Text" charset="0"/>
                <a:hlinkClick r:id="rId3"/>
              </a:rPr>
              <a:t>Smart</a:t>
            </a:r>
            <a:endParaRPr lang="en-US" sz="3600" b="0" dirty="0">
              <a:latin typeface="+mn-lt"/>
              <a:cs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cs typeface="Myriad Set Text" charset="0"/>
                <a:sym typeface="Myriad Set Text" charset="0"/>
              </a:rPr>
              <a:t>Shop with a list.</a:t>
            </a:r>
            <a:r>
              <a:rPr lang="en-US" dirty="0">
                <a:sym typeface="Myriad Set Text" charset="0"/>
              </a:rPr>
              <a:t> </a:t>
            </a:r>
            <a:r>
              <a:rPr lang="en-US" dirty="0">
                <a:cs typeface="Myriad Set Text" charset="0"/>
                <a:sym typeface="Myriad Set Text" charset="0"/>
              </a:rPr>
              <a:t>Shop alone, well fed! </a:t>
            </a:r>
          </a:p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sym typeface="Myriad Set Text" charset="0"/>
              </a:rPr>
              <a:t>Perimeter shop for fresh foods.</a:t>
            </a:r>
          </a:p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cs typeface="Myriad Set Text" charset="0"/>
                <a:sym typeface="Myriad Set Text" charset="0"/>
              </a:rPr>
              <a:t>Ignore the hype (claims/ads).</a:t>
            </a:r>
            <a:endParaRPr lang="en-US" dirty="0">
              <a:sym typeface="Myriad Set Text" charset="0"/>
            </a:endParaRPr>
          </a:p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cs typeface="Myriad Set Text" charset="0"/>
                <a:sym typeface="Myriad Set Text" charset="0"/>
              </a:rPr>
              <a:t>Seek short, recognizable ingredient list.</a:t>
            </a:r>
            <a:endParaRPr lang="en-US" dirty="0">
              <a:sym typeface="Myriad Set Text" charset="0"/>
            </a:endParaRPr>
          </a:p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cs typeface="Myriad Set Text" charset="0"/>
                <a:sym typeface="Myriad Set Text" charset="0"/>
              </a:rPr>
              <a:t>Buy more real, whole foods. Less processed foods.</a:t>
            </a:r>
          </a:p>
          <a:p>
            <a:pPr marL="426720">
              <a:buFont typeface="Myriad Set Text" charset="0"/>
              <a:buChar char="•"/>
              <a:defRPr/>
            </a:pPr>
            <a:r>
              <a:rPr lang="en-US" dirty="0">
                <a:cs typeface="Myriad Set Text" charset="0"/>
                <a:sym typeface="Myriad Set Text" charset="0"/>
              </a:rPr>
              <a:t>And…eat home cooked food more often!!</a:t>
            </a:r>
          </a:p>
          <a:p>
            <a:pPr marL="83820" indent="0" algn="ctr">
              <a:buNone/>
              <a:defRPr/>
            </a:pPr>
            <a:r>
              <a:rPr lang="en-US" i="1" dirty="0">
                <a:cs typeface="Myriad Set Text" charset="0"/>
                <a:sym typeface="Myriad Set Text" charset="0"/>
              </a:rPr>
              <a:t>Remember-Intent of the market is to sell product</a:t>
            </a:r>
            <a:r>
              <a:rPr lang="is-IS" i="1" dirty="0">
                <a:cs typeface="Myriad Set Text" charset="0"/>
                <a:sym typeface="Myriad Set Text" charset="0"/>
              </a:rPr>
              <a:t>…</a:t>
            </a:r>
            <a:r>
              <a:rPr lang="en-US" i="1" dirty="0">
                <a:cs typeface="Myriad Set Text" charset="0"/>
                <a:sym typeface="Myriad Set Text" charset="0"/>
              </a:rPr>
              <a:t> </a:t>
            </a:r>
          </a:p>
          <a:p>
            <a:pPr marL="83820" indent="0" algn="ctr">
              <a:buNone/>
              <a:defRPr/>
            </a:pPr>
            <a:r>
              <a:rPr lang="en-US" b="1" i="1" dirty="0">
                <a:cs typeface="Myriad Set Text" charset="0"/>
                <a:sym typeface="Myriad Set Text" charset="0"/>
              </a:rPr>
              <a:t>Not to</a:t>
            </a:r>
            <a:r>
              <a:rPr lang="en-US" i="1" dirty="0">
                <a:cs typeface="Myriad Set Text" charset="0"/>
                <a:sym typeface="Myriad Set Text" charset="0"/>
              </a:rPr>
              <a:t> support your well-being!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49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194</TotalTime>
  <Words>183</Words>
  <Application>Microsoft Macintosh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Calisto MT</vt:lpstr>
      <vt:lpstr>Myriad Set Text</vt:lpstr>
      <vt:lpstr>Arial</vt:lpstr>
      <vt:lpstr>Default Theme</vt:lpstr>
      <vt:lpstr>PowerPoint Presentation</vt:lpstr>
      <vt:lpstr>Quick Quiz  non-graded</vt:lpstr>
      <vt:lpstr>Shop Smart</vt:lpstr>
    </vt:vector>
  </TitlesOfParts>
  <Company>De Anza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Hours pre-empts info on syllabus</dc:title>
  <dc:creator>Diana Wright</dc:creator>
  <cp:lastModifiedBy>Microsoft Office User</cp:lastModifiedBy>
  <cp:revision>36</cp:revision>
  <dcterms:created xsi:type="dcterms:W3CDTF">2015-10-01T23:06:09Z</dcterms:created>
  <dcterms:modified xsi:type="dcterms:W3CDTF">2017-04-23T22:59:22Z</dcterms:modified>
</cp:coreProperties>
</file>