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4" r:id="rId1"/>
  </p:sldMasterIdLst>
  <p:notesMasterIdLst>
    <p:notesMasterId r:id="rId13"/>
  </p:notesMasterIdLst>
  <p:sldIdLst>
    <p:sldId id="260" r:id="rId2"/>
    <p:sldId id="261" r:id="rId3"/>
    <p:sldId id="269" r:id="rId4"/>
    <p:sldId id="262" r:id="rId5"/>
    <p:sldId id="264" r:id="rId6"/>
    <p:sldId id="263" r:id="rId7"/>
    <p:sldId id="266" r:id="rId8"/>
    <p:sldId id="267" r:id="rId9"/>
    <p:sldId id="272" r:id="rId10"/>
    <p:sldId id="270" r:id="rId11"/>
    <p:sldId id="27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3B3240-F8E0-A588-041C-DF0E040F5659}" v="394" dt="2024-10-28T06:23:04.0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6"/>
  </p:normalViewPr>
  <p:slideViewPr>
    <p:cSldViewPr snapToGrid="0">
      <p:cViewPr varScale="1">
        <p:scale>
          <a:sx n="97" d="100"/>
          <a:sy n="97" d="100"/>
        </p:scale>
        <p:origin x="116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197542-EC9C-47EE-8143-C1A9A01D50E4}" type="datetimeFigureOut">
              <a:t>2/12/2025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9D03B9-2C7D-44F2-B167-069D567D81BF}" type="slidenum">
              <a:t>‹#›</a:t>
            </a:fld>
            <a:endParaRPr lang="en-US"/>
          </a:p>
        </p:txBody>
      </p:sp>
    </p:spTree>
    <p:extLst>
      <p:ext uri="{BB962C8B-B14F-4D97-AF65-F5344CB8AC3E}">
        <p14:creationId xmlns:p14="http://schemas.microsoft.com/office/powerpoint/2010/main" val="1674079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1000"/>
              </a:spcBef>
            </a:pPr>
            <a:r>
              <a:rPr lang="en-US"/>
              <a:t>AI detection tools are rapidly evolving, utilizing machine learning algorithms to identify patterns and anomalies in text that suggest machine generation. While these tools can be helpful, their reliability is an ongoing concern. False positives and negatives are possible, necessitating human oversight in the evaluation process. </a:t>
            </a:r>
          </a:p>
          <a:p>
            <a:pPr>
              <a:lnSpc>
                <a:spcPct val="120000"/>
              </a:lnSpc>
              <a:spcBef>
                <a:spcPts val="1000"/>
              </a:spcBef>
            </a:pPr>
            <a:endParaRPr lang="en-US"/>
          </a:p>
          <a:p>
            <a:pPr>
              <a:lnSpc>
                <a:spcPct val="120000"/>
              </a:lnSpc>
              <a:spcBef>
                <a:spcPts val="1000"/>
              </a:spcBef>
            </a:pPr>
            <a:endParaRPr lang="en-US"/>
          </a:p>
          <a:p>
            <a:endParaRPr lang="en-US">
              <a:ea typeface="Calibri"/>
              <a:cs typeface="Calibri"/>
            </a:endParaRPr>
          </a:p>
        </p:txBody>
      </p:sp>
      <p:sp>
        <p:nvSpPr>
          <p:cNvPr id="4" name="Slide Number Placeholder 3"/>
          <p:cNvSpPr>
            <a:spLocks noGrp="1"/>
          </p:cNvSpPr>
          <p:nvPr>
            <p:ph type="sldNum" sz="quarter" idx="5"/>
          </p:nvPr>
        </p:nvSpPr>
        <p:spPr/>
        <p:txBody>
          <a:bodyPr/>
          <a:lstStyle/>
          <a:p>
            <a:fld id="{D79D03B9-2C7D-44F2-B167-069D567D81BF}" type="slidenum">
              <a:t>4</a:t>
            </a:fld>
            <a:endParaRPr lang="en-US"/>
          </a:p>
        </p:txBody>
      </p:sp>
    </p:spTree>
    <p:extLst>
      <p:ext uri="{BB962C8B-B14F-4D97-AF65-F5344CB8AC3E}">
        <p14:creationId xmlns:p14="http://schemas.microsoft.com/office/powerpoint/2010/main" val="3854130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1000"/>
              </a:spcBef>
            </a:pPr>
            <a:r>
              <a:rPr lang="en-US" b="1"/>
              <a:t>Turnitin</a:t>
            </a:r>
            <a:r>
              <a:rPr lang="en-US"/>
              <a:t> can be integrated as a third-party tool within Canvas. It can be set up to automatically check submissions for plagiarism and AI-generated content when students upload assignments. Instructors can view Turnitin reports directly within Canvas.</a:t>
            </a:r>
          </a:p>
          <a:p>
            <a:pPr marL="171450" indent="-171450">
              <a:lnSpc>
                <a:spcPct val="120000"/>
              </a:lnSpc>
              <a:spcBef>
                <a:spcPts val="1000"/>
              </a:spcBef>
              <a:buFont typeface="Arial"/>
              <a:buChar char="•"/>
            </a:pPr>
            <a:r>
              <a:rPr lang="en-US" b="1" err="1"/>
              <a:t>Copyleaks</a:t>
            </a:r>
            <a:r>
              <a:rPr lang="en-US"/>
              <a:t> </a:t>
            </a:r>
            <a:r>
              <a:rPr lang="en-US" err="1"/>
              <a:t>ffers</a:t>
            </a:r>
            <a:r>
              <a:rPr lang="en-US"/>
              <a:t> a Canvas integration that allows instructors to check for plagiarism and AI-generated content. It can be embedded within assignments and quizzes. Results are accessible directly through the Canvas gradebook or assignment submissions.</a:t>
            </a:r>
            <a:endParaRPr lang="en-US">
              <a:ea typeface="Calibri"/>
              <a:cs typeface="Calibri"/>
            </a:endParaRPr>
          </a:p>
          <a:p>
            <a:pPr>
              <a:lnSpc>
                <a:spcPct val="120000"/>
              </a:lnSpc>
              <a:spcBef>
                <a:spcPts val="1000"/>
              </a:spcBef>
            </a:pPr>
            <a:endParaRPr lang="en-US">
              <a:ea typeface="Calibri"/>
              <a:cs typeface="Calibri"/>
            </a:endParaRPr>
          </a:p>
          <a:p>
            <a:endParaRPr lang="en-US">
              <a:ea typeface="Calibri"/>
              <a:cs typeface="Calibri"/>
            </a:endParaRPr>
          </a:p>
        </p:txBody>
      </p:sp>
      <p:sp>
        <p:nvSpPr>
          <p:cNvPr id="4" name="Slide Number Placeholder 3"/>
          <p:cNvSpPr>
            <a:spLocks noGrp="1"/>
          </p:cNvSpPr>
          <p:nvPr>
            <p:ph type="sldNum" sz="quarter" idx="5"/>
          </p:nvPr>
        </p:nvSpPr>
        <p:spPr/>
        <p:txBody>
          <a:bodyPr/>
          <a:lstStyle/>
          <a:p>
            <a:fld id="{D79D03B9-2C7D-44F2-B167-069D567D81BF}" type="slidenum">
              <a:t>5</a:t>
            </a:fld>
            <a:endParaRPr lang="en-US"/>
          </a:p>
        </p:txBody>
      </p:sp>
    </p:spTree>
    <p:extLst>
      <p:ext uri="{BB962C8B-B14F-4D97-AF65-F5344CB8AC3E}">
        <p14:creationId xmlns:p14="http://schemas.microsoft.com/office/powerpoint/2010/main" val="4125280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1000"/>
              </a:spcBef>
            </a:pPr>
            <a:r>
              <a:rPr lang="en-US"/>
              <a:t>he use of AI detection tools in academia can have both positive and negative implications for </a:t>
            </a:r>
            <a:r>
              <a:rPr lang="en-US" b="1"/>
              <a:t>diversity, equity, and inclusion (DEI)</a:t>
            </a:r>
            <a:r>
              <a:rPr lang="en-US"/>
              <a:t>. These effects vary based on how the tools are used, the context of their implementation, and the underlying assumptions behind AI detection technologies. Here's a breakdown of some potential impacts:</a:t>
            </a:r>
          </a:p>
          <a:p>
            <a:endParaRPr lang="en-US">
              <a:ea typeface="Calibri"/>
              <a:cs typeface="Calibri"/>
            </a:endParaRPr>
          </a:p>
        </p:txBody>
      </p:sp>
      <p:sp>
        <p:nvSpPr>
          <p:cNvPr id="4" name="Slide Number Placeholder 3"/>
          <p:cNvSpPr>
            <a:spLocks noGrp="1"/>
          </p:cNvSpPr>
          <p:nvPr>
            <p:ph type="sldNum" sz="quarter" idx="5"/>
          </p:nvPr>
        </p:nvSpPr>
        <p:spPr/>
        <p:txBody>
          <a:bodyPr/>
          <a:lstStyle/>
          <a:p>
            <a:fld id="{D79D03B9-2C7D-44F2-B167-069D567D81BF}" type="slidenum">
              <a:t>6</a:t>
            </a:fld>
            <a:endParaRPr lang="en-US"/>
          </a:p>
        </p:txBody>
      </p:sp>
    </p:spTree>
    <p:extLst>
      <p:ext uri="{BB962C8B-B14F-4D97-AF65-F5344CB8AC3E}">
        <p14:creationId xmlns:p14="http://schemas.microsoft.com/office/powerpoint/2010/main" val="2706411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1000"/>
              </a:spcBef>
            </a:pPr>
            <a:r>
              <a:rPr lang="en-US"/>
              <a:t>AI detection tools have the potential to uphold academic integrity, but they must be implemented thoughtfully to avoid unintentionally reinforcing inequities. When used with care, these tools can complement efforts to create a fair learning environment. However, without appropriate oversight, they risk disproportionately affecting students from diverse backgrounds, reinforcing existing barriers to academic success.</a:t>
            </a:r>
          </a:p>
          <a:p>
            <a:endParaRPr lang="en-US">
              <a:ea typeface="Calibri"/>
              <a:cs typeface="Calibri"/>
            </a:endParaRPr>
          </a:p>
        </p:txBody>
      </p:sp>
      <p:sp>
        <p:nvSpPr>
          <p:cNvPr id="4" name="Slide Number Placeholder 3"/>
          <p:cNvSpPr>
            <a:spLocks noGrp="1"/>
          </p:cNvSpPr>
          <p:nvPr>
            <p:ph type="sldNum" sz="quarter" idx="5"/>
          </p:nvPr>
        </p:nvSpPr>
        <p:spPr/>
        <p:txBody>
          <a:bodyPr/>
          <a:lstStyle/>
          <a:p>
            <a:fld id="{D79D03B9-2C7D-44F2-B167-069D567D81BF}" type="slidenum">
              <a:t>7</a:t>
            </a:fld>
            <a:endParaRPr lang="en-US"/>
          </a:p>
        </p:txBody>
      </p:sp>
    </p:spTree>
    <p:extLst>
      <p:ext uri="{BB962C8B-B14F-4D97-AF65-F5344CB8AC3E}">
        <p14:creationId xmlns:p14="http://schemas.microsoft.com/office/powerpoint/2010/main" val="2023436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1000"/>
              </a:spcBef>
            </a:pPr>
            <a:r>
              <a:rPr lang="en-US"/>
              <a:t>The use of AI in education necessitates a reassessment of workload allocation for faculty, particularly concerning originality checks. Additionally, clear guidelines are needed to define academic dishonesty in the context of AI-generated </a:t>
            </a:r>
            <a:r>
              <a:rPr lang="en-US" err="1"/>
              <a:t>content.This</a:t>
            </a:r>
            <a:r>
              <a:rPr lang="en-US"/>
              <a:t> includes defining the unauthorized use of AI, outlining the consequences of such actions, and establishing procedures for handling potential violations. A nuanced approach is necessary, recognizing that not all uses of AI constitute academic dishonesty.</a:t>
            </a:r>
          </a:p>
          <a:p>
            <a:endParaRPr lang="en-US">
              <a:ea typeface="Calibri"/>
              <a:cs typeface="Calibri"/>
            </a:endParaRPr>
          </a:p>
        </p:txBody>
      </p:sp>
      <p:sp>
        <p:nvSpPr>
          <p:cNvPr id="4" name="Slide Number Placeholder 3"/>
          <p:cNvSpPr>
            <a:spLocks noGrp="1"/>
          </p:cNvSpPr>
          <p:nvPr>
            <p:ph type="sldNum" sz="quarter" idx="5"/>
          </p:nvPr>
        </p:nvSpPr>
        <p:spPr/>
        <p:txBody>
          <a:bodyPr/>
          <a:lstStyle/>
          <a:p>
            <a:fld id="{D79D03B9-2C7D-44F2-B167-069D567D81BF}" type="slidenum">
              <a:t>8</a:t>
            </a:fld>
            <a:endParaRPr lang="en-US"/>
          </a:p>
        </p:txBody>
      </p:sp>
    </p:spTree>
    <p:extLst>
      <p:ext uri="{BB962C8B-B14F-4D97-AF65-F5344CB8AC3E}">
        <p14:creationId xmlns:p14="http://schemas.microsoft.com/office/powerpoint/2010/main" val="3339622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9D6F5-A9D4-C22B-732C-A31A172FB93C}"/>
              </a:ext>
            </a:extLst>
          </p:cNvPr>
          <p:cNvSpPr>
            <a:spLocks noGrp="1"/>
          </p:cNvSpPr>
          <p:nvPr>
            <p:ph type="ctrTitle"/>
          </p:nvPr>
        </p:nvSpPr>
        <p:spPr>
          <a:xfrm>
            <a:off x="1524000" y="1122363"/>
            <a:ext cx="9144000" cy="2209393"/>
          </a:xfrm>
        </p:spPr>
        <p:txBody>
          <a:bodyPr anchor="b">
            <a:normAutofit/>
          </a:bodyPr>
          <a:lstStyle>
            <a:lvl1pPr algn="ctr">
              <a:defRPr sz="3600"/>
            </a:lvl1pPr>
          </a:lstStyle>
          <a:p>
            <a:r>
              <a:rPr lang="en-US"/>
              <a:t>Click to edit Master title style</a:t>
            </a:r>
          </a:p>
        </p:txBody>
      </p:sp>
      <p:sp>
        <p:nvSpPr>
          <p:cNvPr id="3" name="Subtitle 2">
            <a:extLst>
              <a:ext uri="{FF2B5EF4-FFF2-40B4-BE49-F238E27FC236}">
                <a16:creationId xmlns:a16="http://schemas.microsoft.com/office/drawing/2014/main" id="{E11AFD6E-3459-290F-1147-F0C47ACEEA5B}"/>
              </a:ext>
            </a:extLst>
          </p:cNvPr>
          <p:cNvSpPr>
            <a:spLocks noGrp="1"/>
          </p:cNvSpPr>
          <p:nvPr>
            <p:ph type="subTitle" idx="1"/>
          </p:nvPr>
        </p:nvSpPr>
        <p:spPr>
          <a:xfrm>
            <a:off x="1524000" y="4346774"/>
            <a:ext cx="9144000" cy="1066890"/>
          </a:xfrm>
        </p:spPr>
        <p:txBody>
          <a:bodyPr anchor="t">
            <a:normAutofit/>
          </a:bodyPr>
          <a:lstStyle>
            <a:lvl1pPr marL="0" indent="0" algn="ctr">
              <a:buNone/>
              <a:defRPr sz="1600" cap="all" spc="300" baseline="0"/>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54674D3-6FB9-5549-B0F2-FD61E82D1FF1}"/>
              </a:ext>
            </a:extLst>
          </p:cNvPr>
          <p:cNvSpPr>
            <a:spLocks noGrp="1"/>
          </p:cNvSpPr>
          <p:nvPr>
            <p:ph type="dt" sz="half" idx="10"/>
          </p:nvPr>
        </p:nvSpPr>
        <p:spPr/>
        <p:txBody>
          <a:bodyPr/>
          <a:lstStyle/>
          <a:p>
            <a:fld id="{807E39B8-A7CB-4B82-AC0C-44B99F546761}" type="datetimeFigureOut">
              <a:rPr lang="en-US" dirty="0"/>
              <a:t>2/12/2025</a:t>
            </a:fld>
            <a:endParaRPr lang="en-US"/>
          </a:p>
        </p:txBody>
      </p:sp>
      <p:sp>
        <p:nvSpPr>
          <p:cNvPr id="5" name="Footer Placeholder 4">
            <a:extLst>
              <a:ext uri="{FF2B5EF4-FFF2-40B4-BE49-F238E27FC236}">
                <a16:creationId xmlns:a16="http://schemas.microsoft.com/office/drawing/2014/main" id="{AB239BBC-C979-2C77-493E-CF5498AEB5DB}"/>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53813B7E-A51C-D9CD-2189-650A9D63BFF9}"/>
              </a:ext>
            </a:extLst>
          </p:cNvPr>
          <p:cNvSpPr>
            <a:spLocks noGrp="1"/>
          </p:cNvSpPr>
          <p:nvPr>
            <p:ph type="sldNum" sz="quarter" idx="12"/>
          </p:nvPr>
        </p:nvSpPr>
        <p:spPr/>
        <p:txBody>
          <a:bodyPr/>
          <a:lstStyle/>
          <a:p>
            <a:fld id="{5E4DE196-8A13-4FF7-A07E-102851959EAB}" type="slidenum">
              <a:rPr lang="en-US" dirty="0"/>
              <a:t>‹#›</a:t>
            </a:fld>
            <a:endParaRPr lang="en-US"/>
          </a:p>
        </p:txBody>
      </p:sp>
    </p:spTree>
    <p:extLst>
      <p:ext uri="{BB962C8B-B14F-4D97-AF65-F5344CB8AC3E}">
        <p14:creationId xmlns:p14="http://schemas.microsoft.com/office/powerpoint/2010/main" val="27770528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990AE-F72C-4C2E-E2D0-7A8D7EEF08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41B46D-142E-8C8E-C4F4-B6B1586A6F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4D92E3-36AD-2615-0166-6B73C34F10FA}"/>
              </a:ext>
            </a:extLst>
          </p:cNvPr>
          <p:cNvSpPr>
            <a:spLocks noGrp="1"/>
          </p:cNvSpPr>
          <p:nvPr>
            <p:ph type="dt" sz="half" idx="10"/>
          </p:nvPr>
        </p:nvSpPr>
        <p:spPr/>
        <p:txBody>
          <a:bodyPr/>
          <a:lstStyle/>
          <a:p>
            <a:fld id="{01742F6F-0846-489A-A4BC-61B476BE2887}" type="datetimeFigureOut">
              <a:rPr lang="en-US" dirty="0"/>
              <a:t>2/12/2025</a:t>
            </a:fld>
            <a:endParaRPr lang="en-US"/>
          </a:p>
        </p:txBody>
      </p:sp>
      <p:sp>
        <p:nvSpPr>
          <p:cNvPr id="5" name="Footer Placeholder 4">
            <a:extLst>
              <a:ext uri="{FF2B5EF4-FFF2-40B4-BE49-F238E27FC236}">
                <a16:creationId xmlns:a16="http://schemas.microsoft.com/office/drawing/2014/main" id="{F10BFB69-319D-2284-2734-217160D396D7}"/>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1A6883B0-C775-5BD2-8EC6-A41D19BCA156}"/>
              </a:ext>
            </a:extLst>
          </p:cNvPr>
          <p:cNvSpPr>
            <a:spLocks noGrp="1"/>
          </p:cNvSpPr>
          <p:nvPr>
            <p:ph type="sldNum" sz="quarter" idx="12"/>
          </p:nvPr>
        </p:nvSpPr>
        <p:spPr/>
        <p:txBody>
          <a:bodyPr/>
          <a:lstStyle/>
          <a:p>
            <a:fld id="{5E4DE196-8A13-4FF7-A07E-102851959EAB}" type="slidenum">
              <a:rPr lang="en-US" dirty="0"/>
              <a:t>‹#›</a:t>
            </a:fld>
            <a:endParaRPr lang="en-US"/>
          </a:p>
        </p:txBody>
      </p:sp>
    </p:spTree>
    <p:extLst>
      <p:ext uri="{BB962C8B-B14F-4D97-AF65-F5344CB8AC3E}">
        <p14:creationId xmlns:p14="http://schemas.microsoft.com/office/powerpoint/2010/main" val="1219479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040463-6D41-8D45-088A-540B0D18838A}"/>
              </a:ext>
            </a:extLst>
          </p:cNvPr>
          <p:cNvSpPr>
            <a:spLocks noGrp="1"/>
          </p:cNvSpPr>
          <p:nvPr>
            <p:ph type="title" orient="vert"/>
          </p:nvPr>
        </p:nvSpPr>
        <p:spPr>
          <a:xfrm>
            <a:off x="8724900" y="592281"/>
            <a:ext cx="2628900" cy="558468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5F2276-7F04-F3F7-E3CE-F81C8DC637DC}"/>
              </a:ext>
            </a:extLst>
          </p:cNvPr>
          <p:cNvSpPr>
            <a:spLocks noGrp="1"/>
          </p:cNvSpPr>
          <p:nvPr>
            <p:ph type="body" orient="vert" idx="1"/>
          </p:nvPr>
        </p:nvSpPr>
        <p:spPr>
          <a:xfrm>
            <a:off x="838200" y="592281"/>
            <a:ext cx="7734300" cy="558468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1802BF-9E0C-3251-8FAE-81F07DB05344}"/>
              </a:ext>
            </a:extLst>
          </p:cNvPr>
          <p:cNvSpPr>
            <a:spLocks noGrp="1"/>
          </p:cNvSpPr>
          <p:nvPr>
            <p:ph type="dt" sz="half" idx="10"/>
          </p:nvPr>
        </p:nvSpPr>
        <p:spPr/>
        <p:txBody>
          <a:bodyPr/>
          <a:lstStyle/>
          <a:p>
            <a:fld id="{B229DF21-A340-467A-94AB-9502647BB771}" type="datetimeFigureOut">
              <a:rPr lang="en-US" dirty="0"/>
              <a:t>2/12/2025</a:t>
            </a:fld>
            <a:endParaRPr lang="en-US"/>
          </a:p>
        </p:txBody>
      </p:sp>
      <p:sp>
        <p:nvSpPr>
          <p:cNvPr id="5" name="Footer Placeholder 4">
            <a:extLst>
              <a:ext uri="{FF2B5EF4-FFF2-40B4-BE49-F238E27FC236}">
                <a16:creationId xmlns:a16="http://schemas.microsoft.com/office/drawing/2014/main" id="{329F1754-5B8F-A9FA-E8B1-06E04CE283D5}"/>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5F01E6A8-5139-ECD4-CC0C-32FFC6741000}"/>
              </a:ext>
            </a:extLst>
          </p:cNvPr>
          <p:cNvSpPr>
            <a:spLocks noGrp="1"/>
          </p:cNvSpPr>
          <p:nvPr>
            <p:ph type="sldNum" sz="quarter" idx="12"/>
          </p:nvPr>
        </p:nvSpPr>
        <p:spPr/>
        <p:txBody>
          <a:bodyPr/>
          <a:lstStyle/>
          <a:p>
            <a:fld id="{5E4DE196-8A13-4FF7-A07E-102851959EAB}" type="slidenum">
              <a:rPr lang="en-US" dirty="0"/>
              <a:t>‹#›</a:t>
            </a:fld>
            <a:endParaRPr lang="en-US"/>
          </a:p>
        </p:txBody>
      </p:sp>
    </p:spTree>
    <p:extLst>
      <p:ext uri="{BB962C8B-B14F-4D97-AF65-F5344CB8AC3E}">
        <p14:creationId xmlns:p14="http://schemas.microsoft.com/office/powerpoint/2010/main" val="4043778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155F0-A6D4-C39B-394F-0B16E9C9CE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D1860F-B260-57CE-E12B-2C94860319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745C9F-D94D-E5D3-B73A-20621FA536D5}"/>
              </a:ext>
            </a:extLst>
          </p:cNvPr>
          <p:cNvSpPr>
            <a:spLocks noGrp="1"/>
          </p:cNvSpPr>
          <p:nvPr>
            <p:ph type="dt" sz="half" idx="10"/>
          </p:nvPr>
        </p:nvSpPr>
        <p:spPr/>
        <p:txBody>
          <a:bodyPr/>
          <a:lstStyle/>
          <a:p>
            <a:fld id="{FE7E3940-CA92-4FEE-A698-62CF7BC5AC36}" type="datetimeFigureOut">
              <a:rPr lang="en-US" dirty="0"/>
              <a:t>2/12/2025</a:t>
            </a:fld>
            <a:endParaRPr lang="en-US"/>
          </a:p>
        </p:txBody>
      </p:sp>
      <p:sp>
        <p:nvSpPr>
          <p:cNvPr id="5" name="Footer Placeholder 4">
            <a:extLst>
              <a:ext uri="{FF2B5EF4-FFF2-40B4-BE49-F238E27FC236}">
                <a16:creationId xmlns:a16="http://schemas.microsoft.com/office/drawing/2014/main" id="{E5FAB243-BB42-966A-4708-15C9B11D6885}"/>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D5C3A3BD-2CC5-03D3-4CD6-E31A55BA2D23}"/>
              </a:ext>
            </a:extLst>
          </p:cNvPr>
          <p:cNvSpPr>
            <a:spLocks noGrp="1"/>
          </p:cNvSpPr>
          <p:nvPr>
            <p:ph type="sldNum" sz="quarter" idx="12"/>
          </p:nvPr>
        </p:nvSpPr>
        <p:spPr/>
        <p:txBody>
          <a:bodyPr/>
          <a:lstStyle/>
          <a:p>
            <a:fld id="{5E4DE196-8A13-4FF7-A07E-102851959EAB}" type="slidenum">
              <a:rPr lang="en-US" dirty="0"/>
              <a:t>‹#›</a:t>
            </a:fld>
            <a:endParaRPr lang="en-US"/>
          </a:p>
        </p:txBody>
      </p:sp>
    </p:spTree>
    <p:extLst>
      <p:ext uri="{BB962C8B-B14F-4D97-AF65-F5344CB8AC3E}">
        <p14:creationId xmlns:p14="http://schemas.microsoft.com/office/powerpoint/2010/main" val="1959078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8633-AC3B-E617-1C54-84932DDD72E5}"/>
              </a:ext>
            </a:extLst>
          </p:cNvPr>
          <p:cNvSpPr>
            <a:spLocks noGrp="1"/>
          </p:cNvSpPr>
          <p:nvPr>
            <p:ph type="title"/>
          </p:nvPr>
        </p:nvSpPr>
        <p:spPr>
          <a:xfrm>
            <a:off x="1474236" y="1514688"/>
            <a:ext cx="8584164" cy="3138875"/>
          </a:xfrm>
        </p:spPr>
        <p:txBody>
          <a:bodyPr anchor="b">
            <a:normAutofit/>
          </a:bodyPr>
          <a:lstStyle>
            <a:lvl1pPr>
              <a:defRPr sz="3600" cap="all" spc="300" baseline="0"/>
            </a:lvl1pPr>
          </a:lstStyle>
          <a:p>
            <a:r>
              <a:rPr lang="en-US"/>
              <a:t>Click to edit Master title style</a:t>
            </a:r>
          </a:p>
        </p:txBody>
      </p:sp>
      <p:sp>
        <p:nvSpPr>
          <p:cNvPr id="3" name="Text Placeholder 2">
            <a:extLst>
              <a:ext uri="{FF2B5EF4-FFF2-40B4-BE49-F238E27FC236}">
                <a16:creationId xmlns:a16="http://schemas.microsoft.com/office/drawing/2014/main" id="{CF68C242-ECAB-AEC3-7E9B-F9854AF31CD2}"/>
              </a:ext>
            </a:extLst>
          </p:cNvPr>
          <p:cNvSpPr>
            <a:spLocks noGrp="1"/>
          </p:cNvSpPr>
          <p:nvPr>
            <p:ph type="body" idx="1"/>
          </p:nvPr>
        </p:nvSpPr>
        <p:spPr>
          <a:xfrm>
            <a:off x="1474236" y="4963885"/>
            <a:ext cx="8584165" cy="1125765"/>
          </a:xfrm>
        </p:spPr>
        <p:txBody>
          <a:bodyPr>
            <a:normAutofit/>
          </a:bodyPr>
          <a:lstStyle>
            <a:lvl1pPr marL="0" indent="0">
              <a:buNone/>
              <a:defRPr sz="1600" cap="all" spc="300" baseline="0">
                <a:solidFill>
                  <a:schemeClr val="tx2"/>
                </a:solidFill>
              </a:defRPr>
            </a:lvl1pPr>
            <a:lvl2pPr marL="457200" indent="0">
              <a:buNone/>
              <a:defRPr sz="1600">
                <a:solidFill>
                  <a:schemeClr val="tx1">
                    <a:tint val="82000"/>
                  </a:schemeClr>
                </a:solidFill>
              </a:defRPr>
            </a:lvl2pPr>
            <a:lvl3pPr marL="914400" indent="0">
              <a:buNone/>
              <a:defRPr sz="16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0D9B82-EEF4-2CD7-61FE-BAFB2B96D641}"/>
              </a:ext>
            </a:extLst>
          </p:cNvPr>
          <p:cNvSpPr>
            <a:spLocks noGrp="1"/>
          </p:cNvSpPr>
          <p:nvPr>
            <p:ph type="dt" sz="half" idx="10"/>
          </p:nvPr>
        </p:nvSpPr>
        <p:spPr/>
        <p:txBody>
          <a:bodyPr/>
          <a:lstStyle/>
          <a:p>
            <a:fld id="{E33CD641-6C35-45D1-9313-2719E9EA8AD8}" type="datetimeFigureOut">
              <a:rPr lang="en-US" dirty="0"/>
              <a:t>2/12/2025</a:t>
            </a:fld>
            <a:endParaRPr lang="en-US"/>
          </a:p>
        </p:txBody>
      </p:sp>
      <p:sp>
        <p:nvSpPr>
          <p:cNvPr id="5" name="Footer Placeholder 4">
            <a:extLst>
              <a:ext uri="{FF2B5EF4-FFF2-40B4-BE49-F238E27FC236}">
                <a16:creationId xmlns:a16="http://schemas.microsoft.com/office/drawing/2014/main" id="{59A222B6-F7A8-70A5-B023-FCAD5D7C4BB1}"/>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4E85D758-2E38-8A8D-75BC-667F6A23B95B}"/>
              </a:ext>
            </a:extLst>
          </p:cNvPr>
          <p:cNvSpPr>
            <a:spLocks noGrp="1"/>
          </p:cNvSpPr>
          <p:nvPr>
            <p:ph type="sldNum" sz="quarter" idx="12"/>
          </p:nvPr>
        </p:nvSpPr>
        <p:spPr/>
        <p:txBody>
          <a:bodyPr/>
          <a:lstStyle/>
          <a:p>
            <a:fld id="{5E4DE196-8A13-4FF7-A07E-102851959EAB}" type="slidenum">
              <a:rPr lang="en-US" dirty="0"/>
              <a:t>‹#›</a:t>
            </a:fld>
            <a:endParaRPr lang="en-US"/>
          </a:p>
        </p:txBody>
      </p:sp>
    </p:spTree>
    <p:extLst>
      <p:ext uri="{BB962C8B-B14F-4D97-AF65-F5344CB8AC3E}">
        <p14:creationId xmlns:p14="http://schemas.microsoft.com/office/powerpoint/2010/main" val="2622344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60DFF-11BD-F5F4-35D4-1986ABBD36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5D1279-E9A9-702E-144D-61114B788E88}"/>
              </a:ext>
            </a:extLst>
          </p:cNvPr>
          <p:cNvSpPr>
            <a:spLocks noGrp="1"/>
          </p:cNvSpPr>
          <p:nvPr>
            <p:ph sz="half" idx="1"/>
          </p:nvPr>
        </p:nvSpPr>
        <p:spPr>
          <a:xfrm>
            <a:off x="877824" y="2159175"/>
            <a:ext cx="4977453" cy="4017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84E624-7A76-56EC-FA0D-E2AA8EF9B951}"/>
              </a:ext>
            </a:extLst>
          </p:cNvPr>
          <p:cNvSpPr>
            <a:spLocks noGrp="1"/>
          </p:cNvSpPr>
          <p:nvPr>
            <p:ph sz="half" idx="2"/>
          </p:nvPr>
        </p:nvSpPr>
        <p:spPr>
          <a:xfrm>
            <a:off x="6328391" y="2159175"/>
            <a:ext cx="4985785" cy="4017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9D7DF5-30AD-AE47-D516-5CEE82770734}"/>
              </a:ext>
            </a:extLst>
          </p:cNvPr>
          <p:cNvSpPr>
            <a:spLocks noGrp="1"/>
          </p:cNvSpPr>
          <p:nvPr>
            <p:ph type="dt" sz="half" idx="10"/>
          </p:nvPr>
        </p:nvSpPr>
        <p:spPr/>
        <p:txBody>
          <a:bodyPr/>
          <a:lstStyle/>
          <a:p>
            <a:fld id="{35301268-3A74-4110-8F08-063DFB8BB885}" type="datetimeFigureOut">
              <a:rPr lang="en-US" dirty="0"/>
              <a:t>2/12/2025</a:t>
            </a:fld>
            <a:endParaRPr lang="en-US"/>
          </a:p>
        </p:txBody>
      </p:sp>
      <p:sp>
        <p:nvSpPr>
          <p:cNvPr id="6" name="Footer Placeholder 5">
            <a:extLst>
              <a:ext uri="{FF2B5EF4-FFF2-40B4-BE49-F238E27FC236}">
                <a16:creationId xmlns:a16="http://schemas.microsoft.com/office/drawing/2014/main" id="{8B05C503-B649-B083-6341-F6E376AF8C72}"/>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1E53EA35-CF5A-DB36-8B14-5C184B6F14D3}"/>
              </a:ext>
            </a:extLst>
          </p:cNvPr>
          <p:cNvSpPr>
            <a:spLocks noGrp="1"/>
          </p:cNvSpPr>
          <p:nvPr>
            <p:ph type="sldNum" sz="quarter" idx="12"/>
          </p:nvPr>
        </p:nvSpPr>
        <p:spPr/>
        <p:txBody>
          <a:bodyPr/>
          <a:lstStyle/>
          <a:p>
            <a:fld id="{5E4DE196-8A13-4FF7-A07E-102851959EAB}" type="slidenum">
              <a:rPr lang="en-US" dirty="0"/>
              <a:t>‹#›</a:t>
            </a:fld>
            <a:endParaRPr lang="en-US"/>
          </a:p>
        </p:txBody>
      </p:sp>
    </p:spTree>
    <p:extLst>
      <p:ext uri="{BB962C8B-B14F-4D97-AF65-F5344CB8AC3E}">
        <p14:creationId xmlns:p14="http://schemas.microsoft.com/office/powerpoint/2010/main" val="3943481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BA3D8-FDD9-329B-BCC6-BBF47F01BEE2}"/>
              </a:ext>
            </a:extLst>
          </p:cNvPr>
          <p:cNvSpPr>
            <a:spLocks noGrp="1"/>
          </p:cNvSpPr>
          <p:nvPr>
            <p:ph type="title"/>
          </p:nvPr>
        </p:nvSpPr>
        <p:spPr>
          <a:xfrm>
            <a:off x="881348" y="602671"/>
            <a:ext cx="10429303" cy="768928"/>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EEF7DC-0699-CB3C-A7CB-39035D89A4A5}"/>
              </a:ext>
            </a:extLst>
          </p:cNvPr>
          <p:cNvSpPr>
            <a:spLocks noGrp="1"/>
          </p:cNvSpPr>
          <p:nvPr>
            <p:ph type="body" idx="1"/>
          </p:nvPr>
        </p:nvSpPr>
        <p:spPr>
          <a:xfrm>
            <a:off x="881349" y="1696325"/>
            <a:ext cx="4963538" cy="647700"/>
          </a:xfrm>
        </p:spPr>
        <p:txBody>
          <a:bodyPr anchor="b">
            <a:noAutofit/>
          </a:bodyPr>
          <a:lstStyle>
            <a:lvl1pPr marL="0" indent="0">
              <a:buNone/>
              <a:defRPr sz="1400" b="1" cap="all" spc="300" baseline="0"/>
            </a:lvl1pPr>
            <a:lvl2pPr marL="457200" indent="0">
              <a:buNone/>
              <a:defRPr sz="1400" b="1"/>
            </a:lvl2pPr>
            <a:lvl3pPr marL="914400" indent="0">
              <a:buNone/>
              <a:defRPr sz="1400" b="1"/>
            </a:lvl3pPr>
            <a:lvl4pPr marL="1371600" indent="0">
              <a:buNone/>
              <a:defRPr sz="1400" b="1"/>
            </a:lvl4pPr>
            <a:lvl5pPr marL="1828800" indent="0">
              <a:buNone/>
              <a:defRPr sz="1400" b="1"/>
            </a:lvl5pPr>
            <a:lvl6pPr marL="2286000" indent="0">
              <a:buNone/>
              <a:defRPr sz="1400" b="1"/>
            </a:lvl6pPr>
            <a:lvl7pPr marL="2743200" indent="0">
              <a:buNone/>
              <a:defRPr sz="1400" b="1"/>
            </a:lvl7pPr>
            <a:lvl8pPr marL="3200400" indent="0">
              <a:buNone/>
              <a:defRPr sz="1400" b="1"/>
            </a:lvl8pPr>
            <a:lvl9pPr marL="3657600" indent="0">
              <a:buNone/>
              <a:defRPr sz="1400" b="1"/>
            </a:lvl9pPr>
          </a:lstStyle>
          <a:p>
            <a:pPr lvl="0"/>
            <a:r>
              <a:rPr lang="en-US"/>
              <a:t>Click to edit Master text styles</a:t>
            </a:r>
          </a:p>
        </p:txBody>
      </p:sp>
      <p:sp>
        <p:nvSpPr>
          <p:cNvPr id="4" name="Content Placeholder 3">
            <a:extLst>
              <a:ext uri="{FF2B5EF4-FFF2-40B4-BE49-F238E27FC236}">
                <a16:creationId xmlns:a16="http://schemas.microsoft.com/office/drawing/2014/main" id="{D252EB40-99E1-CCA4-BAFA-F51AA56CF295}"/>
              </a:ext>
            </a:extLst>
          </p:cNvPr>
          <p:cNvSpPr>
            <a:spLocks noGrp="1"/>
          </p:cNvSpPr>
          <p:nvPr>
            <p:ph sz="half" idx="2"/>
          </p:nvPr>
        </p:nvSpPr>
        <p:spPr>
          <a:xfrm>
            <a:off x="881349" y="2344025"/>
            <a:ext cx="4963538" cy="38333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8979BC-6B50-751D-D569-F360938B05C8}"/>
              </a:ext>
            </a:extLst>
          </p:cNvPr>
          <p:cNvSpPr>
            <a:spLocks noGrp="1"/>
          </p:cNvSpPr>
          <p:nvPr>
            <p:ph type="body" sz="quarter" idx="3"/>
          </p:nvPr>
        </p:nvSpPr>
        <p:spPr>
          <a:xfrm>
            <a:off x="6322669" y="1696325"/>
            <a:ext cx="4987982" cy="647700"/>
          </a:xfrm>
        </p:spPr>
        <p:txBody>
          <a:bodyPr anchor="b">
            <a:noAutofit/>
          </a:bodyPr>
          <a:lstStyle>
            <a:lvl1pPr marL="0" indent="0">
              <a:buNone/>
              <a:defRPr sz="1400" b="1" cap="all" spc="300" baseline="0"/>
            </a:lvl1pPr>
            <a:lvl2pPr marL="457200" indent="0">
              <a:buNone/>
              <a:defRPr sz="1400" b="1"/>
            </a:lvl2pPr>
            <a:lvl3pPr marL="914400" indent="0">
              <a:buNone/>
              <a:defRPr sz="1400" b="1"/>
            </a:lvl3pPr>
            <a:lvl4pPr marL="1371600" indent="0">
              <a:buNone/>
              <a:defRPr sz="1400" b="1"/>
            </a:lvl4pPr>
            <a:lvl5pPr marL="1828800" indent="0">
              <a:buNone/>
              <a:defRPr sz="1400" b="1"/>
            </a:lvl5pPr>
            <a:lvl6pPr marL="2286000" indent="0">
              <a:buNone/>
              <a:defRPr sz="1400" b="1"/>
            </a:lvl6pPr>
            <a:lvl7pPr marL="2743200" indent="0">
              <a:buNone/>
              <a:defRPr sz="1400" b="1"/>
            </a:lvl7pPr>
            <a:lvl8pPr marL="3200400" indent="0">
              <a:buNone/>
              <a:defRPr sz="1400" b="1"/>
            </a:lvl8pPr>
            <a:lvl9pPr marL="3657600" indent="0">
              <a:buNone/>
              <a:defRPr sz="1400" b="1"/>
            </a:lvl9pPr>
          </a:lstStyle>
          <a:p>
            <a:pPr lvl="0"/>
            <a:r>
              <a:rPr lang="en-US"/>
              <a:t>Click to edit Master text styles</a:t>
            </a:r>
          </a:p>
        </p:txBody>
      </p:sp>
      <p:sp>
        <p:nvSpPr>
          <p:cNvPr id="6" name="Content Placeholder 5">
            <a:extLst>
              <a:ext uri="{FF2B5EF4-FFF2-40B4-BE49-F238E27FC236}">
                <a16:creationId xmlns:a16="http://schemas.microsoft.com/office/drawing/2014/main" id="{84A3A26F-230E-2D25-6BDC-6ECA00FAEFD5}"/>
              </a:ext>
            </a:extLst>
          </p:cNvPr>
          <p:cNvSpPr>
            <a:spLocks noGrp="1"/>
          </p:cNvSpPr>
          <p:nvPr>
            <p:ph sz="quarter" idx="4"/>
          </p:nvPr>
        </p:nvSpPr>
        <p:spPr>
          <a:xfrm>
            <a:off x="6322669" y="2344025"/>
            <a:ext cx="4987982" cy="38333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182A01-DE7C-3BA4-96FF-CDEF2F608FCA}"/>
              </a:ext>
            </a:extLst>
          </p:cNvPr>
          <p:cNvSpPr>
            <a:spLocks noGrp="1"/>
          </p:cNvSpPr>
          <p:nvPr>
            <p:ph type="dt" sz="half" idx="10"/>
          </p:nvPr>
        </p:nvSpPr>
        <p:spPr/>
        <p:txBody>
          <a:bodyPr/>
          <a:lstStyle/>
          <a:p>
            <a:fld id="{BF91C1AF-C1FB-48A7-98B4-E595E63F6614}" type="datetimeFigureOut">
              <a:rPr lang="en-US" dirty="0"/>
              <a:t>2/12/2025</a:t>
            </a:fld>
            <a:endParaRPr lang="en-US"/>
          </a:p>
        </p:txBody>
      </p:sp>
      <p:sp>
        <p:nvSpPr>
          <p:cNvPr id="8" name="Footer Placeholder 7">
            <a:extLst>
              <a:ext uri="{FF2B5EF4-FFF2-40B4-BE49-F238E27FC236}">
                <a16:creationId xmlns:a16="http://schemas.microsoft.com/office/drawing/2014/main" id="{6FCAA828-0166-8ECD-BCE8-654BEFDD7155}"/>
              </a:ext>
            </a:extLst>
          </p:cNvPr>
          <p:cNvSpPr>
            <a:spLocks noGrp="1"/>
          </p:cNvSpPr>
          <p:nvPr>
            <p:ph type="ftr" sz="quarter" idx="11"/>
          </p:nvPr>
        </p:nvSpPr>
        <p:spPr/>
        <p:txBody>
          <a:bodyPr/>
          <a:lstStyle/>
          <a:p>
            <a:r>
              <a:rPr lang="en-US"/>
              <a:t>
              </a:t>
            </a:r>
          </a:p>
        </p:txBody>
      </p:sp>
      <p:sp>
        <p:nvSpPr>
          <p:cNvPr id="9" name="Slide Number Placeholder 8">
            <a:extLst>
              <a:ext uri="{FF2B5EF4-FFF2-40B4-BE49-F238E27FC236}">
                <a16:creationId xmlns:a16="http://schemas.microsoft.com/office/drawing/2014/main" id="{7690C0D2-459A-04AA-FD90-7687D2FE8A9D}"/>
              </a:ext>
            </a:extLst>
          </p:cNvPr>
          <p:cNvSpPr>
            <a:spLocks noGrp="1"/>
          </p:cNvSpPr>
          <p:nvPr>
            <p:ph type="sldNum" sz="quarter" idx="12"/>
          </p:nvPr>
        </p:nvSpPr>
        <p:spPr/>
        <p:txBody>
          <a:bodyPr/>
          <a:lstStyle/>
          <a:p>
            <a:fld id="{5E4DE196-8A13-4FF7-A07E-102851959EAB}" type="slidenum">
              <a:rPr lang="en-US" dirty="0"/>
              <a:t>‹#›</a:t>
            </a:fld>
            <a:endParaRPr lang="en-US"/>
          </a:p>
        </p:txBody>
      </p:sp>
    </p:spTree>
    <p:extLst>
      <p:ext uri="{BB962C8B-B14F-4D97-AF65-F5344CB8AC3E}">
        <p14:creationId xmlns:p14="http://schemas.microsoft.com/office/powerpoint/2010/main" val="307242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D549F-FA71-857F-E02E-3CB63CE683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569611-F911-D3D4-B613-ACCDA56C45D2}"/>
              </a:ext>
            </a:extLst>
          </p:cNvPr>
          <p:cNvSpPr>
            <a:spLocks noGrp="1"/>
          </p:cNvSpPr>
          <p:nvPr>
            <p:ph type="dt" sz="half" idx="10"/>
          </p:nvPr>
        </p:nvSpPr>
        <p:spPr/>
        <p:txBody>
          <a:bodyPr/>
          <a:lstStyle/>
          <a:p>
            <a:fld id="{97144C44-5F8C-4BEA-BBCE-8694F126DC43}" type="datetimeFigureOut">
              <a:rPr lang="en-US" dirty="0"/>
              <a:t>2/12/2025</a:t>
            </a:fld>
            <a:endParaRPr lang="en-US"/>
          </a:p>
        </p:txBody>
      </p:sp>
      <p:sp>
        <p:nvSpPr>
          <p:cNvPr id="4" name="Footer Placeholder 3">
            <a:extLst>
              <a:ext uri="{FF2B5EF4-FFF2-40B4-BE49-F238E27FC236}">
                <a16:creationId xmlns:a16="http://schemas.microsoft.com/office/drawing/2014/main" id="{F6EA1961-0B6B-8FEB-F2CB-C42E90EF2DFD}"/>
              </a:ext>
            </a:extLst>
          </p:cNvPr>
          <p:cNvSpPr>
            <a:spLocks noGrp="1"/>
          </p:cNvSpPr>
          <p:nvPr>
            <p:ph type="ftr" sz="quarter" idx="11"/>
          </p:nvPr>
        </p:nvSpPr>
        <p:spPr/>
        <p:txBody>
          <a:bodyPr/>
          <a:lstStyle/>
          <a:p>
            <a:r>
              <a:rPr lang="en-US"/>
              <a:t>
              </a:t>
            </a:r>
          </a:p>
        </p:txBody>
      </p:sp>
      <p:sp>
        <p:nvSpPr>
          <p:cNvPr id="5" name="Slide Number Placeholder 4">
            <a:extLst>
              <a:ext uri="{FF2B5EF4-FFF2-40B4-BE49-F238E27FC236}">
                <a16:creationId xmlns:a16="http://schemas.microsoft.com/office/drawing/2014/main" id="{F42AA80E-3139-9F1B-9C3E-2A76628CF4F8}"/>
              </a:ext>
            </a:extLst>
          </p:cNvPr>
          <p:cNvSpPr>
            <a:spLocks noGrp="1"/>
          </p:cNvSpPr>
          <p:nvPr>
            <p:ph type="sldNum" sz="quarter" idx="12"/>
          </p:nvPr>
        </p:nvSpPr>
        <p:spPr/>
        <p:txBody>
          <a:bodyPr/>
          <a:lstStyle/>
          <a:p>
            <a:fld id="{5E4DE196-8A13-4FF7-A07E-102851959EAB}" type="slidenum">
              <a:rPr lang="en-US" dirty="0"/>
              <a:t>‹#›</a:t>
            </a:fld>
            <a:endParaRPr lang="en-US"/>
          </a:p>
        </p:txBody>
      </p:sp>
    </p:spTree>
    <p:extLst>
      <p:ext uri="{BB962C8B-B14F-4D97-AF65-F5344CB8AC3E}">
        <p14:creationId xmlns:p14="http://schemas.microsoft.com/office/powerpoint/2010/main" val="1824517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F54789-9F96-511A-0FB6-24F6A8418C72}"/>
              </a:ext>
            </a:extLst>
          </p:cNvPr>
          <p:cNvSpPr>
            <a:spLocks noGrp="1"/>
          </p:cNvSpPr>
          <p:nvPr>
            <p:ph type="dt" sz="half" idx="10"/>
          </p:nvPr>
        </p:nvSpPr>
        <p:spPr/>
        <p:txBody>
          <a:bodyPr/>
          <a:lstStyle/>
          <a:p>
            <a:fld id="{039E56F9-C8F2-4EF7-8042-704C94FF2795}" type="datetimeFigureOut">
              <a:rPr lang="en-US" dirty="0"/>
              <a:t>2/12/2025</a:t>
            </a:fld>
            <a:endParaRPr lang="en-US"/>
          </a:p>
        </p:txBody>
      </p:sp>
      <p:sp>
        <p:nvSpPr>
          <p:cNvPr id="3" name="Footer Placeholder 2">
            <a:extLst>
              <a:ext uri="{FF2B5EF4-FFF2-40B4-BE49-F238E27FC236}">
                <a16:creationId xmlns:a16="http://schemas.microsoft.com/office/drawing/2014/main" id="{8B780399-ADEF-8F74-9F59-6AD804C9393E}"/>
              </a:ext>
            </a:extLst>
          </p:cNvPr>
          <p:cNvSpPr>
            <a:spLocks noGrp="1"/>
          </p:cNvSpPr>
          <p:nvPr>
            <p:ph type="ftr" sz="quarter" idx="11"/>
          </p:nvPr>
        </p:nvSpPr>
        <p:spPr/>
        <p:txBody>
          <a:bodyPr/>
          <a:lstStyle/>
          <a:p>
            <a:r>
              <a:rPr lang="en-US"/>
              <a:t>
              </a:t>
            </a:r>
          </a:p>
        </p:txBody>
      </p:sp>
      <p:sp>
        <p:nvSpPr>
          <p:cNvPr id="4" name="Slide Number Placeholder 3">
            <a:extLst>
              <a:ext uri="{FF2B5EF4-FFF2-40B4-BE49-F238E27FC236}">
                <a16:creationId xmlns:a16="http://schemas.microsoft.com/office/drawing/2014/main" id="{95B6A34F-ABAB-9C4E-38A1-C6EEB944B97C}"/>
              </a:ext>
            </a:extLst>
          </p:cNvPr>
          <p:cNvSpPr>
            <a:spLocks noGrp="1"/>
          </p:cNvSpPr>
          <p:nvPr>
            <p:ph type="sldNum" sz="quarter" idx="12"/>
          </p:nvPr>
        </p:nvSpPr>
        <p:spPr/>
        <p:txBody>
          <a:bodyPr/>
          <a:lstStyle/>
          <a:p>
            <a:fld id="{5E4DE196-8A13-4FF7-A07E-102851959EAB}" type="slidenum">
              <a:rPr lang="en-US" dirty="0"/>
              <a:t>‹#›</a:t>
            </a:fld>
            <a:endParaRPr lang="en-US"/>
          </a:p>
        </p:txBody>
      </p:sp>
    </p:spTree>
    <p:extLst>
      <p:ext uri="{BB962C8B-B14F-4D97-AF65-F5344CB8AC3E}">
        <p14:creationId xmlns:p14="http://schemas.microsoft.com/office/powerpoint/2010/main" val="3683048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E3917-2BF6-1CE2-F34B-49F0D09A1B91}"/>
              </a:ext>
            </a:extLst>
          </p:cNvPr>
          <p:cNvSpPr>
            <a:spLocks noGrp="1"/>
          </p:cNvSpPr>
          <p:nvPr>
            <p:ph type="title"/>
          </p:nvPr>
        </p:nvSpPr>
        <p:spPr>
          <a:xfrm>
            <a:off x="839788" y="807868"/>
            <a:ext cx="3640713" cy="2062594"/>
          </a:xfrm>
        </p:spPr>
        <p:txBody>
          <a:bodyPr anchor="t">
            <a:normAutofit/>
          </a:bodyPr>
          <a:lstStyle>
            <a:lvl1pPr>
              <a:defRPr sz="2800"/>
            </a:lvl1pPr>
          </a:lstStyle>
          <a:p>
            <a:r>
              <a:rPr lang="en-US"/>
              <a:t>Click to edit Master title style</a:t>
            </a:r>
          </a:p>
        </p:txBody>
      </p:sp>
      <p:sp>
        <p:nvSpPr>
          <p:cNvPr id="3" name="Content Placeholder 2">
            <a:extLst>
              <a:ext uri="{FF2B5EF4-FFF2-40B4-BE49-F238E27FC236}">
                <a16:creationId xmlns:a16="http://schemas.microsoft.com/office/drawing/2014/main" id="{40815B8F-A9F3-8583-FFF1-175021F17AF0}"/>
              </a:ext>
            </a:extLst>
          </p:cNvPr>
          <p:cNvSpPr>
            <a:spLocks noGrp="1"/>
          </p:cNvSpPr>
          <p:nvPr>
            <p:ph idx="1"/>
          </p:nvPr>
        </p:nvSpPr>
        <p:spPr>
          <a:xfrm>
            <a:off x="5432898" y="807867"/>
            <a:ext cx="5922489" cy="505318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D90AFF-A949-CE9E-6B94-C1B619612915}"/>
              </a:ext>
            </a:extLst>
          </p:cNvPr>
          <p:cNvSpPr>
            <a:spLocks noGrp="1"/>
          </p:cNvSpPr>
          <p:nvPr>
            <p:ph type="body" sz="half" idx="2"/>
          </p:nvPr>
        </p:nvSpPr>
        <p:spPr>
          <a:xfrm>
            <a:off x="839788" y="3000652"/>
            <a:ext cx="3640713" cy="2868336"/>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5267E-088F-FB9A-9469-551890F29F01}"/>
              </a:ext>
            </a:extLst>
          </p:cNvPr>
          <p:cNvSpPr>
            <a:spLocks noGrp="1"/>
          </p:cNvSpPr>
          <p:nvPr>
            <p:ph type="dt" sz="half" idx="10"/>
          </p:nvPr>
        </p:nvSpPr>
        <p:spPr/>
        <p:txBody>
          <a:bodyPr/>
          <a:lstStyle/>
          <a:p>
            <a:fld id="{4F6932DF-953D-44BD-83F8-5D8DA76EA12A}" type="datetimeFigureOut">
              <a:rPr lang="en-US" dirty="0"/>
              <a:t>2/12/2025</a:t>
            </a:fld>
            <a:endParaRPr lang="en-US"/>
          </a:p>
        </p:txBody>
      </p:sp>
      <p:sp>
        <p:nvSpPr>
          <p:cNvPr id="6" name="Footer Placeholder 5">
            <a:extLst>
              <a:ext uri="{FF2B5EF4-FFF2-40B4-BE49-F238E27FC236}">
                <a16:creationId xmlns:a16="http://schemas.microsoft.com/office/drawing/2014/main" id="{38EA3FFC-B3A6-C0B6-5DAE-70BE0D6FBD69}"/>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B108D35F-BC2E-8D14-060F-449CBAF7C0D2}"/>
              </a:ext>
            </a:extLst>
          </p:cNvPr>
          <p:cNvSpPr>
            <a:spLocks noGrp="1"/>
          </p:cNvSpPr>
          <p:nvPr>
            <p:ph type="sldNum" sz="quarter" idx="12"/>
          </p:nvPr>
        </p:nvSpPr>
        <p:spPr/>
        <p:txBody>
          <a:bodyPr/>
          <a:lstStyle/>
          <a:p>
            <a:fld id="{5E4DE196-8A13-4FF7-A07E-102851959EAB}" type="slidenum">
              <a:rPr lang="en-US" dirty="0"/>
              <a:t>‹#›</a:t>
            </a:fld>
            <a:endParaRPr lang="en-US"/>
          </a:p>
        </p:txBody>
      </p:sp>
    </p:spTree>
    <p:extLst>
      <p:ext uri="{BB962C8B-B14F-4D97-AF65-F5344CB8AC3E}">
        <p14:creationId xmlns:p14="http://schemas.microsoft.com/office/powerpoint/2010/main" val="2097283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909ED-ED97-A3CE-5569-77B45F41450A}"/>
              </a:ext>
            </a:extLst>
          </p:cNvPr>
          <p:cNvSpPr>
            <a:spLocks noGrp="1"/>
          </p:cNvSpPr>
          <p:nvPr>
            <p:ph type="title"/>
          </p:nvPr>
        </p:nvSpPr>
        <p:spPr>
          <a:xfrm>
            <a:off x="839788" y="820881"/>
            <a:ext cx="3639312" cy="2062595"/>
          </a:xfrm>
        </p:spPr>
        <p:txBody>
          <a:bodyPr anchor="t">
            <a:normAutofit/>
          </a:bodyPr>
          <a:lstStyle>
            <a:lvl1pPr>
              <a:defRPr sz="2800"/>
            </a:lvl1pPr>
          </a:lstStyle>
          <a:p>
            <a:r>
              <a:rPr lang="en-US"/>
              <a:t>Click to edit Master title style</a:t>
            </a:r>
          </a:p>
        </p:txBody>
      </p:sp>
      <p:sp>
        <p:nvSpPr>
          <p:cNvPr id="3" name="Picture Placeholder 2">
            <a:extLst>
              <a:ext uri="{FF2B5EF4-FFF2-40B4-BE49-F238E27FC236}">
                <a16:creationId xmlns:a16="http://schemas.microsoft.com/office/drawing/2014/main" id="{0683BB3A-9E24-DE4C-9619-1502F1B6F389}"/>
              </a:ext>
            </a:extLst>
          </p:cNvPr>
          <p:cNvSpPr>
            <a:spLocks noGrp="1" noChangeAspect="1"/>
          </p:cNvSpPr>
          <p:nvPr>
            <p:ph type="pic" idx="1"/>
          </p:nvPr>
        </p:nvSpPr>
        <p:spPr>
          <a:xfrm>
            <a:off x="5247408" y="919595"/>
            <a:ext cx="6107979" cy="501361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a:p>
        </p:txBody>
      </p:sp>
      <p:sp>
        <p:nvSpPr>
          <p:cNvPr id="4" name="Text Placeholder 3">
            <a:extLst>
              <a:ext uri="{FF2B5EF4-FFF2-40B4-BE49-F238E27FC236}">
                <a16:creationId xmlns:a16="http://schemas.microsoft.com/office/drawing/2014/main" id="{94B4CE1F-29E0-88BB-8489-E58236B8B17B}"/>
              </a:ext>
            </a:extLst>
          </p:cNvPr>
          <p:cNvSpPr>
            <a:spLocks noGrp="1"/>
          </p:cNvSpPr>
          <p:nvPr>
            <p:ph type="body" sz="half" idx="2"/>
          </p:nvPr>
        </p:nvSpPr>
        <p:spPr>
          <a:xfrm>
            <a:off x="839788" y="3000652"/>
            <a:ext cx="3643889" cy="2868336"/>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4B7212-6816-FFD1-50B2-58844AD38E26}"/>
              </a:ext>
            </a:extLst>
          </p:cNvPr>
          <p:cNvSpPr>
            <a:spLocks noGrp="1"/>
          </p:cNvSpPr>
          <p:nvPr>
            <p:ph type="dt" sz="half" idx="10"/>
          </p:nvPr>
        </p:nvSpPr>
        <p:spPr/>
        <p:txBody>
          <a:bodyPr/>
          <a:lstStyle/>
          <a:p>
            <a:fld id="{352F326D-65F4-4B2F-9A62-9E4BD9402C47}" type="datetimeFigureOut">
              <a:rPr lang="en-US" dirty="0"/>
              <a:t>2/12/2025</a:t>
            </a:fld>
            <a:endParaRPr lang="en-US"/>
          </a:p>
        </p:txBody>
      </p:sp>
      <p:sp>
        <p:nvSpPr>
          <p:cNvPr id="6" name="Footer Placeholder 5">
            <a:extLst>
              <a:ext uri="{FF2B5EF4-FFF2-40B4-BE49-F238E27FC236}">
                <a16:creationId xmlns:a16="http://schemas.microsoft.com/office/drawing/2014/main" id="{A2417744-5A24-B7B7-5FD6-E98E60832F27}"/>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14CDA4D1-A71D-A7A6-3D0C-294E5D280BE8}"/>
              </a:ext>
            </a:extLst>
          </p:cNvPr>
          <p:cNvSpPr>
            <a:spLocks noGrp="1"/>
          </p:cNvSpPr>
          <p:nvPr>
            <p:ph type="sldNum" sz="quarter" idx="12"/>
          </p:nvPr>
        </p:nvSpPr>
        <p:spPr/>
        <p:txBody>
          <a:bodyPr/>
          <a:lstStyle/>
          <a:p>
            <a:fld id="{5E4DE196-8A13-4FF7-A07E-102851959EAB}" type="slidenum">
              <a:rPr lang="en-US" dirty="0"/>
              <a:t>‹#›</a:t>
            </a:fld>
            <a:endParaRPr lang="en-US"/>
          </a:p>
        </p:txBody>
      </p:sp>
    </p:spTree>
    <p:extLst>
      <p:ext uri="{BB962C8B-B14F-4D97-AF65-F5344CB8AC3E}">
        <p14:creationId xmlns:p14="http://schemas.microsoft.com/office/powerpoint/2010/main" val="82869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5858A62-FE72-978B-BE71-05908D82E1A4}"/>
              </a:ext>
            </a:extLst>
          </p:cNvPr>
          <p:cNvSpPr/>
          <p:nvPr/>
        </p:nvSpPr>
        <p:spPr>
          <a:xfrm>
            <a:off x="0" y="0"/>
            <a:ext cx="12192000" cy="6860161"/>
          </a:xfrm>
          <a:prstGeom prst="rect">
            <a:avLst/>
          </a:prstGeom>
          <a:solidFill>
            <a:schemeClr val="bg2">
              <a:lumMod val="75000"/>
              <a:alpha val="15000"/>
            </a:schemeClr>
          </a:solidFill>
          <a:ln w="19050" cap="flat" cmpd="sng" algn="ctr">
            <a:no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5BFA14B7-4740-5D9F-6489-BAD00C3E0D68}"/>
              </a:ext>
            </a:extLst>
          </p:cNvPr>
          <p:cNvSpPr>
            <a:spLocks noGrp="1"/>
          </p:cNvSpPr>
          <p:nvPr>
            <p:ph type="title"/>
          </p:nvPr>
        </p:nvSpPr>
        <p:spPr>
          <a:xfrm>
            <a:off x="871108" y="588245"/>
            <a:ext cx="10449784" cy="1265928"/>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7790487F-803F-C5AF-BD93-39C0FC738963}"/>
              </a:ext>
            </a:extLst>
          </p:cNvPr>
          <p:cNvSpPr>
            <a:spLocks noGrp="1"/>
          </p:cNvSpPr>
          <p:nvPr>
            <p:ph type="body" idx="1"/>
          </p:nvPr>
        </p:nvSpPr>
        <p:spPr>
          <a:xfrm>
            <a:off x="877824" y="2157984"/>
            <a:ext cx="10442448" cy="390381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86FCEF-4EDF-C2EF-7D81-FEFF7042F350}"/>
              </a:ext>
            </a:extLst>
          </p:cNvPr>
          <p:cNvSpPr>
            <a:spLocks noGrp="1"/>
          </p:cNvSpPr>
          <p:nvPr>
            <p:ph type="dt" sz="half" idx="2"/>
          </p:nvPr>
        </p:nvSpPr>
        <p:spPr>
          <a:xfrm>
            <a:off x="877824" y="6356350"/>
            <a:ext cx="2743200" cy="365125"/>
          </a:xfrm>
          <a:prstGeom prst="rect">
            <a:avLst/>
          </a:prstGeom>
        </p:spPr>
        <p:txBody>
          <a:bodyPr vert="horz" lIns="91440" tIns="45720" rIns="91440" bIns="45720" rtlCol="0" anchor="ctr"/>
          <a:lstStyle>
            <a:lvl1pPr algn="l">
              <a:defRPr sz="800" cap="all" spc="300" baseline="0">
                <a:solidFill>
                  <a:schemeClr val="tx2"/>
                </a:solidFill>
              </a:defRPr>
            </a:lvl1pPr>
          </a:lstStyle>
          <a:p>
            <a:fld id="{F9B0CB28-85DB-480B-8C99-FD493ACC7120}" type="datetimeFigureOut">
              <a:rPr lang="en-US" dirty="0"/>
              <a:t>2/12/2025</a:t>
            </a:fld>
            <a:endParaRPr lang="en-US"/>
          </a:p>
        </p:txBody>
      </p:sp>
      <p:sp>
        <p:nvSpPr>
          <p:cNvPr id="5" name="Footer Placeholder 4">
            <a:extLst>
              <a:ext uri="{FF2B5EF4-FFF2-40B4-BE49-F238E27FC236}">
                <a16:creationId xmlns:a16="http://schemas.microsoft.com/office/drawing/2014/main" id="{9A4663BC-4D46-C74D-DDF2-9D25B4D96F9B}"/>
              </a:ext>
            </a:extLst>
          </p:cNvPr>
          <p:cNvSpPr>
            <a:spLocks noGrp="1"/>
          </p:cNvSpPr>
          <p:nvPr>
            <p:ph type="ftr" sz="quarter" idx="3"/>
          </p:nvPr>
        </p:nvSpPr>
        <p:spPr>
          <a:xfrm>
            <a:off x="7132320" y="6356350"/>
            <a:ext cx="4297680" cy="365125"/>
          </a:xfrm>
          <a:prstGeom prst="rect">
            <a:avLst/>
          </a:prstGeom>
        </p:spPr>
        <p:txBody>
          <a:bodyPr vert="horz" lIns="91440" tIns="45720" rIns="91440" bIns="45720" rtlCol="0" anchor="ctr"/>
          <a:lstStyle>
            <a:lvl1pPr algn="r">
              <a:defRPr sz="800" cap="all" spc="300" baseline="0">
                <a:solidFill>
                  <a:schemeClr val="tx2"/>
                </a:solidFill>
              </a:defRPr>
            </a:lvl1pPr>
          </a:lstStyle>
          <a:p>
            <a:r>
              <a:rPr lang="en-US"/>
              <a:t>
              </a:t>
            </a:r>
          </a:p>
        </p:txBody>
      </p:sp>
      <p:sp>
        <p:nvSpPr>
          <p:cNvPr id="6" name="Slide Number Placeholder 5">
            <a:extLst>
              <a:ext uri="{FF2B5EF4-FFF2-40B4-BE49-F238E27FC236}">
                <a16:creationId xmlns:a16="http://schemas.microsoft.com/office/drawing/2014/main" id="{B71B4EAE-CB5C-D14B-77EF-7B155FA68353}"/>
              </a:ext>
            </a:extLst>
          </p:cNvPr>
          <p:cNvSpPr>
            <a:spLocks noGrp="1"/>
          </p:cNvSpPr>
          <p:nvPr>
            <p:ph type="sldNum" sz="quarter" idx="4"/>
          </p:nvPr>
        </p:nvSpPr>
        <p:spPr>
          <a:xfrm>
            <a:off x="11429999" y="6356350"/>
            <a:ext cx="521207" cy="365125"/>
          </a:xfrm>
          <a:prstGeom prst="rect">
            <a:avLst/>
          </a:prstGeom>
        </p:spPr>
        <p:txBody>
          <a:bodyPr vert="horz" lIns="91440" tIns="45720" rIns="91440" bIns="45720" rtlCol="0" anchor="ctr"/>
          <a:lstStyle>
            <a:lvl1pPr algn="r">
              <a:defRPr sz="1400">
                <a:solidFill>
                  <a:schemeClr val="tx2"/>
                </a:solidFill>
                <a:latin typeface="+mj-lt"/>
              </a:defRPr>
            </a:lvl1pPr>
          </a:lstStyle>
          <a:p>
            <a:fld id="{5E4DE196-8A13-4FF7-A07E-102851959EAB}" type="slidenum">
              <a:rPr lang="en-US" dirty="0"/>
              <a:pPr/>
              <a:t>‹#›</a:t>
            </a:fld>
            <a:endParaRPr lang="en-US"/>
          </a:p>
        </p:txBody>
      </p:sp>
    </p:spTree>
    <p:extLst>
      <p:ext uri="{BB962C8B-B14F-4D97-AF65-F5344CB8AC3E}">
        <p14:creationId xmlns:p14="http://schemas.microsoft.com/office/powerpoint/2010/main" val="2954148289"/>
      </p:ext>
    </p:extLst>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Lst>
  <p:hf hdr="0"/>
  <p:txStyles>
    <p:titleStyle>
      <a:lvl1pPr algn="l" defTabSz="914400" rtl="0" eaLnBrk="1" latinLnBrk="0" hangingPunct="1">
        <a:lnSpc>
          <a:spcPct val="100000"/>
        </a:lnSpc>
        <a:spcBef>
          <a:spcPct val="0"/>
        </a:spcBef>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2160">
          <p15:clr>
            <a:srgbClr val="F26B43"/>
          </p15:clr>
        </p15:guide>
        <p15:guide id="4" pos="3840">
          <p15:clr>
            <a:srgbClr val="F26B43"/>
          </p15:clr>
        </p15:guide>
        <p15:guide id="5" orient="horz" pos="3816">
          <p15:clr>
            <a:srgbClr val="F26B43"/>
          </p15:clr>
        </p15:guide>
        <p15:guide id="6" orient="horz" pos="117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7FE4-FDFD-721D-DFC0-4BDB63FB67E4}"/>
              </a:ext>
            </a:extLst>
          </p:cNvPr>
          <p:cNvSpPr>
            <a:spLocks noGrp="1"/>
          </p:cNvSpPr>
          <p:nvPr>
            <p:ph type="title"/>
          </p:nvPr>
        </p:nvSpPr>
        <p:spPr>
          <a:xfrm>
            <a:off x="871108" y="588245"/>
            <a:ext cx="6373969" cy="1265928"/>
          </a:xfrm>
        </p:spPr>
        <p:txBody>
          <a:bodyPr>
            <a:normAutofit/>
          </a:bodyPr>
          <a:lstStyle/>
          <a:p>
            <a:r>
              <a:rPr lang="en-US">
                <a:solidFill>
                  <a:srgbClr val="C00000"/>
                </a:solidFill>
                <a:latin typeface="Arial"/>
                <a:cs typeface="Arial"/>
              </a:rPr>
              <a:t>AI Working Committee Team</a:t>
            </a:r>
          </a:p>
        </p:txBody>
      </p:sp>
      <p:sp>
        <p:nvSpPr>
          <p:cNvPr id="3" name="Content Placeholder 2">
            <a:extLst>
              <a:ext uri="{FF2B5EF4-FFF2-40B4-BE49-F238E27FC236}">
                <a16:creationId xmlns:a16="http://schemas.microsoft.com/office/drawing/2014/main" id="{F2AAF4FE-53BC-DDFB-548E-71CAF5ED9707}"/>
              </a:ext>
            </a:extLst>
          </p:cNvPr>
          <p:cNvSpPr>
            <a:spLocks noGrp="1"/>
          </p:cNvSpPr>
          <p:nvPr>
            <p:ph idx="1"/>
          </p:nvPr>
        </p:nvSpPr>
        <p:spPr>
          <a:xfrm>
            <a:off x="868964" y="1856728"/>
            <a:ext cx="10442448" cy="3903819"/>
          </a:xfrm>
        </p:spPr>
        <p:txBody>
          <a:bodyPr vert="horz" lIns="91440" tIns="45720" rIns="91440" bIns="45720" rtlCol="0" anchor="t">
            <a:normAutofit/>
          </a:bodyPr>
          <a:lstStyle/>
          <a:p>
            <a:r>
              <a:rPr lang="en-US" sz="2400" dirty="0">
                <a:latin typeface="Selawik"/>
              </a:rPr>
              <a:t>Erik Woodbury</a:t>
            </a:r>
          </a:p>
          <a:p>
            <a:r>
              <a:rPr lang="en-US" sz="2400" dirty="0">
                <a:latin typeface="Selawik"/>
              </a:rPr>
              <a:t>Francesca </a:t>
            </a:r>
            <a:r>
              <a:rPr lang="en-US" sz="2400" dirty="0" err="1">
                <a:latin typeface="Selawik"/>
              </a:rPr>
              <a:t>Caparas</a:t>
            </a:r>
            <a:endParaRPr lang="en-US" sz="2400" dirty="0">
              <a:latin typeface="Selawik"/>
            </a:endParaRPr>
          </a:p>
          <a:p>
            <a:r>
              <a:rPr lang="en-US" sz="2400" dirty="0" err="1">
                <a:latin typeface="Selawik"/>
              </a:rPr>
              <a:t>Lakshmikanta</a:t>
            </a:r>
            <a:r>
              <a:rPr lang="en-US" sz="2400" dirty="0">
                <a:latin typeface="Selawik"/>
              </a:rPr>
              <a:t> Sen Gupta</a:t>
            </a:r>
          </a:p>
          <a:p>
            <a:r>
              <a:rPr lang="en-US" sz="2400" dirty="0" err="1">
                <a:latin typeface="Selawik"/>
                <a:ea typeface="+mn-lt"/>
                <a:cs typeface="+mn-lt"/>
              </a:rPr>
              <a:t>Mirsaeid</a:t>
            </a:r>
            <a:r>
              <a:rPr lang="en-US" sz="2400" dirty="0">
                <a:latin typeface="Selawik"/>
                <a:ea typeface="+mn-lt"/>
                <a:cs typeface="+mn-lt"/>
              </a:rPr>
              <a:t> </a:t>
            </a:r>
            <a:r>
              <a:rPr lang="en-US" sz="2400" dirty="0" err="1">
                <a:latin typeface="Selawik"/>
                <a:ea typeface="+mn-lt"/>
                <a:cs typeface="+mn-lt"/>
              </a:rPr>
              <a:t>Abolghasem</a:t>
            </a:r>
            <a:endParaRPr lang="en-US" sz="2400" dirty="0">
              <a:latin typeface="Selawik"/>
            </a:endParaRPr>
          </a:p>
          <a:p>
            <a:r>
              <a:rPr lang="en-US" sz="2400" dirty="0">
                <a:latin typeface="Selawik"/>
                <a:ea typeface="+mn-lt"/>
                <a:cs typeface="+mn-lt"/>
              </a:rPr>
              <a:t>Kevin </a:t>
            </a:r>
            <a:r>
              <a:rPr lang="en-US" sz="2400" dirty="0" err="1">
                <a:latin typeface="Selawik"/>
                <a:ea typeface="+mn-lt"/>
                <a:cs typeface="+mn-lt"/>
              </a:rPr>
              <a:t>Glapion</a:t>
            </a:r>
            <a:endParaRPr lang="en-US" sz="2400" dirty="0">
              <a:latin typeface="Selawik"/>
              <a:ea typeface="+mn-lt"/>
              <a:cs typeface="+mn-lt"/>
            </a:endParaRPr>
          </a:p>
          <a:p>
            <a:r>
              <a:rPr lang="en-US" sz="2400" dirty="0">
                <a:latin typeface="Selawik"/>
                <a:ea typeface="+mn-lt"/>
                <a:cs typeface="+mn-lt"/>
              </a:rPr>
              <a:t>Rachel </a:t>
            </a:r>
            <a:r>
              <a:rPr lang="en-US" sz="2400" dirty="0" err="1">
                <a:latin typeface="Selawik"/>
                <a:ea typeface="+mn-lt"/>
                <a:cs typeface="+mn-lt"/>
              </a:rPr>
              <a:t>Silveria</a:t>
            </a:r>
            <a:endParaRPr lang="en-US" sz="2400" dirty="0">
              <a:latin typeface="Selawik"/>
              <a:ea typeface="+mn-lt"/>
              <a:cs typeface="+mn-lt"/>
            </a:endParaRPr>
          </a:p>
          <a:p>
            <a:r>
              <a:rPr lang="en-US" sz="2400" dirty="0" err="1">
                <a:latin typeface="Selawik"/>
              </a:rPr>
              <a:t>Jyothsna</a:t>
            </a:r>
            <a:r>
              <a:rPr lang="en-US" sz="2400" dirty="0">
                <a:latin typeface="Selawik"/>
              </a:rPr>
              <a:t> </a:t>
            </a:r>
            <a:r>
              <a:rPr lang="en-US" sz="2400" dirty="0" err="1">
                <a:latin typeface="Selawik"/>
              </a:rPr>
              <a:t>Viswanadha</a:t>
            </a:r>
            <a:endParaRPr lang="en-US" sz="2400" dirty="0">
              <a:latin typeface="Selawik"/>
            </a:endParaRPr>
          </a:p>
        </p:txBody>
      </p:sp>
    </p:spTree>
    <p:extLst>
      <p:ext uri="{BB962C8B-B14F-4D97-AF65-F5344CB8AC3E}">
        <p14:creationId xmlns:p14="http://schemas.microsoft.com/office/powerpoint/2010/main" val="4181217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9302-A004-F7D4-E760-3520887D2435}"/>
              </a:ext>
            </a:extLst>
          </p:cNvPr>
          <p:cNvSpPr>
            <a:spLocks noGrp="1"/>
          </p:cNvSpPr>
          <p:nvPr>
            <p:ph type="title"/>
          </p:nvPr>
        </p:nvSpPr>
        <p:spPr>
          <a:xfrm>
            <a:off x="871108" y="588245"/>
            <a:ext cx="10449784" cy="716961"/>
          </a:xfrm>
        </p:spPr>
        <p:txBody>
          <a:bodyPr/>
          <a:lstStyle/>
          <a:p>
            <a:r>
              <a:rPr lang="en-US">
                <a:solidFill>
                  <a:srgbClr val="C00000"/>
                </a:solidFill>
                <a:latin typeface="Arial"/>
                <a:cs typeface="Arial"/>
              </a:rPr>
              <a:t>Academic Senate Canvas Shell</a:t>
            </a:r>
          </a:p>
        </p:txBody>
      </p:sp>
      <p:sp>
        <p:nvSpPr>
          <p:cNvPr id="3" name="Content Placeholder 2">
            <a:extLst>
              <a:ext uri="{FF2B5EF4-FFF2-40B4-BE49-F238E27FC236}">
                <a16:creationId xmlns:a16="http://schemas.microsoft.com/office/drawing/2014/main" id="{774B9C8A-7C21-D406-7887-F69B057AE48F}"/>
              </a:ext>
            </a:extLst>
          </p:cNvPr>
          <p:cNvSpPr>
            <a:spLocks noGrp="1"/>
          </p:cNvSpPr>
          <p:nvPr>
            <p:ph idx="1"/>
          </p:nvPr>
        </p:nvSpPr>
        <p:spPr>
          <a:xfrm>
            <a:off x="746727" y="1477919"/>
            <a:ext cx="10442448" cy="3903819"/>
          </a:xfrm>
        </p:spPr>
        <p:txBody>
          <a:bodyPr vert="horz" lIns="91440" tIns="45720" rIns="91440" bIns="45720" rtlCol="0" anchor="t">
            <a:normAutofit/>
          </a:bodyPr>
          <a:lstStyle/>
          <a:p>
            <a:pPr marL="285750" indent="-285750"/>
            <a:r>
              <a:rPr lang="en-US" sz="2800"/>
              <a:t>Generative AI</a:t>
            </a:r>
          </a:p>
          <a:p>
            <a:pPr marL="285750" indent="-285750"/>
            <a:r>
              <a:rPr lang="en-US" sz="2800"/>
              <a:t>AI and Disability Support</a:t>
            </a:r>
          </a:p>
          <a:p>
            <a:pPr marL="285750" indent="-285750"/>
            <a:r>
              <a:rPr lang="en-US" sz="2800"/>
              <a:t>Syllabus Resource Tools</a:t>
            </a:r>
          </a:p>
          <a:p>
            <a:pPr marL="285750" indent="-285750"/>
            <a:r>
              <a:rPr lang="en-US" sz="2800"/>
              <a:t>How to use AI: An Introductory Guide for Instructors.</a:t>
            </a:r>
          </a:p>
          <a:p>
            <a:pPr marL="228600" lvl="1" indent="0">
              <a:buNone/>
            </a:pPr>
            <a:endParaRPr lang="en-US" sz="3200"/>
          </a:p>
        </p:txBody>
      </p:sp>
      <p:sp>
        <p:nvSpPr>
          <p:cNvPr id="4" name="Date Placeholder 3">
            <a:extLst>
              <a:ext uri="{FF2B5EF4-FFF2-40B4-BE49-F238E27FC236}">
                <a16:creationId xmlns:a16="http://schemas.microsoft.com/office/drawing/2014/main" id="{595B4DBD-FAB8-C659-5314-002B9179266B}"/>
              </a:ext>
            </a:extLst>
          </p:cNvPr>
          <p:cNvSpPr>
            <a:spLocks noGrp="1"/>
          </p:cNvSpPr>
          <p:nvPr>
            <p:ph type="dt" sz="half" idx="10"/>
          </p:nvPr>
        </p:nvSpPr>
        <p:spPr/>
        <p:txBody>
          <a:bodyPr/>
          <a:lstStyle/>
          <a:p>
            <a:fld id="{1DC044FB-84D2-44C2-978D-1D6CF7CBAF12}" type="datetime1">
              <a:rPr lang="en-US"/>
              <a:t>2/12/2025</a:t>
            </a:fld>
            <a:endParaRPr lang="en-US"/>
          </a:p>
        </p:txBody>
      </p:sp>
      <p:sp>
        <p:nvSpPr>
          <p:cNvPr id="5" name="Footer Placeholder 4">
            <a:extLst>
              <a:ext uri="{FF2B5EF4-FFF2-40B4-BE49-F238E27FC236}">
                <a16:creationId xmlns:a16="http://schemas.microsoft.com/office/drawing/2014/main" id="{FAB384C8-7DCC-CA09-3582-D46FBEDDA4F4}"/>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2D2E9525-79EB-8F16-B069-E20810D7608F}"/>
              </a:ext>
            </a:extLst>
          </p:cNvPr>
          <p:cNvSpPr>
            <a:spLocks noGrp="1"/>
          </p:cNvSpPr>
          <p:nvPr>
            <p:ph type="sldNum" sz="quarter" idx="12"/>
          </p:nvPr>
        </p:nvSpPr>
        <p:spPr/>
        <p:txBody>
          <a:bodyPr/>
          <a:lstStyle/>
          <a:p>
            <a:fld id="{5E4DE196-8A13-4FF7-A07E-102851959EAB}" type="slidenum">
              <a:rPr lang="en-US" dirty="0"/>
              <a:t>10</a:t>
            </a:fld>
            <a:endParaRPr lang="en-US"/>
          </a:p>
        </p:txBody>
      </p:sp>
    </p:spTree>
    <p:extLst>
      <p:ext uri="{BB962C8B-B14F-4D97-AF65-F5344CB8AC3E}">
        <p14:creationId xmlns:p14="http://schemas.microsoft.com/office/powerpoint/2010/main" val="4206388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364097-AC87-F9B5-A7C9-DDC01AD73234}"/>
              </a:ext>
            </a:extLst>
          </p:cNvPr>
          <p:cNvSpPr>
            <a:spLocks noGrp="1"/>
          </p:cNvSpPr>
          <p:nvPr>
            <p:ph idx="1"/>
          </p:nvPr>
        </p:nvSpPr>
        <p:spPr>
          <a:xfrm>
            <a:off x="500921" y="937145"/>
            <a:ext cx="11188060" cy="4985367"/>
          </a:xfrm>
        </p:spPr>
        <p:txBody>
          <a:bodyPr vert="horz" lIns="91440" tIns="45720" rIns="91440" bIns="45720" rtlCol="0" anchor="t">
            <a:normAutofit/>
          </a:bodyPr>
          <a:lstStyle/>
          <a:p>
            <a:pPr algn="ctr"/>
            <a:r>
              <a:rPr lang="en-US" sz="4400">
                <a:solidFill>
                  <a:srgbClr val="C00000"/>
                </a:solidFill>
                <a:latin typeface="Arial"/>
                <a:cs typeface="Arial"/>
              </a:rPr>
              <a:t>Future work</a:t>
            </a:r>
          </a:p>
          <a:p>
            <a:pPr algn="ctr"/>
            <a:r>
              <a:rPr lang="en-US" sz="4400">
                <a:solidFill>
                  <a:srgbClr val="C00000"/>
                </a:solidFill>
                <a:latin typeface="Arial"/>
                <a:cs typeface="Arial"/>
              </a:rPr>
              <a:t>Questions</a:t>
            </a:r>
          </a:p>
          <a:p>
            <a:pPr algn="ctr"/>
            <a:r>
              <a:rPr lang="en-US" sz="4400">
                <a:solidFill>
                  <a:srgbClr val="C00000"/>
                </a:solidFill>
                <a:latin typeface="Arial"/>
                <a:cs typeface="Arial"/>
              </a:rPr>
              <a:t>Comments</a:t>
            </a:r>
          </a:p>
          <a:p>
            <a:pPr algn="ctr"/>
            <a:r>
              <a:rPr lang="en-US" sz="4400">
                <a:solidFill>
                  <a:srgbClr val="C00000"/>
                </a:solidFill>
                <a:latin typeface="Arial"/>
                <a:cs typeface="Arial"/>
              </a:rPr>
              <a:t>Suggestions</a:t>
            </a:r>
          </a:p>
          <a:p>
            <a:pPr marL="0" indent="0" algn="ctr">
              <a:buNone/>
            </a:pPr>
            <a:endParaRPr lang="en-US" sz="3600">
              <a:solidFill>
                <a:srgbClr val="C00000"/>
              </a:solidFill>
              <a:latin typeface="Arial"/>
              <a:cs typeface="Arial"/>
            </a:endParaRPr>
          </a:p>
        </p:txBody>
      </p:sp>
      <p:sp>
        <p:nvSpPr>
          <p:cNvPr id="4" name="Date Placeholder 3">
            <a:extLst>
              <a:ext uri="{FF2B5EF4-FFF2-40B4-BE49-F238E27FC236}">
                <a16:creationId xmlns:a16="http://schemas.microsoft.com/office/drawing/2014/main" id="{9632F1A7-EAF3-FAC9-84C6-39163F8ACBC6}"/>
              </a:ext>
            </a:extLst>
          </p:cNvPr>
          <p:cNvSpPr>
            <a:spLocks noGrp="1"/>
          </p:cNvSpPr>
          <p:nvPr>
            <p:ph type="dt" sz="half" idx="10"/>
          </p:nvPr>
        </p:nvSpPr>
        <p:spPr/>
        <p:txBody>
          <a:bodyPr/>
          <a:lstStyle/>
          <a:p>
            <a:fld id="{A4A2D922-385B-4EC6-A0FE-A8DA9CE44A77}" type="datetime1">
              <a:rPr lang="en-US"/>
              <a:t>2/12/2025</a:t>
            </a:fld>
            <a:endParaRPr lang="en-US"/>
          </a:p>
        </p:txBody>
      </p:sp>
      <p:sp>
        <p:nvSpPr>
          <p:cNvPr id="5" name="Footer Placeholder 4">
            <a:extLst>
              <a:ext uri="{FF2B5EF4-FFF2-40B4-BE49-F238E27FC236}">
                <a16:creationId xmlns:a16="http://schemas.microsoft.com/office/drawing/2014/main" id="{8254BA7D-F938-19D6-1E6C-0CEC9F65ACE3}"/>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238EB251-7589-FA53-380F-8FD9507E589C}"/>
              </a:ext>
            </a:extLst>
          </p:cNvPr>
          <p:cNvSpPr>
            <a:spLocks noGrp="1"/>
          </p:cNvSpPr>
          <p:nvPr>
            <p:ph type="sldNum" sz="quarter" idx="12"/>
          </p:nvPr>
        </p:nvSpPr>
        <p:spPr/>
        <p:txBody>
          <a:bodyPr/>
          <a:lstStyle/>
          <a:p>
            <a:fld id="{5E4DE196-8A13-4FF7-A07E-102851959EAB}" type="slidenum">
              <a:rPr lang="en-US" dirty="0"/>
              <a:t>11</a:t>
            </a:fld>
            <a:endParaRPr lang="en-US"/>
          </a:p>
        </p:txBody>
      </p:sp>
    </p:spTree>
    <p:extLst>
      <p:ext uri="{BB962C8B-B14F-4D97-AF65-F5344CB8AC3E}">
        <p14:creationId xmlns:p14="http://schemas.microsoft.com/office/powerpoint/2010/main" val="119636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B7EAC-1C30-D634-E3E0-FB34B39075EC}"/>
              </a:ext>
            </a:extLst>
          </p:cNvPr>
          <p:cNvSpPr>
            <a:spLocks noGrp="1"/>
          </p:cNvSpPr>
          <p:nvPr>
            <p:ph type="title"/>
          </p:nvPr>
        </p:nvSpPr>
        <p:spPr>
          <a:xfrm>
            <a:off x="871108" y="446478"/>
            <a:ext cx="9483994" cy="1265928"/>
          </a:xfrm>
        </p:spPr>
        <p:txBody>
          <a:bodyPr>
            <a:normAutofit/>
          </a:bodyPr>
          <a:lstStyle/>
          <a:p>
            <a:r>
              <a:rPr lang="en-US">
                <a:solidFill>
                  <a:srgbClr val="C00000"/>
                </a:solidFill>
                <a:latin typeface="Arial"/>
                <a:cs typeface="Arial"/>
              </a:rPr>
              <a:t>Artificial Intelligence in Academia</a:t>
            </a:r>
          </a:p>
        </p:txBody>
      </p:sp>
      <p:sp>
        <p:nvSpPr>
          <p:cNvPr id="3" name="Content Placeholder 2">
            <a:extLst>
              <a:ext uri="{FF2B5EF4-FFF2-40B4-BE49-F238E27FC236}">
                <a16:creationId xmlns:a16="http://schemas.microsoft.com/office/drawing/2014/main" id="{B9948260-95EF-10F6-415D-E036B4C4D41A}"/>
              </a:ext>
            </a:extLst>
          </p:cNvPr>
          <p:cNvSpPr>
            <a:spLocks noGrp="1"/>
          </p:cNvSpPr>
          <p:nvPr>
            <p:ph idx="1"/>
          </p:nvPr>
        </p:nvSpPr>
        <p:spPr>
          <a:xfrm>
            <a:off x="860103" y="1714960"/>
            <a:ext cx="10575353" cy="4240518"/>
          </a:xfrm>
        </p:spPr>
        <p:txBody>
          <a:bodyPr vert="horz" lIns="91440" tIns="45720" rIns="91440" bIns="45720" rtlCol="0" anchor="t">
            <a:noAutofit/>
          </a:bodyPr>
          <a:lstStyle/>
          <a:p>
            <a:pPr marL="0" indent="0" algn="just">
              <a:buNone/>
            </a:pPr>
            <a:r>
              <a:rPr lang="en-US" sz="3200">
                <a:latin typeface="Selawik"/>
                <a:ea typeface="+mn-lt"/>
                <a:cs typeface="+mn-lt"/>
              </a:rPr>
              <a:t>This report addresses the expanding role of artificial intelligence (AI) in higher education, exploring its capabilities, limitations, and ethical implications. It aims to provide the Academic Senate with a comprehensive understanding of AI's potential impact on teaching, learning, and academic integrity, and to propose recommendations for best uses and practices.</a:t>
            </a:r>
            <a:endParaRPr lang="en-US" sz="3200">
              <a:latin typeface="Selawik"/>
            </a:endParaRPr>
          </a:p>
          <a:p>
            <a:pPr marL="0" indent="0" algn="just">
              <a:buNone/>
            </a:pPr>
            <a:endParaRPr lang="en-US" sz="3200">
              <a:latin typeface="Selawik"/>
            </a:endParaRPr>
          </a:p>
        </p:txBody>
      </p:sp>
      <p:sp>
        <p:nvSpPr>
          <p:cNvPr id="4" name="Date Placeholder 3">
            <a:extLst>
              <a:ext uri="{FF2B5EF4-FFF2-40B4-BE49-F238E27FC236}">
                <a16:creationId xmlns:a16="http://schemas.microsoft.com/office/drawing/2014/main" id="{B0628019-56E1-AE3F-3E98-CF2FC9AE67F0}"/>
              </a:ext>
            </a:extLst>
          </p:cNvPr>
          <p:cNvSpPr>
            <a:spLocks noGrp="1"/>
          </p:cNvSpPr>
          <p:nvPr>
            <p:ph type="dt" sz="half" idx="10"/>
          </p:nvPr>
        </p:nvSpPr>
        <p:spPr/>
        <p:txBody>
          <a:bodyPr/>
          <a:lstStyle/>
          <a:p>
            <a:fld id="{A6BCBA33-A637-4FBF-BC6E-B8A4AAE274CF}" type="datetime1">
              <a:rPr lang="en-US"/>
              <a:t>2/12/2025</a:t>
            </a:fld>
            <a:endParaRPr lang="en-US"/>
          </a:p>
        </p:txBody>
      </p:sp>
      <p:sp>
        <p:nvSpPr>
          <p:cNvPr id="5" name="Footer Placeholder 4">
            <a:extLst>
              <a:ext uri="{FF2B5EF4-FFF2-40B4-BE49-F238E27FC236}">
                <a16:creationId xmlns:a16="http://schemas.microsoft.com/office/drawing/2014/main" id="{8DBF4988-8395-A81B-DC32-262DE1D80AA2}"/>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C4CD37B6-58A3-3C91-F742-C7504E29EC1C}"/>
              </a:ext>
            </a:extLst>
          </p:cNvPr>
          <p:cNvSpPr>
            <a:spLocks noGrp="1"/>
          </p:cNvSpPr>
          <p:nvPr>
            <p:ph type="sldNum" sz="quarter" idx="12"/>
          </p:nvPr>
        </p:nvSpPr>
        <p:spPr/>
        <p:txBody>
          <a:bodyPr/>
          <a:lstStyle/>
          <a:p>
            <a:fld id="{5E4DE196-8A13-4FF7-A07E-102851959EAB}" type="slidenum">
              <a:rPr lang="en-US" dirty="0"/>
              <a:t>2</a:t>
            </a:fld>
            <a:endParaRPr lang="en-US"/>
          </a:p>
        </p:txBody>
      </p:sp>
    </p:spTree>
    <p:extLst>
      <p:ext uri="{BB962C8B-B14F-4D97-AF65-F5344CB8AC3E}">
        <p14:creationId xmlns:p14="http://schemas.microsoft.com/office/powerpoint/2010/main" val="2457669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1F5B6-92C3-004C-AE1F-E77C157F37A2}"/>
              </a:ext>
            </a:extLst>
          </p:cNvPr>
          <p:cNvSpPr>
            <a:spLocks noGrp="1"/>
          </p:cNvSpPr>
          <p:nvPr>
            <p:ph type="title"/>
          </p:nvPr>
        </p:nvSpPr>
        <p:spPr>
          <a:xfrm>
            <a:off x="871108" y="588245"/>
            <a:ext cx="10511807" cy="734301"/>
          </a:xfrm>
        </p:spPr>
        <p:txBody>
          <a:bodyPr/>
          <a:lstStyle/>
          <a:p>
            <a:r>
              <a:rPr lang="en-US">
                <a:solidFill>
                  <a:srgbClr val="C00000"/>
                </a:solidFill>
                <a:latin typeface="Arial"/>
                <a:cs typeface="Arial"/>
              </a:rPr>
              <a:t>Questions and Issues Explored</a:t>
            </a:r>
          </a:p>
        </p:txBody>
      </p:sp>
      <p:sp>
        <p:nvSpPr>
          <p:cNvPr id="3" name="Content Placeholder 2">
            <a:extLst>
              <a:ext uri="{FF2B5EF4-FFF2-40B4-BE49-F238E27FC236}">
                <a16:creationId xmlns:a16="http://schemas.microsoft.com/office/drawing/2014/main" id="{1240CDC3-C447-D323-2586-D89EBF9BE82D}"/>
              </a:ext>
            </a:extLst>
          </p:cNvPr>
          <p:cNvSpPr>
            <a:spLocks noGrp="1"/>
          </p:cNvSpPr>
          <p:nvPr>
            <p:ph idx="1"/>
          </p:nvPr>
        </p:nvSpPr>
        <p:spPr>
          <a:xfrm>
            <a:off x="868964" y="1475728"/>
            <a:ext cx="10486750" cy="3451936"/>
          </a:xfrm>
        </p:spPr>
        <p:txBody>
          <a:bodyPr vert="horz" lIns="91440" tIns="45720" rIns="91440" bIns="45720" rtlCol="0" anchor="t">
            <a:normAutofit/>
          </a:bodyPr>
          <a:lstStyle/>
          <a:p>
            <a:r>
              <a:rPr lang="en-US" sz="2000" dirty="0">
                <a:solidFill>
                  <a:srgbClr val="414042"/>
                </a:solidFill>
                <a:latin typeface="Selawik"/>
                <a:ea typeface="Open Sans"/>
                <a:cs typeface="Open Sans"/>
              </a:rPr>
              <a:t>Detection and reliability - Its impact on workload to check originality and authenticity</a:t>
            </a:r>
          </a:p>
          <a:p>
            <a:r>
              <a:rPr lang="en-US" sz="2000" dirty="0">
                <a:solidFill>
                  <a:srgbClr val="414042"/>
                </a:solidFill>
                <a:latin typeface="Selawik"/>
                <a:ea typeface="Open Sans"/>
                <a:cs typeface="Open Sans"/>
              </a:rPr>
              <a:t>Best practices or policies. How do those practices and policies impact academic freedom? </a:t>
            </a:r>
            <a:endParaRPr lang="en-US" sz="2000" dirty="0">
              <a:latin typeface="Selawik"/>
            </a:endParaRPr>
          </a:p>
          <a:p>
            <a:r>
              <a:rPr lang="en-US" sz="2000" dirty="0">
                <a:solidFill>
                  <a:srgbClr val="414042"/>
                </a:solidFill>
                <a:latin typeface="Selawik"/>
                <a:ea typeface="Open Sans"/>
                <a:cs typeface="Open Sans"/>
              </a:rPr>
              <a:t>AI capacities, as teaching tools for instructor use and student use.</a:t>
            </a:r>
          </a:p>
          <a:p>
            <a:r>
              <a:rPr lang="en-US" sz="2000" dirty="0">
                <a:solidFill>
                  <a:srgbClr val="414042"/>
                </a:solidFill>
                <a:latin typeface="Selawik"/>
                <a:ea typeface="Open Sans"/>
                <a:cs typeface="Open Sans"/>
              </a:rPr>
              <a:t>Workshop and training-access to tools.</a:t>
            </a:r>
          </a:p>
          <a:p>
            <a:r>
              <a:rPr lang="en-US" sz="2000" dirty="0">
                <a:solidFill>
                  <a:srgbClr val="414042"/>
                </a:solidFill>
                <a:latin typeface="Selawik"/>
                <a:ea typeface="Open Sans"/>
                <a:cs typeface="Open Sans"/>
              </a:rPr>
              <a:t>Defining “Original Work”-threshold and criteria.</a:t>
            </a:r>
          </a:p>
          <a:p>
            <a:r>
              <a:rPr lang="en-US" sz="2000">
                <a:solidFill>
                  <a:srgbClr val="414042"/>
                </a:solidFill>
                <a:latin typeface="Selawik"/>
                <a:ea typeface="Open Sans"/>
                <a:cs typeface="Open Sans"/>
              </a:rPr>
              <a:t>Academic dishonesty.</a:t>
            </a:r>
            <a:endParaRPr lang="en-US" sz="2000" dirty="0">
              <a:solidFill>
                <a:srgbClr val="414042"/>
              </a:solidFill>
              <a:latin typeface="Selawik"/>
              <a:ea typeface="Open Sans"/>
              <a:cs typeface="Open Sans"/>
            </a:endParaRPr>
          </a:p>
          <a:p>
            <a:endParaRPr lang="en-US" sz="2000" dirty="0">
              <a:latin typeface="Selawik"/>
            </a:endParaRPr>
          </a:p>
        </p:txBody>
      </p:sp>
      <p:sp>
        <p:nvSpPr>
          <p:cNvPr id="4" name="Date Placeholder 3">
            <a:extLst>
              <a:ext uri="{FF2B5EF4-FFF2-40B4-BE49-F238E27FC236}">
                <a16:creationId xmlns:a16="http://schemas.microsoft.com/office/drawing/2014/main" id="{D13EA2A5-0F48-BDCE-A290-C54ED096F140}"/>
              </a:ext>
            </a:extLst>
          </p:cNvPr>
          <p:cNvSpPr>
            <a:spLocks noGrp="1"/>
          </p:cNvSpPr>
          <p:nvPr>
            <p:ph type="dt" sz="half" idx="10"/>
          </p:nvPr>
        </p:nvSpPr>
        <p:spPr/>
        <p:txBody>
          <a:bodyPr/>
          <a:lstStyle/>
          <a:p>
            <a:fld id="{32090EB3-43BC-44B9-BC0D-71630C5C8F5D}" type="datetime1">
              <a:rPr lang="en-US"/>
              <a:t>2/12/2025</a:t>
            </a:fld>
            <a:endParaRPr lang="en-US"/>
          </a:p>
        </p:txBody>
      </p:sp>
      <p:sp>
        <p:nvSpPr>
          <p:cNvPr id="5" name="Footer Placeholder 4">
            <a:extLst>
              <a:ext uri="{FF2B5EF4-FFF2-40B4-BE49-F238E27FC236}">
                <a16:creationId xmlns:a16="http://schemas.microsoft.com/office/drawing/2014/main" id="{7ADE2267-4E9F-2A85-A131-65F9BE426934}"/>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AEED1BFE-F82D-292A-2AB6-18EA42E9177A}"/>
              </a:ext>
            </a:extLst>
          </p:cNvPr>
          <p:cNvSpPr>
            <a:spLocks noGrp="1"/>
          </p:cNvSpPr>
          <p:nvPr>
            <p:ph type="sldNum" sz="quarter" idx="12"/>
          </p:nvPr>
        </p:nvSpPr>
        <p:spPr/>
        <p:txBody>
          <a:bodyPr/>
          <a:lstStyle/>
          <a:p>
            <a:fld id="{5E4DE196-8A13-4FF7-A07E-102851959EAB}" type="slidenum">
              <a:rPr lang="en-US" dirty="0"/>
              <a:t>3</a:t>
            </a:fld>
            <a:endParaRPr lang="en-US"/>
          </a:p>
        </p:txBody>
      </p:sp>
    </p:spTree>
    <p:extLst>
      <p:ext uri="{BB962C8B-B14F-4D97-AF65-F5344CB8AC3E}">
        <p14:creationId xmlns:p14="http://schemas.microsoft.com/office/powerpoint/2010/main" val="756490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FE2ED-1114-8013-CACE-B62CBA6A4B37}"/>
              </a:ext>
            </a:extLst>
          </p:cNvPr>
          <p:cNvSpPr>
            <a:spLocks noGrp="1"/>
          </p:cNvSpPr>
          <p:nvPr>
            <p:ph type="title"/>
          </p:nvPr>
        </p:nvSpPr>
        <p:spPr>
          <a:xfrm>
            <a:off x="746700" y="393857"/>
            <a:ext cx="7603947" cy="830500"/>
          </a:xfrm>
        </p:spPr>
        <p:txBody>
          <a:bodyPr vert="horz" lIns="91440" tIns="45720" rIns="91440" bIns="45720" rtlCol="0" anchor="b">
            <a:noAutofit/>
          </a:bodyPr>
          <a:lstStyle/>
          <a:p>
            <a:br>
              <a:rPr lang="en-US">
                <a:latin typeface="Arial"/>
              </a:rPr>
            </a:br>
            <a:br>
              <a:rPr lang="en-US">
                <a:latin typeface="Arial"/>
              </a:rPr>
            </a:br>
            <a:r>
              <a:rPr lang="en-US">
                <a:solidFill>
                  <a:srgbClr val="C00000"/>
                </a:solidFill>
                <a:latin typeface="Arial"/>
                <a:cs typeface="Arial"/>
              </a:rPr>
              <a:t>AI Detection and Reliability</a:t>
            </a:r>
          </a:p>
        </p:txBody>
      </p:sp>
      <p:sp>
        <p:nvSpPr>
          <p:cNvPr id="3" name="Content Placeholder 2">
            <a:extLst>
              <a:ext uri="{FF2B5EF4-FFF2-40B4-BE49-F238E27FC236}">
                <a16:creationId xmlns:a16="http://schemas.microsoft.com/office/drawing/2014/main" id="{98E20602-CCF7-8B3C-A607-FD27C3C04B61}"/>
              </a:ext>
            </a:extLst>
          </p:cNvPr>
          <p:cNvSpPr>
            <a:spLocks noGrp="1"/>
          </p:cNvSpPr>
          <p:nvPr>
            <p:ph idx="1"/>
          </p:nvPr>
        </p:nvSpPr>
        <p:spPr>
          <a:xfrm>
            <a:off x="745640" y="1217147"/>
            <a:ext cx="10442448" cy="4992390"/>
          </a:xfrm>
        </p:spPr>
        <p:txBody>
          <a:bodyPr vert="horz" lIns="91440" tIns="45720" rIns="91440" bIns="45720" rtlCol="0" anchor="t">
            <a:noAutofit/>
          </a:bodyPr>
          <a:lstStyle/>
          <a:p>
            <a:pPr marL="0" indent="0">
              <a:buNone/>
            </a:pPr>
            <a:endParaRPr lang="en-US" sz="2000">
              <a:latin typeface="Selawik"/>
            </a:endParaRPr>
          </a:p>
          <a:p>
            <a:pPr marL="0" indent="0">
              <a:buNone/>
            </a:pPr>
            <a:endParaRPr lang="en-US" sz="2400">
              <a:latin typeface="Selawik"/>
            </a:endParaRPr>
          </a:p>
          <a:p>
            <a:pPr>
              <a:buFont typeface="Arial"/>
              <a:buChar char="•"/>
            </a:pPr>
            <a:endParaRPr lang="en-US">
              <a:latin typeface="Aptos Light"/>
            </a:endParaRPr>
          </a:p>
          <a:p>
            <a:pPr marL="0" indent="0">
              <a:buNone/>
            </a:pPr>
            <a:endParaRPr lang="en-US" sz="2400">
              <a:latin typeface="Selawik"/>
            </a:endParaRPr>
          </a:p>
          <a:p>
            <a:endParaRPr lang="en-US" sz="2400">
              <a:latin typeface="Selawik"/>
            </a:endParaRPr>
          </a:p>
        </p:txBody>
      </p:sp>
      <p:sp>
        <p:nvSpPr>
          <p:cNvPr id="4" name="Date Placeholder 3">
            <a:extLst>
              <a:ext uri="{FF2B5EF4-FFF2-40B4-BE49-F238E27FC236}">
                <a16:creationId xmlns:a16="http://schemas.microsoft.com/office/drawing/2014/main" id="{275A4628-97A5-CBEF-2F25-2CECAFFDDCFC}"/>
              </a:ext>
            </a:extLst>
          </p:cNvPr>
          <p:cNvSpPr>
            <a:spLocks noGrp="1"/>
          </p:cNvSpPr>
          <p:nvPr>
            <p:ph type="dt" sz="half" idx="10"/>
          </p:nvPr>
        </p:nvSpPr>
        <p:spPr/>
        <p:txBody>
          <a:bodyPr/>
          <a:lstStyle/>
          <a:p>
            <a:fld id="{CCAB867C-891B-444B-9693-2E96027C9FE8}" type="datetime1">
              <a:rPr lang="en-US"/>
              <a:t>2/12/2025</a:t>
            </a:fld>
            <a:endParaRPr lang="en-US"/>
          </a:p>
        </p:txBody>
      </p:sp>
      <p:sp>
        <p:nvSpPr>
          <p:cNvPr id="5" name="Footer Placeholder 4">
            <a:extLst>
              <a:ext uri="{FF2B5EF4-FFF2-40B4-BE49-F238E27FC236}">
                <a16:creationId xmlns:a16="http://schemas.microsoft.com/office/drawing/2014/main" id="{714B853E-F533-0FC1-4AF6-C5F748F6649F}"/>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DD37A709-7240-4320-F5BD-1247FBA83332}"/>
              </a:ext>
            </a:extLst>
          </p:cNvPr>
          <p:cNvSpPr>
            <a:spLocks noGrp="1"/>
          </p:cNvSpPr>
          <p:nvPr>
            <p:ph type="sldNum" sz="quarter" idx="12"/>
          </p:nvPr>
        </p:nvSpPr>
        <p:spPr/>
        <p:txBody>
          <a:bodyPr/>
          <a:lstStyle/>
          <a:p>
            <a:fld id="{5E4DE196-8A13-4FF7-A07E-102851959EAB}" type="slidenum">
              <a:rPr lang="en-US" dirty="0"/>
              <a:t>4</a:t>
            </a:fld>
            <a:endParaRPr lang="en-US"/>
          </a:p>
        </p:txBody>
      </p:sp>
      <p:graphicFrame>
        <p:nvGraphicFramePr>
          <p:cNvPr id="9" name="Table 8">
            <a:extLst>
              <a:ext uri="{FF2B5EF4-FFF2-40B4-BE49-F238E27FC236}">
                <a16:creationId xmlns:a16="http://schemas.microsoft.com/office/drawing/2014/main" id="{C50916EF-B4D5-E14A-30B8-26900A154EFE}"/>
              </a:ext>
            </a:extLst>
          </p:cNvPr>
          <p:cNvGraphicFramePr>
            <a:graphicFrameLocks noGrp="1"/>
          </p:cNvGraphicFramePr>
          <p:nvPr>
            <p:extLst>
              <p:ext uri="{D42A27DB-BD31-4B8C-83A1-F6EECF244321}">
                <p14:modId xmlns:p14="http://schemas.microsoft.com/office/powerpoint/2010/main" val="2261797631"/>
              </p:ext>
            </p:extLst>
          </p:nvPr>
        </p:nvGraphicFramePr>
        <p:xfrm>
          <a:off x="1294049" y="1280703"/>
          <a:ext cx="9849851" cy="4344022"/>
        </p:xfrm>
        <a:graphic>
          <a:graphicData uri="http://schemas.openxmlformats.org/drawingml/2006/table">
            <a:tbl>
              <a:tblPr firstRow="1" bandRow="1">
                <a:tableStyleId>{5C22544A-7EE6-4342-B048-85BDC9FD1C3A}</a:tableStyleId>
              </a:tblPr>
              <a:tblGrid>
                <a:gridCol w="2710968">
                  <a:extLst>
                    <a:ext uri="{9D8B030D-6E8A-4147-A177-3AD203B41FA5}">
                      <a16:colId xmlns:a16="http://schemas.microsoft.com/office/drawing/2014/main" val="2040912169"/>
                    </a:ext>
                  </a:extLst>
                </a:gridCol>
                <a:gridCol w="3268223">
                  <a:extLst>
                    <a:ext uri="{9D8B030D-6E8A-4147-A177-3AD203B41FA5}">
                      <a16:colId xmlns:a16="http://schemas.microsoft.com/office/drawing/2014/main" val="3962954441"/>
                    </a:ext>
                  </a:extLst>
                </a:gridCol>
                <a:gridCol w="3870660">
                  <a:extLst>
                    <a:ext uri="{9D8B030D-6E8A-4147-A177-3AD203B41FA5}">
                      <a16:colId xmlns:a16="http://schemas.microsoft.com/office/drawing/2014/main" val="2580378431"/>
                    </a:ext>
                  </a:extLst>
                </a:gridCol>
              </a:tblGrid>
              <a:tr h="753920">
                <a:tc>
                  <a:txBody>
                    <a:bodyPr/>
                    <a:lstStyle/>
                    <a:p>
                      <a:pPr marL="0" algn="l" rtl="0" eaLnBrk="1" fontAlgn="t" latinLnBrk="0" hangingPunct="1"/>
                      <a:r>
                        <a:rPr lang="en-US" sz="2400" b="1" i="0" u="none" strike="noStrike" kern="1200">
                          <a:solidFill>
                            <a:srgbClr val="000000"/>
                          </a:solidFill>
                          <a:effectLst/>
                          <a:latin typeface="Aptos"/>
                        </a:rPr>
                        <a:t>Capabilities</a:t>
                      </a:r>
                      <a:endParaRPr lang="en-US" sz="2400" b="0" i="0" u="none" strike="noStrike">
                        <a:effectLst/>
                        <a:latin typeface="Aptos"/>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l" rtl="0" eaLnBrk="1" fontAlgn="auto" latinLnBrk="0" hangingPunct="1"/>
                      <a:r>
                        <a:rPr lang="en-US" sz="2400" b="1" i="0" u="none" strike="noStrike" kern="1200">
                          <a:solidFill>
                            <a:srgbClr val="000000"/>
                          </a:solidFill>
                          <a:effectLst/>
                          <a:latin typeface="Syne Bold"/>
                          <a:ea typeface="Syne Bold"/>
                          <a:cs typeface="Syne Bold"/>
                        </a:rPr>
                        <a:t>Limitations</a:t>
                      </a:r>
                      <a:endParaRPr lang="en-US" sz="2400" b="0" i="0" u="none" strike="noStrike">
                        <a:effectLst/>
                        <a:latin typeface="Aria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rtl="0" eaLnBrk="1" fontAlgn="t" latinLnBrk="0" hangingPunct="1"/>
                      <a:r>
                        <a:rPr lang="en-US" sz="2400" b="1" i="0" u="none" strike="noStrike" kern="1200">
                          <a:solidFill>
                            <a:srgbClr val="000000"/>
                          </a:solidFill>
                          <a:effectLst/>
                          <a:latin typeface="Syne Bold"/>
                          <a:ea typeface="Syne Bold"/>
                          <a:cs typeface="Syne Bold"/>
                        </a:rPr>
                        <a:t>Awareness</a:t>
                      </a:r>
                      <a:endParaRPr lang="en-US" sz="2400" b="0" i="0" u="none" strike="noStrike">
                        <a:effectLst/>
                        <a:latin typeface="Aria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78194010"/>
                  </a:ext>
                </a:extLst>
              </a:tr>
              <a:tr h="3590102">
                <a:tc>
                  <a:txBody>
                    <a:bodyPr/>
                    <a:lstStyle/>
                    <a:p>
                      <a:pPr marL="0" marR="0" indent="0" algn="l" rtl="0" eaLnBrk="1" fontAlgn="auto" latinLnBrk="0" hangingPunct="1"/>
                      <a:r>
                        <a:rPr lang="en-US" sz="2400" b="0" i="0" u="none" strike="noStrike" kern="1200">
                          <a:solidFill>
                            <a:srgbClr val="000000"/>
                          </a:solidFill>
                          <a:effectLst/>
                          <a:latin typeface="Selawik"/>
                          <a:ea typeface="Arimo"/>
                          <a:cs typeface="Arimo"/>
                        </a:rPr>
                        <a:t>AI can generate human-quality text, translate languages, solve complex problems, and even create original art and music.</a:t>
                      </a:r>
                      <a:endParaRPr lang="en-US" sz="2400" b="0" i="0" u="none" strike="noStrike">
                        <a:effectLst/>
                        <a:latin typeface="Selawik"/>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rtl="0" eaLnBrk="1" fontAlgn="t" latinLnBrk="0" hangingPunct="1"/>
                      <a:r>
                        <a:rPr lang="en-US" sz="2400" b="0" i="0" u="none" strike="noStrike" kern="1200">
                          <a:solidFill>
                            <a:srgbClr val="000000"/>
                          </a:solidFill>
                          <a:effectLst/>
                          <a:latin typeface="Selawik"/>
                          <a:ea typeface="Arimo"/>
                          <a:cs typeface="Arimo"/>
                        </a:rPr>
                        <a:t>AI lacks genuine understanding, creativity, and critical thinking abilities. It can also perpetuate biases present in its training data</a:t>
                      </a:r>
                      <a:endParaRPr lang="en-US" sz="2400" b="0" i="0" u="none" strike="noStrike">
                        <a:effectLst/>
                        <a:latin typeface="Selawik"/>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l" rtl="0" eaLnBrk="1" fontAlgn="auto" latinLnBrk="0" hangingPunct="1"/>
                      <a:r>
                        <a:rPr lang="en-US" sz="2400" b="0" i="0" u="none" strike="noStrike" kern="1200">
                          <a:solidFill>
                            <a:srgbClr val="000000"/>
                          </a:solidFill>
                          <a:effectLst/>
                          <a:latin typeface="Selawik"/>
                          <a:ea typeface="Arimo"/>
                          <a:cs typeface="Arimo"/>
                        </a:rPr>
                        <a:t>Faculty and students need to be aware of AI's capabilities and limitations to use it responsibly and ethically.</a:t>
                      </a:r>
                      <a:endParaRPr lang="en-US" sz="2400" b="0" i="0" u="none" strike="noStrike">
                        <a:effectLst/>
                        <a:latin typeface="Selawik"/>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86677377"/>
                  </a:ext>
                </a:extLst>
              </a:tr>
            </a:tbl>
          </a:graphicData>
        </a:graphic>
      </p:graphicFrame>
    </p:spTree>
    <p:extLst>
      <p:ext uri="{BB962C8B-B14F-4D97-AF65-F5344CB8AC3E}">
        <p14:creationId xmlns:p14="http://schemas.microsoft.com/office/powerpoint/2010/main" val="496992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18D7-9B2F-0AF2-0486-C42AAC550FE6}"/>
              </a:ext>
            </a:extLst>
          </p:cNvPr>
          <p:cNvSpPr>
            <a:spLocks noGrp="1"/>
          </p:cNvSpPr>
          <p:nvPr>
            <p:ph type="title"/>
          </p:nvPr>
        </p:nvSpPr>
        <p:spPr>
          <a:xfrm>
            <a:off x="879968" y="526222"/>
            <a:ext cx="7015178" cy="769742"/>
          </a:xfrm>
        </p:spPr>
        <p:txBody>
          <a:bodyPr>
            <a:normAutofit/>
          </a:bodyPr>
          <a:lstStyle/>
          <a:p>
            <a:pPr>
              <a:lnSpc>
                <a:spcPct val="120000"/>
              </a:lnSpc>
              <a:spcBef>
                <a:spcPts val="1000"/>
              </a:spcBef>
            </a:pPr>
            <a:r>
              <a:rPr lang="en-US">
                <a:solidFill>
                  <a:srgbClr val="C00000"/>
                </a:solidFill>
                <a:latin typeface="Arial"/>
                <a:cs typeface="Arial"/>
              </a:rPr>
              <a:t>AI Detection and Reliability Tools</a:t>
            </a:r>
            <a:endParaRPr lang="en-US">
              <a:latin typeface="Arial"/>
              <a:cs typeface="Arial"/>
            </a:endParaRPr>
          </a:p>
        </p:txBody>
      </p:sp>
      <p:sp>
        <p:nvSpPr>
          <p:cNvPr id="3" name="Content Placeholder 2">
            <a:extLst>
              <a:ext uri="{FF2B5EF4-FFF2-40B4-BE49-F238E27FC236}">
                <a16:creationId xmlns:a16="http://schemas.microsoft.com/office/drawing/2014/main" id="{2E2AC68E-07B2-8611-C579-48805C9140ED}"/>
              </a:ext>
            </a:extLst>
          </p:cNvPr>
          <p:cNvSpPr>
            <a:spLocks noGrp="1"/>
          </p:cNvSpPr>
          <p:nvPr>
            <p:ph idx="1"/>
          </p:nvPr>
        </p:nvSpPr>
        <p:spPr>
          <a:xfrm>
            <a:off x="877824" y="1298519"/>
            <a:ext cx="10433588" cy="5239397"/>
          </a:xfrm>
        </p:spPr>
        <p:txBody>
          <a:bodyPr vert="horz" lIns="91440" tIns="45720" rIns="91440" bIns="45720" rtlCol="0" anchor="t">
            <a:normAutofit/>
          </a:bodyPr>
          <a:lstStyle/>
          <a:p>
            <a:pPr marL="0" indent="0">
              <a:buNone/>
            </a:pPr>
            <a:r>
              <a:rPr lang="en-US" sz="3200">
                <a:latin typeface="Selawik"/>
              </a:rPr>
              <a:t>Some of the apps that are available in Canvas are: </a:t>
            </a:r>
          </a:p>
          <a:p>
            <a:r>
              <a:rPr lang="en-US" sz="3200" b="1"/>
              <a:t>Turnitin</a:t>
            </a:r>
            <a:r>
              <a:rPr lang="en-US" sz="3200">
                <a:ea typeface="+mn-lt"/>
                <a:cs typeface="+mn-lt"/>
              </a:rPr>
              <a:t> </a:t>
            </a:r>
          </a:p>
          <a:p>
            <a:r>
              <a:rPr lang="en-US" sz="3200" b="1" err="1">
                <a:ea typeface="+mn-lt"/>
                <a:cs typeface="+mn-lt"/>
              </a:rPr>
              <a:t>Copyleaks</a:t>
            </a:r>
            <a:r>
              <a:rPr lang="en-US" sz="3200">
                <a:ea typeface="+mn-lt"/>
                <a:cs typeface="+mn-lt"/>
              </a:rPr>
              <a:t> </a:t>
            </a:r>
            <a:endParaRPr lang="en-US" sz="3200">
              <a:latin typeface="Aptos Light"/>
            </a:endParaRPr>
          </a:p>
          <a:p>
            <a:r>
              <a:rPr lang="en-US" sz="3200" b="1" err="1">
                <a:latin typeface="Aptos Light"/>
              </a:rPr>
              <a:t>Proctorio</a:t>
            </a:r>
            <a:endParaRPr lang="en-US" sz="3200" b="1">
              <a:latin typeface="Aptos Light"/>
            </a:endParaRPr>
          </a:p>
          <a:p>
            <a:r>
              <a:rPr lang="en-US" sz="3200" b="1">
                <a:latin typeface="Aptos Light"/>
              </a:rPr>
              <a:t>Honor Lock</a:t>
            </a:r>
          </a:p>
          <a:p>
            <a:pPr marL="0" indent="0">
              <a:buNone/>
            </a:pPr>
            <a:r>
              <a:rPr lang="en-US" sz="3200">
                <a:latin typeface="Aptos Light"/>
              </a:rPr>
              <a:t>**</a:t>
            </a:r>
            <a:r>
              <a:rPr lang="en-US" sz="2800">
                <a:latin typeface="Aptos Light"/>
              </a:rPr>
              <a:t>These are not available for De Anza faculty**</a:t>
            </a:r>
          </a:p>
          <a:p>
            <a:endParaRPr lang="en-US" sz="3200">
              <a:latin typeface="Aptos Light"/>
            </a:endParaRPr>
          </a:p>
          <a:p>
            <a:pPr>
              <a:lnSpc>
                <a:spcPct val="100000"/>
              </a:lnSpc>
              <a:spcBef>
                <a:spcPct val="0"/>
              </a:spcBef>
            </a:pPr>
            <a:endParaRPr lang="en-US" sz="3200">
              <a:latin typeface="Walbaum Display"/>
            </a:endParaRPr>
          </a:p>
          <a:p>
            <a:endParaRPr lang="en-US"/>
          </a:p>
        </p:txBody>
      </p:sp>
      <p:sp>
        <p:nvSpPr>
          <p:cNvPr id="4" name="Date Placeholder 3">
            <a:extLst>
              <a:ext uri="{FF2B5EF4-FFF2-40B4-BE49-F238E27FC236}">
                <a16:creationId xmlns:a16="http://schemas.microsoft.com/office/drawing/2014/main" id="{486A37A0-E13E-FD46-4EAA-D0826211921F}"/>
              </a:ext>
            </a:extLst>
          </p:cNvPr>
          <p:cNvSpPr>
            <a:spLocks noGrp="1"/>
          </p:cNvSpPr>
          <p:nvPr>
            <p:ph type="dt" sz="half" idx="10"/>
          </p:nvPr>
        </p:nvSpPr>
        <p:spPr/>
        <p:txBody>
          <a:bodyPr/>
          <a:lstStyle/>
          <a:p>
            <a:fld id="{E3F608FE-FE4C-4AF8-AA90-8AE257EFA6BD}" type="datetime1">
              <a:t>2/12/2025</a:t>
            </a:fld>
            <a:endParaRPr lang="en-US"/>
          </a:p>
        </p:txBody>
      </p:sp>
      <p:sp>
        <p:nvSpPr>
          <p:cNvPr id="5" name="Footer Placeholder 4">
            <a:extLst>
              <a:ext uri="{FF2B5EF4-FFF2-40B4-BE49-F238E27FC236}">
                <a16:creationId xmlns:a16="http://schemas.microsoft.com/office/drawing/2014/main" id="{C5CF51B7-B367-EFCE-1577-E462F6DB16AD}"/>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EB0C163D-82CD-9EEB-0B0D-3A88D35F5EA8}"/>
              </a:ext>
            </a:extLst>
          </p:cNvPr>
          <p:cNvSpPr>
            <a:spLocks noGrp="1"/>
          </p:cNvSpPr>
          <p:nvPr>
            <p:ph type="sldNum" sz="quarter" idx="12"/>
          </p:nvPr>
        </p:nvSpPr>
        <p:spPr/>
        <p:txBody>
          <a:bodyPr/>
          <a:lstStyle/>
          <a:p>
            <a:fld id="{5E4DE196-8A13-4FF7-A07E-102851959EAB}" type="slidenum">
              <a:rPr lang="en-US" dirty="0"/>
              <a:t>5</a:t>
            </a:fld>
            <a:endParaRPr lang="en-US"/>
          </a:p>
        </p:txBody>
      </p:sp>
    </p:spTree>
    <p:extLst>
      <p:ext uri="{BB962C8B-B14F-4D97-AF65-F5344CB8AC3E}">
        <p14:creationId xmlns:p14="http://schemas.microsoft.com/office/powerpoint/2010/main" val="4069971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70A0B-E942-5600-3A1E-D54946D13375}"/>
              </a:ext>
            </a:extLst>
          </p:cNvPr>
          <p:cNvSpPr>
            <a:spLocks noGrp="1"/>
          </p:cNvSpPr>
          <p:nvPr>
            <p:ph type="title"/>
          </p:nvPr>
        </p:nvSpPr>
        <p:spPr>
          <a:xfrm>
            <a:off x="871108" y="247351"/>
            <a:ext cx="10509941" cy="1233598"/>
          </a:xfrm>
        </p:spPr>
        <p:txBody>
          <a:bodyPr>
            <a:normAutofit/>
          </a:bodyPr>
          <a:lstStyle/>
          <a:p>
            <a:r>
              <a:rPr lang="en-US">
                <a:solidFill>
                  <a:srgbClr val="C00000"/>
                </a:solidFill>
                <a:latin typeface="Arial"/>
                <a:cs typeface="Arial"/>
              </a:rPr>
              <a:t>AI Detection and Reliability Diversity and Equity Concerns</a:t>
            </a:r>
            <a:endParaRPr lang="en-US">
              <a:latin typeface="Arial"/>
              <a:cs typeface="Arial"/>
            </a:endParaRPr>
          </a:p>
        </p:txBody>
      </p:sp>
      <p:sp>
        <p:nvSpPr>
          <p:cNvPr id="4" name="Date Placeholder 3">
            <a:extLst>
              <a:ext uri="{FF2B5EF4-FFF2-40B4-BE49-F238E27FC236}">
                <a16:creationId xmlns:a16="http://schemas.microsoft.com/office/drawing/2014/main" id="{7D74962B-4915-A3D2-A1B2-0995341651F2}"/>
              </a:ext>
            </a:extLst>
          </p:cNvPr>
          <p:cNvSpPr>
            <a:spLocks noGrp="1"/>
          </p:cNvSpPr>
          <p:nvPr>
            <p:ph type="dt" sz="half" idx="10"/>
          </p:nvPr>
        </p:nvSpPr>
        <p:spPr/>
        <p:txBody>
          <a:bodyPr/>
          <a:lstStyle/>
          <a:p>
            <a:fld id="{14C1A724-74B6-46B1-9D33-B9B8D7352059}" type="datetime1">
              <a:t>2/12/2025</a:t>
            </a:fld>
            <a:endParaRPr lang="en-US"/>
          </a:p>
        </p:txBody>
      </p:sp>
      <p:sp>
        <p:nvSpPr>
          <p:cNvPr id="5" name="Footer Placeholder 4">
            <a:extLst>
              <a:ext uri="{FF2B5EF4-FFF2-40B4-BE49-F238E27FC236}">
                <a16:creationId xmlns:a16="http://schemas.microsoft.com/office/drawing/2014/main" id="{FCCC2A88-5A27-E486-1E44-A57AF65F567F}"/>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669FC6DE-603C-9727-BBA3-54D9183F5852}"/>
              </a:ext>
            </a:extLst>
          </p:cNvPr>
          <p:cNvSpPr>
            <a:spLocks noGrp="1"/>
          </p:cNvSpPr>
          <p:nvPr>
            <p:ph type="sldNum" sz="quarter" idx="12"/>
          </p:nvPr>
        </p:nvSpPr>
        <p:spPr/>
        <p:txBody>
          <a:bodyPr/>
          <a:lstStyle/>
          <a:p>
            <a:fld id="{5E4DE196-8A13-4FF7-A07E-102851959EAB}" type="slidenum">
              <a:rPr lang="en-US" dirty="0"/>
              <a:t>6</a:t>
            </a:fld>
            <a:endParaRPr lang="en-US"/>
          </a:p>
        </p:txBody>
      </p:sp>
      <p:sp>
        <p:nvSpPr>
          <p:cNvPr id="9" name="Content Placeholder 8">
            <a:extLst>
              <a:ext uri="{FF2B5EF4-FFF2-40B4-BE49-F238E27FC236}">
                <a16:creationId xmlns:a16="http://schemas.microsoft.com/office/drawing/2014/main" id="{2E5C6FE4-30ED-741E-9EA6-4D654F133EB7}"/>
              </a:ext>
            </a:extLst>
          </p:cNvPr>
          <p:cNvSpPr>
            <a:spLocks noGrp="1"/>
          </p:cNvSpPr>
          <p:nvPr>
            <p:ph idx="1"/>
          </p:nvPr>
        </p:nvSpPr>
        <p:spPr>
          <a:xfrm>
            <a:off x="870048" y="1473739"/>
            <a:ext cx="10450223" cy="5109021"/>
          </a:xfrm>
        </p:spPr>
        <p:txBody>
          <a:bodyPr vert="horz" lIns="91440" tIns="45720" rIns="91440" bIns="45720" rtlCol="0" anchor="t">
            <a:noAutofit/>
          </a:bodyPr>
          <a:lstStyle/>
          <a:p>
            <a:pPr marL="0" indent="0">
              <a:buNone/>
            </a:pPr>
            <a:endParaRPr lang="en-US" sz="2000"/>
          </a:p>
          <a:p>
            <a:endParaRPr lang="en-US" sz="2000" b="1"/>
          </a:p>
        </p:txBody>
      </p:sp>
      <p:graphicFrame>
        <p:nvGraphicFramePr>
          <p:cNvPr id="12" name="Table 11">
            <a:extLst>
              <a:ext uri="{FF2B5EF4-FFF2-40B4-BE49-F238E27FC236}">
                <a16:creationId xmlns:a16="http://schemas.microsoft.com/office/drawing/2014/main" id="{BDF850BC-C5B8-2E44-0157-7153602D79CC}"/>
              </a:ext>
            </a:extLst>
          </p:cNvPr>
          <p:cNvGraphicFramePr>
            <a:graphicFrameLocks noGrp="1"/>
          </p:cNvGraphicFramePr>
          <p:nvPr>
            <p:extLst>
              <p:ext uri="{D42A27DB-BD31-4B8C-83A1-F6EECF244321}">
                <p14:modId xmlns:p14="http://schemas.microsoft.com/office/powerpoint/2010/main" val="570977429"/>
              </p:ext>
            </p:extLst>
          </p:nvPr>
        </p:nvGraphicFramePr>
        <p:xfrm>
          <a:off x="1191290" y="1485531"/>
          <a:ext cx="9792710" cy="4826137"/>
        </p:xfrm>
        <a:graphic>
          <a:graphicData uri="http://schemas.openxmlformats.org/drawingml/2006/table">
            <a:tbl>
              <a:tblPr bandRow="1">
                <a:tableStyleId>{5C22544A-7EE6-4342-B048-85BDC9FD1C3A}</a:tableStyleId>
              </a:tblPr>
              <a:tblGrid>
                <a:gridCol w="4890759">
                  <a:extLst>
                    <a:ext uri="{9D8B030D-6E8A-4147-A177-3AD203B41FA5}">
                      <a16:colId xmlns:a16="http://schemas.microsoft.com/office/drawing/2014/main" val="172966313"/>
                    </a:ext>
                  </a:extLst>
                </a:gridCol>
                <a:gridCol w="4901951">
                  <a:extLst>
                    <a:ext uri="{9D8B030D-6E8A-4147-A177-3AD203B41FA5}">
                      <a16:colId xmlns:a16="http://schemas.microsoft.com/office/drawing/2014/main" val="4027349345"/>
                    </a:ext>
                  </a:extLst>
                </a:gridCol>
              </a:tblGrid>
              <a:tr h="1002072">
                <a:tc>
                  <a:txBody>
                    <a:bodyPr/>
                    <a:lstStyle/>
                    <a:p>
                      <a:pPr marL="0" marR="0" lvl="0" indent="0" algn="l">
                        <a:lnSpc>
                          <a:spcPct val="120000"/>
                        </a:lnSpc>
                        <a:spcBef>
                          <a:spcPts val="1000"/>
                        </a:spcBef>
                        <a:spcAft>
                          <a:spcPts val="0"/>
                        </a:spcAft>
                        <a:buNone/>
                      </a:pPr>
                      <a:r>
                        <a:rPr lang="en-US" sz="2400" b="1" i="0" u="none" strike="noStrike" noProof="0">
                          <a:solidFill>
                            <a:srgbClr val="35403A"/>
                          </a:solidFill>
                          <a:effectLst/>
                          <a:latin typeface="Aptos Light"/>
                        </a:rPr>
                        <a:t>Positive Effects on Diversity and Equity</a:t>
                      </a:r>
                      <a:endParaRPr lang="en-US" sz="2400" b="0" i="0" u="none" strike="noStrike" noProof="0">
                        <a:solidFill>
                          <a:srgbClr val="000000"/>
                        </a:solidFill>
                        <a:effectLst/>
                        <a:latin typeface="Aptos Light"/>
                      </a:endParaRPr>
                    </a:p>
                    <a:p>
                      <a:pPr lvl="0" algn="l">
                        <a:lnSpc>
                          <a:spcPts val="2160"/>
                        </a:lnSpc>
                        <a:buNone/>
                      </a:pPr>
                      <a:endParaRPr lang="en-US" sz="2400" b="1" i="0">
                        <a:solidFill>
                          <a:srgbClr val="FFFFFF"/>
                        </a:solidFill>
                        <a:effectLst/>
                        <a:latin typeface="Aptos 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a:lnSpc>
                          <a:spcPct val="120000"/>
                        </a:lnSpc>
                        <a:spcBef>
                          <a:spcPts val="1000"/>
                        </a:spcBef>
                        <a:spcAft>
                          <a:spcPts val="0"/>
                        </a:spcAft>
                        <a:buNone/>
                      </a:pPr>
                      <a:r>
                        <a:rPr lang="en-US" sz="2400" b="1" i="0" u="none" strike="noStrike" noProof="0">
                          <a:solidFill>
                            <a:srgbClr val="35403A"/>
                          </a:solidFill>
                          <a:effectLst/>
                          <a:latin typeface="Aptos Light"/>
                        </a:rPr>
                        <a:t>Negative Effects on Diversity and Equity</a:t>
                      </a:r>
                      <a:endParaRPr lang="en-US" sz="2400" b="0" i="0" u="none" strike="noStrike" noProof="0">
                        <a:solidFill>
                          <a:srgbClr val="FFFFFF"/>
                        </a:solidFill>
                        <a:effectLst/>
                        <a:latin typeface="Aptos Light"/>
                      </a:endParaRPr>
                    </a:p>
                    <a:p>
                      <a:pPr lvl="0" algn="l">
                        <a:lnSpc>
                          <a:spcPts val="2160"/>
                        </a:lnSpc>
                        <a:buNone/>
                      </a:pPr>
                      <a:endParaRPr lang="en-US" sz="2400" b="1" i="0">
                        <a:solidFill>
                          <a:srgbClr val="FFFFFF"/>
                        </a:solidFill>
                        <a:effectLst/>
                        <a:latin typeface="Aptos 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2331470"/>
                  </a:ext>
                </a:extLst>
              </a:tr>
              <a:tr h="3562931">
                <a:tc>
                  <a:txBody>
                    <a:bodyPr/>
                    <a:lstStyle/>
                    <a:p>
                      <a:pPr marL="342900" marR="0" lvl="0" indent="-342900" algn="l">
                        <a:lnSpc>
                          <a:spcPct val="120000"/>
                        </a:lnSpc>
                        <a:spcBef>
                          <a:spcPts val="1000"/>
                        </a:spcBef>
                        <a:spcAft>
                          <a:spcPts val="0"/>
                        </a:spcAft>
                        <a:buFont typeface="Arial"/>
                        <a:buChar char="•"/>
                      </a:pPr>
                      <a:r>
                        <a:rPr lang="en-US" sz="2400" b="0" i="0" u="none" strike="noStrike" noProof="0">
                          <a:solidFill>
                            <a:srgbClr val="35403A"/>
                          </a:solidFill>
                          <a:effectLst/>
                          <a:latin typeface="Aptos Light"/>
                        </a:rPr>
                        <a:t>Equal Standards</a:t>
                      </a:r>
                      <a:endParaRPr lang="en-US" sz="2400" b="0" i="0" u="none" strike="noStrike" noProof="0">
                        <a:solidFill>
                          <a:srgbClr val="000000"/>
                        </a:solidFill>
                        <a:effectLst/>
                        <a:latin typeface="Aptos Light"/>
                      </a:endParaRPr>
                    </a:p>
                    <a:p>
                      <a:pPr marL="285750" marR="0" lvl="0" indent="-285750" algn="l">
                        <a:lnSpc>
                          <a:spcPct val="120000"/>
                        </a:lnSpc>
                        <a:spcBef>
                          <a:spcPts val="1000"/>
                        </a:spcBef>
                        <a:spcAft>
                          <a:spcPts val="0"/>
                        </a:spcAft>
                        <a:buClr>
                          <a:srgbClr val="000000"/>
                        </a:buClr>
                        <a:buFont typeface="Arial"/>
                        <a:buChar char="•"/>
                      </a:pPr>
                      <a:r>
                        <a:rPr lang="en-US" sz="2400" b="0" i="0" u="none" strike="noStrike" noProof="0">
                          <a:solidFill>
                            <a:srgbClr val="35403A"/>
                          </a:solidFill>
                          <a:effectLst/>
                          <a:latin typeface="Aptos Light"/>
                        </a:rPr>
                        <a:t>Reducing Unintentional Misuse</a:t>
                      </a:r>
                      <a:endParaRPr lang="en-US" sz="2400" b="0" i="0" u="none" strike="noStrike" noProof="0">
                        <a:solidFill>
                          <a:srgbClr val="000000"/>
                        </a:solidFill>
                        <a:effectLst/>
                        <a:latin typeface="Aptos Light"/>
                      </a:endParaRPr>
                    </a:p>
                    <a:p>
                      <a:pPr marL="285750" marR="0" lvl="0" indent="-285750" algn="l">
                        <a:lnSpc>
                          <a:spcPct val="120000"/>
                        </a:lnSpc>
                        <a:spcBef>
                          <a:spcPts val="1000"/>
                        </a:spcBef>
                        <a:spcAft>
                          <a:spcPts val="0"/>
                        </a:spcAft>
                        <a:buFont typeface="Arial"/>
                        <a:buChar char="•"/>
                      </a:pPr>
                      <a:r>
                        <a:rPr lang="en-US" sz="2400" b="0" i="0" u="none" strike="noStrike" noProof="0">
                          <a:solidFill>
                            <a:srgbClr val="35403A"/>
                          </a:solidFill>
                          <a:effectLst/>
                          <a:latin typeface="Aptos Light"/>
                        </a:rPr>
                        <a:t>Access to Automated Tools</a:t>
                      </a:r>
                      <a:endParaRPr lang="en-US" sz="2400" b="0" i="0" u="none" strike="noStrike" noProof="0">
                        <a:solidFill>
                          <a:srgbClr val="000000"/>
                        </a:solidFill>
                        <a:effectLst/>
                        <a:latin typeface="Aptos Light"/>
                      </a:endParaRPr>
                    </a:p>
                    <a:p>
                      <a:pPr marL="285750" marR="0" lvl="0" indent="-285750" algn="l">
                        <a:lnSpc>
                          <a:spcPct val="120000"/>
                        </a:lnSpc>
                        <a:spcBef>
                          <a:spcPts val="1000"/>
                        </a:spcBef>
                        <a:spcAft>
                          <a:spcPts val="0"/>
                        </a:spcAft>
                        <a:buFont typeface="Arial"/>
                        <a:buChar char="•"/>
                      </a:pPr>
                      <a:r>
                        <a:rPr lang="en-US" sz="2400" b="0" i="0" u="none" strike="noStrike" noProof="0">
                          <a:solidFill>
                            <a:srgbClr val="35403A"/>
                          </a:solidFill>
                          <a:effectLst/>
                          <a:latin typeface="Aptos Light"/>
                        </a:rPr>
                        <a:t>Transparency</a:t>
                      </a:r>
                      <a:endParaRPr lang="en-US" sz="2400" b="0" i="0" u="none" strike="noStrike" noProof="0">
                        <a:solidFill>
                          <a:srgbClr val="000000"/>
                        </a:solidFill>
                        <a:effectLst/>
                        <a:latin typeface="Aptos Light"/>
                      </a:endParaRPr>
                    </a:p>
                    <a:p>
                      <a:pPr lvl="0" algn="l">
                        <a:lnSpc>
                          <a:spcPts val="2160"/>
                        </a:lnSpc>
                        <a:buNone/>
                      </a:pPr>
                      <a:endParaRPr lang="en-US" sz="2400" b="0" i="0">
                        <a:solidFill>
                          <a:srgbClr val="000000"/>
                        </a:solidFill>
                        <a:effectLst/>
                        <a:latin typeface="Aptos 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marR="0" lvl="0" indent="-342900" algn="l">
                        <a:lnSpc>
                          <a:spcPct val="120000"/>
                        </a:lnSpc>
                        <a:spcBef>
                          <a:spcPts val="1000"/>
                        </a:spcBef>
                        <a:spcAft>
                          <a:spcPts val="0"/>
                        </a:spcAft>
                        <a:buFont typeface="Arial"/>
                        <a:buChar char="•"/>
                      </a:pPr>
                      <a:r>
                        <a:rPr lang="en-US" sz="2400" b="0" i="0" u="none" strike="noStrike" noProof="0">
                          <a:solidFill>
                            <a:srgbClr val="35403A"/>
                          </a:solidFill>
                          <a:effectLst/>
                          <a:latin typeface="Aptos Light"/>
                        </a:rPr>
                        <a:t>Disproportionate Impact on Marginalized Students</a:t>
                      </a:r>
                      <a:endParaRPr lang="en-US" sz="2400" b="0" i="0" u="none" strike="noStrike" noProof="0">
                        <a:solidFill>
                          <a:srgbClr val="000000"/>
                        </a:solidFill>
                        <a:effectLst/>
                        <a:latin typeface="Aptos Light"/>
                      </a:endParaRPr>
                    </a:p>
                    <a:p>
                      <a:pPr marL="285750" marR="0" lvl="0" indent="-285750" algn="l">
                        <a:lnSpc>
                          <a:spcPct val="120000"/>
                        </a:lnSpc>
                        <a:spcBef>
                          <a:spcPts val="1000"/>
                        </a:spcBef>
                        <a:spcAft>
                          <a:spcPts val="0"/>
                        </a:spcAft>
                        <a:buFont typeface="Arial"/>
                        <a:buChar char="•"/>
                      </a:pPr>
                      <a:r>
                        <a:rPr lang="en-US" sz="2400" b="0" i="0" u="none" strike="noStrike" noProof="0">
                          <a:solidFill>
                            <a:srgbClr val="35403A"/>
                          </a:solidFill>
                          <a:effectLst/>
                          <a:latin typeface="Aptos Light"/>
                        </a:rPr>
                        <a:t>Access to AI Literacy</a:t>
                      </a:r>
                      <a:endParaRPr lang="en-US" sz="2400" b="0" i="0" u="none" strike="noStrike" noProof="0">
                        <a:solidFill>
                          <a:srgbClr val="000000"/>
                        </a:solidFill>
                        <a:effectLst/>
                        <a:latin typeface="Aptos Light"/>
                      </a:endParaRPr>
                    </a:p>
                    <a:p>
                      <a:pPr marL="285750" marR="0" lvl="0" indent="-285750" algn="l">
                        <a:lnSpc>
                          <a:spcPct val="120000"/>
                        </a:lnSpc>
                        <a:spcBef>
                          <a:spcPts val="1000"/>
                        </a:spcBef>
                        <a:spcAft>
                          <a:spcPts val="0"/>
                        </a:spcAft>
                        <a:buFont typeface="Arial"/>
                        <a:buChar char="•"/>
                      </a:pPr>
                      <a:r>
                        <a:rPr lang="en-US" sz="2400" b="0" i="0" u="none" strike="noStrike" noProof="0">
                          <a:solidFill>
                            <a:srgbClr val="35403A"/>
                          </a:solidFill>
                          <a:effectLst/>
                          <a:latin typeface="Aptos Light"/>
                        </a:rPr>
                        <a:t>Differential Impact on Learning</a:t>
                      </a:r>
                      <a:endParaRPr lang="en-US" sz="2400" b="0" i="0" u="none" strike="noStrike" noProof="0">
                        <a:solidFill>
                          <a:srgbClr val="000000"/>
                        </a:solidFill>
                        <a:effectLst/>
                        <a:latin typeface="Aptos Light"/>
                      </a:endParaRPr>
                    </a:p>
                    <a:p>
                      <a:pPr marL="285750" marR="0" lvl="0" indent="-285750" algn="l">
                        <a:lnSpc>
                          <a:spcPct val="120000"/>
                        </a:lnSpc>
                        <a:spcBef>
                          <a:spcPts val="1000"/>
                        </a:spcBef>
                        <a:spcAft>
                          <a:spcPts val="0"/>
                        </a:spcAft>
                        <a:buFont typeface="Arial"/>
                        <a:buChar char="•"/>
                      </a:pPr>
                      <a:r>
                        <a:rPr lang="en-US" sz="2400" b="0" i="0" u="none" strike="noStrike" noProof="0">
                          <a:solidFill>
                            <a:srgbClr val="35403A"/>
                          </a:solidFill>
                          <a:effectLst/>
                          <a:latin typeface="Aptos Light"/>
                        </a:rPr>
                        <a:t>Equitable Access to Support</a:t>
                      </a:r>
                      <a:endParaRPr lang="en-US" sz="2400" b="0" i="0" u="none" strike="noStrike" noProof="0">
                        <a:solidFill>
                          <a:srgbClr val="000000"/>
                        </a:solidFill>
                        <a:effectLst/>
                        <a:latin typeface="Aptos Light"/>
                      </a:endParaRPr>
                    </a:p>
                    <a:p>
                      <a:pPr lvl="0" algn="l">
                        <a:lnSpc>
                          <a:spcPts val="2160"/>
                        </a:lnSpc>
                        <a:buNone/>
                      </a:pPr>
                      <a:endParaRPr lang="en-US" sz="2400" b="0" i="0">
                        <a:solidFill>
                          <a:srgbClr val="000000"/>
                        </a:solidFill>
                        <a:effectLst/>
                        <a:latin typeface="Aptos 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78386957"/>
                  </a:ext>
                </a:extLst>
              </a:tr>
            </a:tbl>
          </a:graphicData>
        </a:graphic>
      </p:graphicFrame>
    </p:spTree>
    <p:extLst>
      <p:ext uri="{BB962C8B-B14F-4D97-AF65-F5344CB8AC3E}">
        <p14:creationId xmlns:p14="http://schemas.microsoft.com/office/powerpoint/2010/main" val="325519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3DBEF-3E92-F879-4525-5E6FC9269278}"/>
              </a:ext>
            </a:extLst>
          </p:cNvPr>
          <p:cNvSpPr>
            <a:spLocks noGrp="1"/>
          </p:cNvSpPr>
          <p:nvPr>
            <p:ph type="title"/>
          </p:nvPr>
        </p:nvSpPr>
        <p:spPr>
          <a:xfrm>
            <a:off x="871108" y="366733"/>
            <a:ext cx="10813063" cy="1088719"/>
          </a:xfrm>
        </p:spPr>
        <p:txBody>
          <a:bodyPr>
            <a:normAutofit/>
          </a:bodyPr>
          <a:lstStyle/>
          <a:p>
            <a:r>
              <a:rPr lang="en-US">
                <a:solidFill>
                  <a:srgbClr val="C00000"/>
                </a:solidFill>
                <a:latin typeface="Arial"/>
                <a:ea typeface="+mj-lt"/>
                <a:cs typeface="+mj-lt"/>
              </a:rPr>
              <a:t>Recommendations for Equitable AI Detection Implementation</a:t>
            </a:r>
            <a:endParaRPr lang="en-US">
              <a:solidFill>
                <a:srgbClr val="C00000"/>
              </a:solidFill>
              <a:latin typeface="Arial"/>
              <a:cs typeface="Arial"/>
            </a:endParaRPr>
          </a:p>
        </p:txBody>
      </p:sp>
      <p:sp>
        <p:nvSpPr>
          <p:cNvPr id="3" name="Content Placeholder 2">
            <a:extLst>
              <a:ext uri="{FF2B5EF4-FFF2-40B4-BE49-F238E27FC236}">
                <a16:creationId xmlns:a16="http://schemas.microsoft.com/office/drawing/2014/main" id="{8A38C189-072F-FFF4-FF19-533E67FEC7E3}"/>
              </a:ext>
            </a:extLst>
          </p:cNvPr>
          <p:cNvSpPr>
            <a:spLocks noGrp="1"/>
          </p:cNvSpPr>
          <p:nvPr>
            <p:ph idx="1"/>
          </p:nvPr>
        </p:nvSpPr>
        <p:spPr>
          <a:xfrm>
            <a:off x="868964" y="1457103"/>
            <a:ext cx="10442448" cy="4754423"/>
          </a:xfrm>
        </p:spPr>
        <p:txBody>
          <a:bodyPr vert="horz" lIns="91440" tIns="45720" rIns="91440" bIns="45720" rtlCol="0" anchor="t">
            <a:normAutofit/>
          </a:bodyPr>
          <a:lstStyle/>
          <a:p>
            <a:r>
              <a:rPr lang="en-US" sz="2800">
                <a:latin typeface="Selawik"/>
                <a:ea typeface="+mn-lt"/>
                <a:cs typeface="+mn-lt"/>
              </a:rPr>
              <a:t>Provide Clear and Inclusive Guidelines</a:t>
            </a:r>
          </a:p>
          <a:p>
            <a:r>
              <a:rPr lang="en-US" sz="2800">
                <a:latin typeface="Selawik"/>
                <a:ea typeface="+mn-lt"/>
                <a:cs typeface="+mn-lt"/>
              </a:rPr>
              <a:t>Training and Awareness for Instructors</a:t>
            </a:r>
          </a:p>
          <a:p>
            <a:r>
              <a:rPr lang="en-US" sz="2800">
                <a:latin typeface="Selawik"/>
                <a:ea typeface="+mn-lt"/>
                <a:cs typeface="+mn-lt"/>
              </a:rPr>
              <a:t>Support for AI Literacy</a:t>
            </a:r>
          </a:p>
          <a:p>
            <a:r>
              <a:rPr lang="en-US" sz="2800">
                <a:latin typeface="Selawik"/>
                <a:ea typeface="+mn-lt"/>
                <a:cs typeface="+mn-lt"/>
              </a:rPr>
              <a:t>Holistic Assessment</a:t>
            </a:r>
          </a:p>
          <a:p>
            <a:r>
              <a:rPr lang="en-US" sz="2800">
                <a:latin typeface="Selawik"/>
                <a:ea typeface="+mn-lt"/>
                <a:cs typeface="+mn-lt"/>
              </a:rPr>
              <a:t>Regular Algorithm Auditing</a:t>
            </a:r>
            <a:endParaRPr lang="en-US" sz="2800">
              <a:latin typeface="Selawik"/>
            </a:endParaRPr>
          </a:p>
        </p:txBody>
      </p:sp>
      <p:sp>
        <p:nvSpPr>
          <p:cNvPr id="4" name="Date Placeholder 3">
            <a:extLst>
              <a:ext uri="{FF2B5EF4-FFF2-40B4-BE49-F238E27FC236}">
                <a16:creationId xmlns:a16="http://schemas.microsoft.com/office/drawing/2014/main" id="{87BFD9DE-50AD-4344-F19B-ECEFA84B9C40}"/>
              </a:ext>
            </a:extLst>
          </p:cNvPr>
          <p:cNvSpPr>
            <a:spLocks noGrp="1"/>
          </p:cNvSpPr>
          <p:nvPr>
            <p:ph type="dt" sz="half" idx="10"/>
          </p:nvPr>
        </p:nvSpPr>
        <p:spPr/>
        <p:txBody>
          <a:bodyPr/>
          <a:lstStyle/>
          <a:p>
            <a:fld id="{ACB0BB45-B187-4B43-ADD6-60F56E738A03}" type="datetime1">
              <a:t>2/12/2025</a:t>
            </a:fld>
            <a:endParaRPr lang="en-US"/>
          </a:p>
        </p:txBody>
      </p:sp>
      <p:sp>
        <p:nvSpPr>
          <p:cNvPr id="5" name="Footer Placeholder 4">
            <a:extLst>
              <a:ext uri="{FF2B5EF4-FFF2-40B4-BE49-F238E27FC236}">
                <a16:creationId xmlns:a16="http://schemas.microsoft.com/office/drawing/2014/main" id="{90F4B096-3230-FD85-84BA-636BC06D6EE7}"/>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AA2E7378-73A7-1455-C6B4-A498C4E25A13}"/>
              </a:ext>
            </a:extLst>
          </p:cNvPr>
          <p:cNvSpPr>
            <a:spLocks noGrp="1"/>
          </p:cNvSpPr>
          <p:nvPr>
            <p:ph type="sldNum" sz="quarter" idx="12"/>
          </p:nvPr>
        </p:nvSpPr>
        <p:spPr/>
        <p:txBody>
          <a:bodyPr/>
          <a:lstStyle/>
          <a:p>
            <a:fld id="{5E4DE196-8A13-4FF7-A07E-102851959EAB}" type="slidenum">
              <a:rPr lang="en-US" dirty="0"/>
              <a:t>7</a:t>
            </a:fld>
            <a:endParaRPr lang="en-US"/>
          </a:p>
        </p:txBody>
      </p:sp>
    </p:spTree>
    <p:extLst>
      <p:ext uri="{BB962C8B-B14F-4D97-AF65-F5344CB8AC3E}">
        <p14:creationId xmlns:p14="http://schemas.microsoft.com/office/powerpoint/2010/main" val="3087206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F09DF-CF3B-8A98-83B1-853DEBCF46E9}"/>
              </a:ext>
            </a:extLst>
          </p:cNvPr>
          <p:cNvSpPr>
            <a:spLocks noGrp="1"/>
          </p:cNvSpPr>
          <p:nvPr>
            <p:ph type="title"/>
          </p:nvPr>
        </p:nvSpPr>
        <p:spPr>
          <a:xfrm>
            <a:off x="879968" y="658366"/>
            <a:ext cx="8624529" cy="760883"/>
          </a:xfrm>
        </p:spPr>
        <p:txBody>
          <a:bodyPr/>
          <a:lstStyle/>
          <a:p>
            <a:r>
              <a:rPr lang="en-US" b="1">
                <a:solidFill>
                  <a:srgbClr val="C00000"/>
                </a:solidFill>
                <a:latin typeface="Arial"/>
                <a:ea typeface="+mj-lt"/>
                <a:cs typeface="+mj-lt"/>
              </a:rPr>
              <a:t>Impact on Workload and Academic Integrity</a:t>
            </a:r>
            <a:endParaRPr lang="en-US">
              <a:solidFill>
                <a:srgbClr val="C00000"/>
              </a:solidFill>
              <a:latin typeface="Arial"/>
              <a:cs typeface="Arial"/>
            </a:endParaRPr>
          </a:p>
        </p:txBody>
      </p:sp>
      <p:sp>
        <p:nvSpPr>
          <p:cNvPr id="4" name="Date Placeholder 3">
            <a:extLst>
              <a:ext uri="{FF2B5EF4-FFF2-40B4-BE49-F238E27FC236}">
                <a16:creationId xmlns:a16="http://schemas.microsoft.com/office/drawing/2014/main" id="{F0992A8E-3C28-70D0-8E9D-22C22002CC2C}"/>
              </a:ext>
            </a:extLst>
          </p:cNvPr>
          <p:cNvSpPr>
            <a:spLocks noGrp="1"/>
          </p:cNvSpPr>
          <p:nvPr>
            <p:ph type="dt" sz="half" idx="10"/>
          </p:nvPr>
        </p:nvSpPr>
        <p:spPr/>
        <p:txBody>
          <a:bodyPr/>
          <a:lstStyle/>
          <a:p>
            <a:fld id="{1DB61CD2-93DA-4B6F-A944-E830F3CE186F}" type="datetime1">
              <a:rPr lang="en-US"/>
              <a:t>2/12/2025</a:t>
            </a:fld>
            <a:endParaRPr lang="en-US"/>
          </a:p>
        </p:txBody>
      </p:sp>
      <p:sp>
        <p:nvSpPr>
          <p:cNvPr id="5" name="Footer Placeholder 4">
            <a:extLst>
              <a:ext uri="{FF2B5EF4-FFF2-40B4-BE49-F238E27FC236}">
                <a16:creationId xmlns:a16="http://schemas.microsoft.com/office/drawing/2014/main" id="{69812FDC-5AD4-E989-F88E-5D1C616186ED}"/>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BB843797-FE50-464B-8A23-00519FBD4C41}"/>
              </a:ext>
            </a:extLst>
          </p:cNvPr>
          <p:cNvSpPr>
            <a:spLocks noGrp="1"/>
          </p:cNvSpPr>
          <p:nvPr>
            <p:ph type="sldNum" sz="quarter" idx="12"/>
          </p:nvPr>
        </p:nvSpPr>
        <p:spPr/>
        <p:txBody>
          <a:bodyPr/>
          <a:lstStyle/>
          <a:p>
            <a:fld id="{5E4DE196-8A13-4FF7-A07E-102851959EAB}" type="slidenum">
              <a:rPr lang="en-US" dirty="0"/>
              <a:t>8</a:t>
            </a:fld>
            <a:endParaRPr lang="en-US"/>
          </a:p>
        </p:txBody>
      </p:sp>
      <p:graphicFrame>
        <p:nvGraphicFramePr>
          <p:cNvPr id="9" name="Table 8">
            <a:extLst>
              <a:ext uri="{FF2B5EF4-FFF2-40B4-BE49-F238E27FC236}">
                <a16:creationId xmlns:a16="http://schemas.microsoft.com/office/drawing/2014/main" id="{40E6543A-2EB1-2C2E-4E0F-12F7DB721990}"/>
              </a:ext>
            </a:extLst>
          </p:cNvPr>
          <p:cNvGraphicFramePr>
            <a:graphicFrameLocks noGrp="1"/>
          </p:cNvGraphicFramePr>
          <p:nvPr>
            <p:extLst>
              <p:ext uri="{D42A27DB-BD31-4B8C-83A1-F6EECF244321}">
                <p14:modId xmlns:p14="http://schemas.microsoft.com/office/powerpoint/2010/main" val="308179937"/>
              </p:ext>
            </p:extLst>
          </p:nvPr>
        </p:nvGraphicFramePr>
        <p:xfrm>
          <a:off x="1025130" y="1590953"/>
          <a:ext cx="9867514" cy="4596770"/>
        </p:xfrm>
        <a:graphic>
          <a:graphicData uri="http://schemas.openxmlformats.org/drawingml/2006/table">
            <a:tbl>
              <a:tblPr bandRow="1">
                <a:tableStyleId>{5C22544A-7EE6-4342-B048-85BDC9FD1C3A}</a:tableStyleId>
              </a:tblPr>
              <a:tblGrid>
                <a:gridCol w="2900987">
                  <a:extLst>
                    <a:ext uri="{9D8B030D-6E8A-4147-A177-3AD203B41FA5}">
                      <a16:colId xmlns:a16="http://schemas.microsoft.com/office/drawing/2014/main" val="3447808698"/>
                    </a:ext>
                  </a:extLst>
                </a:gridCol>
                <a:gridCol w="3264910">
                  <a:extLst>
                    <a:ext uri="{9D8B030D-6E8A-4147-A177-3AD203B41FA5}">
                      <a16:colId xmlns:a16="http://schemas.microsoft.com/office/drawing/2014/main" val="1583854211"/>
                    </a:ext>
                  </a:extLst>
                </a:gridCol>
                <a:gridCol w="3701617">
                  <a:extLst>
                    <a:ext uri="{9D8B030D-6E8A-4147-A177-3AD203B41FA5}">
                      <a16:colId xmlns:a16="http://schemas.microsoft.com/office/drawing/2014/main" val="3973178148"/>
                    </a:ext>
                  </a:extLst>
                </a:gridCol>
              </a:tblGrid>
              <a:tr h="1045028">
                <a:tc>
                  <a:txBody>
                    <a:bodyPr/>
                    <a:lstStyle/>
                    <a:p>
                      <a:pPr algn="l" fontAlgn="base">
                        <a:lnSpc>
                          <a:spcPts val="2400"/>
                        </a:lnSpc>
                      </a:pPr>
                      <a:r>
                        <a:rPr lang="en-US" sz="2400" b="1" i="0">
                          <a:solidFill>
                            <a:srgbClr val="000000"/>
                          </a:solidFill>
                          <a:effectLst/>
                          <a:latin typeface="Selawik"/>
                        </a:rPr>
                        <a:t>Increased Scrutiny</a:t>
                      </a:r>
                      <a:endParaRPr lang="en-US" sz="2400" b="1" i="0">
                        <a:solidFill>
                          <a:srgbClr val="FFFFFF"/>
                        </a:solidFill>
                        <a:effectLst/>
                        <a:latin typeface="Selawik"/>
                      </a:endParaRPr>
                    </a:p>
                  </a:txBody>
                  <a:tcPr>
                    <a:lnL w="7772" cap="flat" cmpd="sng" algn="ctr">
                      <a:solidFill>
                        <a:srgbClr val="000000"/>
                      </a:solidFill>
                      <a:prstDash val="solid"/>
                      <a:round/>
                      <a:headEnd type="none" w="med" len="med"/>
                      <a:tailEnd type="none" w="med" len="med"/>
                    </a:lnL>
                    <a:lnR w="7772" cap="flat" cmpd="sng" algn="ctr">
                      <a:solidFill>
                        <a:srgbClr val="000000"/>
                      </a:solidFill>
                      <a:prstDash val="solid"/>
                      <a:round/>
                      <a:headEnd type="none" w="med" len="med"/>
                      <a:tailEnd type="none" w="med" len="med"/>
                    </a:lnR>
                    <a:lnT w="7772" cap="flat" cmpd="sng" algn="ctr">
                      <a:solidFill>
                        <a:srgbClr val="000000"/>
                      </a:solidFill>
                      <a:prstDash val="solid"/>
                      <a:round/>
                      <a:headEnd type="none" w="med" len="med"/>
                      <a:tailEnd type="none" w="med" len="med"/>
                    </a:lnT>
                    <a:lnB w="7772" cap="flat" cmpd="sng" algn="ctr">
                      <a:solidFill>
                        <a:srgbClr val="000000"/>
                      </a:solidFill>
                      <a:prstDash val="solid"/>
                      <a:round/>
                      <a:headEnd type="none" w="med" len="med"/>
                      <a:tailEnd type="none" w="med" len="med"/>
                    </a:lnB>
                    <a:solidFill>
                      <a:srgbClr val="FFFFFF"/>
                    </a:solidFill>
                  </a:tcPr>
                </a:tc>
                <a:tc>
                  <a:txBody>
                    <a:bodyPr/>
                    <a:lstStyle/>
                    <a:p>
                      <a:pPr algn="l" fontAlgn="base">
                        <a:lnSpc>
                          <a:spcPts val="2400"/>
                        </a:lnSpc>
                      </a:pPr>
                      <a:r>
                        <a:rPr lang="en-US" sz="2400" b="1" i="0">
                          <a:solidFill>
                            <a:srgbClr val="000000"/>
                          </a:solidFill>
                          <a:effectLst/>
                          <a:latin typeface="Selawik"/>
                        </a:rPr>
                        <a:t>Evolving Definitions</a:t>
                      </a:r>
                      <a:endParaRPr lang="en-US" sz="2400" b="1" i="0">
                        <a:solidFill>
                          <a:srgbClr val="FFFFFF"/>
                        </a:solidFill>
                        <a:effectLst/>
                      </a:endParaRPr>
                    </a:p>
                  </a:txBody>
                  <a:tcPr>
                    <a:lnL w="7772" cap="flat" cmpd="sng" algn="ctr">
                      <a:solidFill>
                        <a:srgbClr val="000000"/>
                      </a:solidFill>
                      <a:prstDash val="solid"/>
                      <a:round/>
                      <a:headEnd type="none" w="med" len="med"/>
                      <a:tailEnd type="none" w="med" len="med"/>
                    </a:lnL>
                    <a:lnR w="7772" cap="flat" cmpd="sng" algn="ctr">
                      <a:solidFill>
                        <a:srgbClr val="000000"/>
                      </a:solidFill>
                      <a:prstDash val="solid"/>
                      <a:round/>
                      <a:headEnd type="none" w="med" len="med"/>
                      <a:tailEnd type="none" w="med" len="med"/>
                    </a:lnR>
                    <a:lnT w="7772" cap="flat" cmpd="sng" algn="ctr">
                      <a:solidFill>
                        <a:srgbClr val="000000"/>
                      </a:solidFill>
                      <a:prstDash val="solid"/>
                      <a:round/>
                      <a:headEnd type="none" w="med" len="med"/>
                      <a:tailEnd type="none" w="med" len="med"/>
                    </a:lnT>
                    <a:lnB w="7772" cap="flat" cmpd="sng" algn="ctr">
                      <a:solidFill>
                        <a:srgbClr val="000000"/>
                      </a:solidFill>
                      <a:prstDash val="solid"/>
                      <a:round/>
                      <a:headEnd type="none" w="med" len="med"/>
                      <a:tailEnd type="none" w="med" len="med"/>
                    </a:lnB>
                    <a:solidFill>
                      <a:srgbClr val="FFFFFF"/>
                    </a:solidFill>
                  </a:tcPr>
                </a:tc>
                <a:tc>
                  <a:txBody>
                    <a:bodyPr/>
                    <a:lstStyle/>
                    <a:p>
                      <a:pPr algn="l" fontAlgn="base">
                        <a:lnSpc>
                          <a:spcPts val="2400"/>
                        </a:lnSpc>
                      </a:pPr>
                      <a:r>
                        <a:rPr lang="en-US" sz="2400" b="1" i="0">
                          <a:solidFill>
                            <a:srgbClr val="000000"/>
                          </a:solidFill>
                          <a:effectLst/>
                          <a:latin typeface="Selawik"/>
                        </a:rPr>
                        <a:t>New Challenges</a:t>
                      </a:r>
                      <a:endParaRPr lang="en-US" sz="2400" b="1" i="0">
                        <a:solidFill>
                          <a:srgbClr val="FFFFFF"/>
                        </a:solidFill>
                        <a:effectLst/>
                        <a:latin typeface="Selawik"/>
                      </a:endParaRPr>
                    </a:p>
                  </a:txBody>
                  <a:tcPr>
                    <a:lnL w="7772" cap="flat" cmpd="sng" algn="ctr">
                      <a:solidFill>
                        <a:srgbClr val="000000"/>
                      </a:solidFill>
                      <a:prstDash val="solid"/>
                      <a:round/>
                      <a:headEnd type="none" w="med" len="med"/>
                      <a:tailEnd type="none" w="med" len="med"/>
                    </a:lnL>
                    <a:lnR w="7772" cap="flat" cmpd="sng" algn="ctr">
                      <a:solidFill>
                        <a:srgbClr val="000000"/>
                      </a:solidFill>
                      <a:prstDash val="solid"/>
                      <a:round/>
                      <a:headEnd type="none" w="med" len="med"/>
                      <a:tailEnd type="none" w="med" len="med"/>
                    </a:lnR>
                    <a:lnT w="7772" cap="flat" cmpd="sng" algn="ctr">
                      <a:solidFill>
                        <a:srgbClr val="000000"/>
                      </a:solidFill>
                      <a:prstDash val="solid"/>
                      <a:round/>
                      <a:headEnd type="none" w="med" len="med"/>
                      <a:tailEnd type="none" w="med" len="med"/>
                    </a:lnT>
                    <a:lnB w="777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38437346"/>
                  </a:ext>
                </a:extLst>
              </a:tr>
              <a:tr h="3551742">
                <a:tc>
                  <a:txBody>
                    <a:bodyPr/>
                    <a:lstStyle/>
                    <a:p>
                      <a:pPr algn="l" fontAlgn="base">
                        <a:lnSpc>
                          <a:spcPts val="2400"/>
                        </a:lnSpc>
                      </a:pPr>
                      <a:r>
                        <a:rPr lang="en-US" sz="2400" b="0" i="0" u="none" strike="noStrike">
                          <a:solidFill>
                            <a:srgbClr val="000000"/>
                          </a:solidFill>
                          <a:effectLst/>
                          <a:latin typeface="Selawik"/>
                        </a:rPr>
                        <a:t>Faculty may face increased pressure to scrutinize student work for AI-generated content, potentially increasing workload.</a:t>
                      </a:r>
                      <a:endParaRPr lang="en-US" sz="2400" b="0" i="0">
                        <a:solidFill>
                          <a:srgbClr val="000000"/>
                        </a:solidFill>
                        <a:effectLst/>
                        <a:latin typeface="Selawik"/>
                      </a:endParaRPr>
                    </a:p>
                  </a:txBody>
                  <a:tcPr>
                    <a:lnL w="7772" cap="flat" cmpd="sng" algn="ctr">
                      <a:solidFill>
                        <a:srgbClr val="000000"/>
                      </a:solidFill>
                      <a:prstDash val="solid"/>
                      <a:round/>
                      <a:headEnd type="none" w="med" len="med"/>
                      <a:tailEnd type="none" w="med" len="med"/>
                    </a:lnL>
                    <a:lnR w="7772" cap="flat" cmpd="sng" algn="ctr">
                      <a:solidFill>
                        <a:srgbClr val="000000"/>
                      </a:solidFill>
                      <a:prstDash val="solid"/>
                      <a:round/>
                      <a:headEnd type="none" w="med" len="med"/>
                      <a:tailEnd type="none" w="med" len="med"/>
                    </a:lnR>
                    <a:lnT w="7772" cap="flat" cmpd="sng" algn="ctr">
                      <a:solidFill>
                        <a:srgbClr val="000000"/>
                      </a:solidFill>
                      <a:prstDash val="solid"/>
                      <a:round/>
                      <a:headEnd type="none" w="med" len="med"/>
                      <a:tailEnd type="none" w="med" len="med"/>
                    </a:lnT>
                    <a:lnB w="7772" cap="flat" cmpd="sng" algn="ctr">
                      <a:solidFill>
                        <a:srgbClr val="000000"/>
                      </a:solidFill>
                      <a:prstDash val="solid"/>
                      <a:round/>
                      <a:headEnd type="none" w="med" len="med"/>
                      <a:tailEnd type="none" w="med" len="med"/>
                    </a:lnB>
                    <a:solidFill>
                      <a:srgbClr val="FFFFFF"/>
                    </a:solidFill>
                  </a:tcPr>
                </a:tc>
                <a:tc>
                  <a:txBody>
                    <a:bodyPr/>
                    <a:lstStyle/>
                    <a:p>
                      <a:pPr algn="l" fontAlgn="base">
                        <a:lnSpc>
                          <a:spcPts val="2400"/>
                        </a:lnSpc>
                      </a:pPr>
                      <a:r>
                        <a:rPr lang="en-US" sz="2400" b="0" i="0" u="none" strike="noStrike">
                          <a:solidFill>
                            <a:srgbClr val="000000"/>
                          </a:solidFill>
                          <a:effectLst/>
                          <a:latin typeface="Selawik"/>
                        </a:rPr>
                        <a:t>The definition of plagiarism needs to be re-evaluated in light of AI, considering whether using AI-generated content constitutes academic dishonesty.</a:t>
                      </a:r>
                      <a:endParaRPr lang="en-US" sz="2400" b="0" i="0">
                        <a:solidFill>
                          <a:srgbClr val="000000"/>
                        </a:solidFill>
                        <a:effectLst/>
                        <a:latin typeface="Selawik"/>
                      </a:endParaRPr>
                    </a:p>
                  </a:txBody>
                  <a:tcPr>
                    <a:lnL w="7772" cap="flat" cmpd="sng" algn="ctr">
                      <a:solidFill>
                        <a:srgbClr val="000000"/>
                      </a:solidFill>
                      <a:prstDash val="solid"/>
                      <a:round/>
                      <a:headEnd type="none" w="med" len="med"/>
                      <a:tailEnd type="none" w="med" len="med"/>
                    </a:lnL>
                    <a:lnR w="7772" cap="flat" cmpd="sng" algn="ctr">
                      <a:solidFill>
                        <a:srgbClr val="000000"/>
                      </a:solidFill>
                      <a:prstDash val="solid"/>
                      <a:round/>
                      <a:headEnd type="none" w="med" len="med"/>
                      <a:tailEnd type="none" w="med" len="med"/>
                    </a:lnR>
                    <a:lnT w="7772" cap="flat" cmpd="sng" algn="ctr">
                      <a:solidFill>
                        <a:srgbClr val="000000"/>
                      </a:solidFill>
                      <a:prstDash val="solid"/>
                      <a:round/>
                      <a:headEnd type="none" w="med" len="med"/>
                      <a:tailEnd type="none" w="med" len="med"/>
                    </a:lnT>
                    <a:lnB w="7772" cap="flat" cmpd="sng" algn="ctr">
                      <a:solidFill>
                        <a:srgbClr val="000000"/>
                      </a:solidFill>
                      <a:prstDash val="solid"/>
                      <a:round/>
                      <a:headEnd type="none" w="med" len="med"/>
                      <a:tailEnd type="none" w="med" len="med"/>
                    </a:lnB>
                    <a:solidFill>
                      <a:srgbClr val="FFFFFF"/>
                    </a:solidFill>
                  </a:tcPr>
                </a:tc>
                <a:tc>
                  <a:txBody>
                    <a:bodyPr/>
                    <a:lstStyle/>
                    <a:p>
                      <a:pPr algn="l" fontAlgn="base">
                        <a:lnSpc>
                          <a:spcPts val="2400"/>
                        </a:lnSpc>
                      </a:pPr>
                      <a:r>
                        <a:rPr lang="en-US" sz="2400" b="0" i="0" u="none" strike="noStrike">
                          <a:solidFill>
                            <a:srgbClr val="000000"/>
                          </a:solidFill>
                          <a:effectLst/>
                          <a:latin typeface="Selawik"/>
                        </a:rPr>
                        <a:t>Institutions need to develop strategies and policies to address these evolving challenges effectively.</a:t>
                      </a:r>
                      <a:endParaRPr lang="en-US" sz="2400" b="0" i="0">
                        <a:solidFill>
                          <a:srgbClr val="000000"/>
                        </a:solidFill>
                        <a:effectLst/>
                        <a:latin typeface="Selawik"/>
                      </a:endParaRPr>
                    </a:p>
                  </a:txBody>
                  <a:tcPr>
                    <a:lnL w="7772" cap="flat" cmpd="sng" algn="ctr">
                      <a:solidFill>
                        <a:srgbClr val="000000"/>
                      </a:solidFill>
                      <a:prstDash val="solid"/>
                      <a:round/>
                      <a:headEnd type="none" w="med" len="med"/>
                      <a:tailEnd type="none" w="med" len="med"/>
                    </a:lnL>
                    <a:lnR w="7772" cap="flat" cmpd="sng" algn="ctr">
                      <a:solidFill>
                        <a:srgbClr val="000000"/>
                      </a:solidFill>
                      <a:prstDash val="solid"/>
                      <a:round/>
                      <a:headEnd type="none" w="med" len="med"/>
                      <a:tailEnd type="none" w="med" len="med"/>
                    </a:lnR>
                    <a:lnT w="7772" cap="flat" cmpd="sng" algn="ctr">
                      <a:solidFill>
                        <a:srgbClr val="000000"/>
                      </a:solidFill>
                      <a:prstDash val="solid"/>
                      <a:round/>
                      <a:headEnd type="none" w="med" len="med"/>
                      <a:tailEnd type="none" w="med" len="med"/>
                    </a:lnT>
                    <a:lnB w="777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08858551"/>
                  </a:ext>
                </a:extLst>
              </a:tr>
            </a:tbl>
          </a:graphicData>
        </a:graphic>
      </p:graphicFrame>
    </p:spTree>
    <p:extLst>
      <p:ext uri="{BB962C8B-B14F-4D97-AF65-F5344CB8AC3E}">
        <p14:creationId xmlns:p14="http://schemas.microsoft.com/office/powerpoint/2010/main" val="1027603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FEA88-C3A3-E053-FF09-386445256AC8}"/>
              </a:ext>
            </a:extLst>
          </p:cNvPr>
          <p:cNvSpPr>
            <a:spLocks noGrp="1"/>
          </p:cNvSpPr>
          <p:nvPr>
            <p:ph type="title"/>
          </p:nvPr>
        </p:nvSpPr>
        <p:spPr>
          <a:xfrm>
            <a:off x="871108" y="588245"/>
            <a:ext cx="10498945" cy="864445"/>
          </a:xfrm>
        </p:spPr>
        <p:txBody>
          <a:bodyPr>
            <a:normAutofit/>
          </a:bodyPr>
          <a:lstStyle/>
          <a:p>
            <a:r>
              <a:rPr lang="en-US">
                <a:solidFill>
                  <a:srgbClr val="C00000"/>
                </a:solidFill>
                <a:latin typeface="Arial"/>
                <a:cs typeface="Calibri"/>
              </a:rPr>
              <a:t>Academic Dishonesty</a:t>
            </a:r>
            <a:endParaRPr lang="en-US"/>
          </a:p>
        </p:txBody>
      </p:sp>
      <p:sp>
        <p:nvSpPr>
          <p:cNvPr id="3" name="Content Placeholder 2">
            <a:extLst>
              <a:ext uri="{FF2B5EF4-FFF2-40B4-BE49-F238E27FC236}">
                <a16:creationId xmlns:a16="http://schemas.microsoft.com/office/drawing/2014/main" id="{0C82A396-F0CD-C2DC-B658-DBF6C0AA6708}"/>
              </a:ext>
            </a:extLst>
          </p:cNvPr>
          <p:cNvSpPr>
            <a:spLocks noGrp="1"/>
          </p:cNvSpPr>
          <p:nvPr>
            <p:ph idx="1"/>
          </p:nvPr>
        </p:nvSpPr>
        <p:spPr>
          <a:xfrm>
            <a:off x="870567" y="1715298"/>
            <a:ext cx="10442448" cy="3903819"/>
          </a:xfrm>
        </p:spPr>
        <p:txBody>
          <a:bodyPr vert="horz" lIns="91440" tIns="45720" rIns="91440" bIns="45720" rtlCol="0" anchor="t">
            <a:normAutofit/>
          </a:bodyPr>
          <a:lstStyle/>
          <a:p>
            <a:r>
              <a:rPr lang="en-US" sz="2400">
                <a:latin typeface="Selawik"/>
                <a:ea typeface="+mn-lt"/>
                <a:cs typeface="+mn-lt"/>
              </a:rPr>
              <a:t>Establish Clear Policies</a:t>
            </a:r>
          </a:p>
          <a:p>
            <a:r>
              <a:rPr lang="en-US" sz="2400">
                <a:latin typeface="Selawik"/>
                <a:ea typeface="+mn-lt"/>
                <a:cs typeface="+mn-lt"/>
              </a:rPr>
              <a:t>Utilize Technology for Detection</a:t>
            </a:r>
          </a:p>
          <a:p>
            <a:r>
              <a:rPr lang="en-US" sz="2400">
                <a:latin typeface="Selawik"/>
                <a:ea typeface="+mn-lt"/>
                <a:cs typeface="+mn-lt"/>
              </a:rPr>
              <a:t>Provide Resources for Academic Support</a:t>
            </a:r>
          </a:p>
          <a:p>
            <a:r>
              <a:rPr lang="en-US" sz="2400">
                <a:latin typeface="Selawik"/>
                <a:ea typeface="+mn-lt"/>
                <a:cs typeface="+mn-lt"/>
              </a:rPr>
              <a:t>Monitor and Adapt Policies</a:t>
            </a:r>
          </a:p>
          <a:p>
            <a:r>
              <a:rPr lang="en-US" sz="2400">
                <a:latin typeface="Selawik"/>
              </a:rPr>
              <a:t>Address Consequences and Support Systems</a:t>
            </a:r>
            <a:endParaRPr lang="en-US" sz="2400">
              <a:latin typeface="Selawik"/>
              <a:ea typeface="+mn-lt"/>
              <a:cs typeface="+mn-lt"/>
            </a:endParaRPr>
          </a:p>
          <a:p>
            <a:endParaRPr lang="en-US" sz="2400">
              <a:latin typeface="Selawik"/>
              <a:ea typeface="+mn-lt"/>
              <a:cs typeface="+mn-lt"/>
            </a:endParaRPr>
          </a:p>
          <a:p>
            <a:endParaRPr lang="en-US" sz="2400">
              <a:latin typeface="Selawik"/>
              <a:ea typeface="+mn-lt"/>
              <a:cs typeface="+mn-lt"/>
            </a:endParaRPr>
          </a:p>
        </p:txBody>
      </p:sp>
      <p:sp>
        <p:nvSpPr>
          <p:cNvPr id="4" name="Date Placeholder 3">
            <a:extLst>
              <a:ext uri="{FF2B5EF4-FFF2-40B4-BE49-F238E27FC236}">
                <a16:creationId xmlns:a16="http://schemas.microsoft.com/office/drawing/2014/main" id="{25984D0E-F898-1C66-1BFF-DCB8EB608E51}"/>
              </a:ext>
            </a:extLst>
          </p:cNvPr>
          <p:cNvSpPr>
            <a:spLocks noGrp="1"/>
          </p:cNvSpPr>
          <p:nvPr>
            <p:ph type="dt" sz="half" idx="10"/>
          </p:nvPr>
        </p:nvSpPr>
        <p:spPr/>
        <p:txBody>
          <a:bodyPr/>
          <a:lstStyle/>
          <a:p>
            <a:fld id="{51B854B5-271B-4D8B-9403-8A88F2F82F37}" type="datetime1">
              <a:t>2/12/2025</a:t>
            </a:fld>
            <a:endParaRPr lang="en-US"/>
          </a:p>
        </p:txBody>
      </p:sp>
      <p:sp>
        <p:nvSpPr>
          <p:cNvPr id="5" name="Footer Placeholder 4">
            <a:extLst>
              <a:ext uri="{FF2B5EF4-FFF2-40B4-BE49-F238E27FC236}">
                <a16:creationId xmlns:a16="http://schemas.microsoft.com/office/drawing/2014/main" id="{F4321BBB-0558-7DAF-43E3-FAA723C92C0E}"/>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75FC5E91-2F55-55C6-5D59-22ACA1C27A7E}"/>
              </a:ext>
            </a:extLst>
          </p:cNvPr>
          <p:cNvSpPr>
            <a:spLocks noGrp="1"/>
          </p:cNvSpPr>
          <p:nvPr>
            <p:ph type="sldNum" sz="quarter" idx="12"/>
          </p:nvPr>
        </p:nvSpPr>
        <p:spPr/>
        <p:txBody>
          <a:bodyPr/>
          <a:lstStyle/>
          <a:p>
            <a:fld id="{5E4DE196-8A13-4FF7-A07E-102851959EAB}" type="slidenum">
              <a:rPr lang="en-US" dirty="0"/>
              <a:t>9</a:t>
            </a:fld>
            <a:endParaRPr lang="en-US"/>
          </a:p>
        </p:txBody>
      </p:sp>
    </p:spTree>
    <p:extLst>
      <p:ext uri="{BB962C8B-B14F-4D97-AF65-F5344CB8AC3E}">
        <p14:creationId xmlns:p14="http://schemas.microsoft.com/office/powerpoint/2010/main" val="545565389"/>
      </p:ext>
    </p:extLst>
  </p:cSld>
  <p:clrMapOvr>
    <a:masterClrMapping/>
  </p:clrMapOvr>
</p:sld>
</file>

<file path=ppt/theme/theme1.xml><?xml version="1.0" encoding="utf-8"?>
<a:theme xmlns:a="http://schemas.openxmlformats.org/drawingml/2006/main" name="BohoVogueVTI">
  <a:themeElements>
    <a:clrScheme name="BohoVogueVTI">
      <a:dk1>
        <a:sysClr val="windowText" lastClr="000000"/>
      </a:dk1>
      <a:lt1>
        <a:sysClr val="window" lastClr="FFFFFF"/>
      </a:lt1>
      <a:dk2>
        <a:srgbClr val="35403A"/>
      </a:dk2>
      <a:lt2>
        <a:srgbClr val="F1EFEB"/>
      </a:lt2>
      <a:accent1>
        <a:srgbClr val="9E8B50"/>
      </a:accent1>
      <a:accent2>
        <a:srgbClr val="D5966B"/>
      </a:accent2>
      <a:accent3>
        <a:srgbClr val="9BA6BB"/>
      </a:accent3>
      <a:accent4>
        <a:srgbClr val="869880"/>
      </a:accent4>
      <a:accent5>
        <a:srgbClr val="588267"/>
      </a:accent5>
      <a:accent6>
        <a:srgbClr val="B89C46"/>
      </a:accent6>
      <a:hlink>
        <a:srgbClr val="C77138"/>
      </a:hlink>
      <a:folHlink>
        <a:srgbClr val="589374"/>
      </a:folHlink>
    </a:clrScheme>
    <a:fontScheme name="BohoVogueVTI">
      <a:majorFont>
        <a:latin typeface="Walbaum Display"/>
        <a:ea typeface=""/>
        <a:cs typeface=""/>
      </a:majorFont>
      <a:minorFont>
        <a:latin typeface="Aptos Light"/>
        <a:ea typeface=""/>
        <a:cs typeface=""/>
      </a:minorFont>
    </a:fontScheme>
    <a:fmtScheme name="BohoVogue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ohoVogueVTI" id="{587E0025-A466-4551-A341-1A9F570FDF06}" vid="{F615CBBD-D1BB-4663-887F-92A47C7C6A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809</Words>
  <Application>Microsoft Office PowerPoint</Application>
  <PresentationFormat>Widescreen</PresentationFormat>
  <Paragraphs>116</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BohoVogueVTI</vt:lpstr>
      <vt:lpstr>AI Working Committee Team</vt:lpstr>
      <vt:lpstr>Artificial Intelligence in Academia</vt:lpstr>
      <vt:lpstr>Questions and Issues Explored</vt:lpstr>
      <vt:lpstr>  AI Detection and Reliability</vt:lpstr>
      <vt:lpstr>AI Detection and Reliability Tools</vt:lpstr>
      <vt:lpstr>AI Detection and Reliability Diversity and Equity Concerns</vt:lpstr>
      <vt:lpstr>Recommendations for Equitable AI Detection Implementation</vt:lpstr>
      <vt:lpstr>Impact on Workload and Academic Integrity</vt:lpstr>
      <vt:lpstr>Academic Dishonesty</vt:lpstr>
      <vt:lpstr>Academic Senate Canvas Shell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Jyothsna Viswanadha</cp:lastModifiedBy>
  <cp:revision>2</cp:revision>
  <dcterms:created xsi:type="dcterms:W3CDTF">2024-10-24T02:47:11Z</dcterms:created>
  <dcterms:modified xsi:type="dcterms:W3CDTF">2025-02-13T00:15:39Z</dcterms:modified>
</cp:coreProperties>
</file>