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4" r:id="rId2"/>
    <p:sldId id="276" r:id="rId3"/>
    <p:sldId id="266" r:id="rId4"/>
    <p:sldId id="284" r:id="rId5"/>
    <p:sldId id="282" r:id="rId6"/>
    <p:sldId id="281" r:id="rId7"/>
    <p:sldId id="278" r:id="rId8"/>
    <p:sldId id="283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280" autoAdjust="0"/>
  </p:normalViewPr>
  <p:slideViewPr>
    <p:cSldViewPr showGuides="1">
      <p:cViewPr varScale="1">
        <p:scale>
          <a:sx n="70" d="100"/>
          <a:sy n="70" d="100"/>
        </p:scale>
        <p:origin x="821" y="6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10/31/2022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10/31/2022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10/31/2022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10/31/2022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10/31/2022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10/31/2022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10/31/2022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10/31/2022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10/31/2022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10/31/2022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10/31/2022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Applying to De Anza as a student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93D995-58A4-42A2-AB73-01657D7A23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Problem # 1:Tab for student registration right at bottom.</a:t>
            </a:r>
          </a:p>
        </p:txBody>
      </p:sp>
      <p:pic>
        <p:nvPicPr>
          <p:cNvPr id="3" name="Content Placeholder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13FCC20-4698-A3E9-12D8-0E72D58D8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1295400"/>
            <a:ext cx="7332076" cy="5303299"/>
          </a:xfr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674921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 # 2: Registration Dates- you may not get registration dates right away if you are a former student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7D771515-9E3E-6BB7-34E3-6EA4EEBDAC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95" y="2071921"/>
            <a:ext cx="6159834" cy="469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14CE-1314-AF63-A8F9-B5DF99E1C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welcome letter…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B456B-FB19-DC19-597D-8AE9A1191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would be good to have:</a:t>
            </a:r>
          </a:p>
          <a:p>
            <a:pPr marL="0" indent="0">
              <a:buNone/>
            </a:pPr>
            <a:r>
              <a:rPr lang="en-US" dirty="0"/>
              <a:t>If the student does not get a date to register within 24 hours, then, the possible reasons could be:</a:t>
            </a:r>
          </a:p>
          <a:p>
            <a:pPr marL="0" indent="0">
              <a:buNone/>
            </a:pPr>
            <a:r>
              <a:rPr lang="en-US" dirty="0"/>
              <a:t>Changes made to application from previous one (SSN, Release of information)</a:t>
            </a:r>
          </a:p>
          <a:p>
            <a:pPr marL="0" indent="0">
              <a:buNone/>
            </a:pPr>
            <a:r>
              <a:rPr lang="en-US" dirty="0"/>
              <a:t>Vaccination cards not uploaded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 3: Legend for Late Start missing on schedule (LQ)</a:t>
            </a: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4BCA36-3976-80EF-D72C-195358D9A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26" y="1473200"/>
            <a:ext cx="8097520" cy="5060950"/>
          </a:xfrm>
        </p:spPr>
      </p:pic>
    </p:spTree>
    <p:extLst>
      <p:ext uri="{BB962C8B-B14F-4D97-AF65-F5344CB8AC3E}">
        <p14:creationId xmlns:p14="http://schemas.microsoft.com/office/powerpoint/2010/main" val="10682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Legend for Late Start missing on schedule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85B4051-5523-E072-DE2F-28AF55CC6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133579"/>
            <a:ext cx="10156825" cy="3606842"/>
          </a:xfrm>
        </p:spPr>
      </p:pic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Suggestion: Fall should be Late Fall after late date to </a:t>
            </a:r>
            <a:r>
              <a:rPr lang="en-US" dirty="0" err="1"/>
              <a:t>regsiter</a:t>
            </a:r>
            <a:endParaRPr lang="en-US" dirty="0"/>
          </a:p>
        </p:txBody>
      </p:sp>
      <p:pic>
        <p:nvPicPr>
          <p:cNvPr id="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3E55C4-6201-D6D2-6504-F8A969892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92" y="1701800"/>
            <a:ext cx="7152640" cy="4470400"/>
          </a:xfrm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8A6B-80B1-FEB4-19A8-DA18D1CE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81000"/>
            <a:ext cx="10157354" cy="1397000"/>
          </a:xfrm>
        </p:spPr>
        <p:txBody>
          <a:bodyPr/>
          <a:lstStyle/>
          <a:p>
            <a:r>
              <a:rPr lang="en-US" dirty="0"/>
              <a:t>Questions…?</a:t>
            </a:r>
          </a:p>
        </p:txBody>
      </p:sp>
      <p:pic>
        <p:nvPicPr>
          <p:cNvPr id="5" name="Content Placeholder 4" descr="A dog lying on a wood floor&#10;&#10;Description automatically generated with low confidence">
            <a:extLst>
              <a:ext uri="{FF2B5EF4-FFF2-40B4-BE49-F238E27FC236}">
                <a16:creationId xmlns:a16="http://schemas.microsoft.com/office/drawing/2014/main" id="{0810AE91-C308-3A19-B86C-4D94D01A2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022" y="1979561"/>
            <a:ext cx="5960533" cy="4470400"/>
          </a:xfrm>
        </p:spPr>
      </p:pic>
    </p:spTree>
    <p:extLst>
      <p:ext uri="{BB962C8B-B14F-4D97-AF65-F5344CB8AC3E}">
        <p14:creationId xmlns:p14="http://schemas.microsoft.com/office/powerpoint/2010/main" val="38400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42</TotalTime>
  <Words>127</Words>
  <Application>Microsoft Office PowerPoint</Application>
  <PresentationFormat>Custom</PresentationFormat>
  <Paragraphs>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Books 16x9</vt:lpstr>
      <vt:lpstr>Applying to De Anza as a student</vt:lpstr>
      <vt:lpstr>Problem # 1:Tab for student registration right at bottom.</vt:lpstr>
      <vt:lpstr>Problem # 2: Registration Dates- you may not get registration dates right away if you are a former student</vt:lpstr>
      <vt:lpstr>In the welcome letter…</vt:lpstr>
      <vt:lpstr>Problem # 3: Legend for Late Start missing on schedule (LQ)</vt:lpstr>
      <vt:lpstr>Legend for Late Start missing on schedule</vt:lpstr>
      <vt:lpstr>Suggestion: Fall should be Late Fall after late date to regsiter</vt:lpstr>
      <vt:lpstr>Questions…?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to De Anza as a student</dc:title>
  <dc:creator>Jayanti Roy</dc:creator>
  <cp:lastModifiedBy>Jayanti Roy</cp:lastModifiedBy>
  <cp:revision>2</cp:revision>
  <dcterms:created xsi:type="dcterms:W3CDTF">2022-10-30T17:21:35Z</dcterms:created>
  <dcterms:modified xsi:type="dcterms:W3CDTF">2022-10-31T18:08:11Z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