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4" r:id="rId4"/>
    <p:sldMasterId id="2147483665"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70056751c4_1_29: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Karen</a:t>
            </a:r>
            <a:endParaRPr/>
          </a:p>
        </p:txBody>
      </p:sp>
      <p:sp>
        <p:nvSpPr>
          <p:cNvPr id="81" name="Google Shape;81;g170056751c4_1_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70056751c4_1_7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Cheryl</a:t>
            </a:r>
            <a:endParaRPr/>
          </a:p>
        </p:txBody>
      </p:sp>
      <p:sp>
        <p:nvSpPr>
          <p:cNvPr id="141" name="Google Shape;141;g170056751c4_1_7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12bb682b72c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12bb682b72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Cheryl</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170056751c4_1_76: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Felipe</a:t>
            </a:r>
            <a:endParaRPr>
              <a:solidFill>
                <a:schemeClr val="dk1"/>
              </a:solidFill>
            </a:endParaRPr>
          </a:p>
          <a:p>
            <a:pPr indent="0" lvl="0" marL="0" rtl="0" algn="l">
              <a:spcBef>
                <a:spcPts val="0"/>
              </a:spcBef>
              <a:spcAft>
                <a:spcPts val="0"/>
              </a:spcAft>
              <a:buNone/>
            </a:pPr>
            <a:r>
              <a:t/>
            </a:r>
            <a:endParaRPr/>
          </a:p>
        </p:txBody>
      </p:sp>
      <p:sp>
        <p:nvSpPr>
          <p:cNvPr id="154" name="Google Shape;154;g170056751c4_1_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170056751c4_1_82: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Felipe</a:t>
            </a:r>
            <a:endParaRPr>
              <a:solidFill>
                <a:schemeClr val="dk1"/>
              </a:solidFill>
            </a:endParaRPr>
          </a:p>
          <a:p>
            <a:pPr indent="0" lvl="0" marL="0" rtl="0" algn="l">
              <a:spcBef>
                <a:spcPts val="0"/>
              </a:spcBef>
              <a:spcAft>
                <a:spcPts val="0"/>
              </a:spcAft>
              <a:buNone/>
            </a:pPr>
            <a:r>
              <a:t/>
            </a:r>
            <a:endParaRPr/>
          </a:p>
        </p:txBody>
      </p:sp>
      <p:sp>
        <p:nvSpPr>
          <p:cNvPr id="161" name="Google Shape;161;g170056751c4_1_8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70056751c4_1_88: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Felipe</a:t>
            </a:r>
            <a:endParaRPr>
              <a:solidFill>
                <a:schemeClr val="dk1"/>
              </a:solidFill>
            </a:endParaRPr>
          </a:p>
          <a:p>
            <a:pPr indent="0" lvl="0" marL="0" rtl="0" algn="l">
              <a:spcBef>
                <a:spcPts val="0"/>
              </a:spcBef>
              <a:spcAft>
                <a:spcPts val="0"/>
              </a:spcAft>
              <a:buNone/>
            </a:pPr>
            <a:r>
              <a:t/>
            </a:r>
            <a:endParaRPr/>
          </a:p>
        </p:txBody>
      </p:sp>
      <p:sp>
        <p:nvSpPr>
          <p:cNvPr id="168" name="Google Shape;168;g170056751c4_1_8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170056751c4_1_94: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Karen</a:t>
            </a:r>
            <a:endParaRPr/>
          </a:p>
        </p:txBody>
      </p:sp>
      <p:sp>
        <p:nvSpPr>
          <p:cNvPr id="175" name="Google Shape;175;g170056751c4_1_9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70056751c4_1_10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All</a:t>
            </a:r>
            <a:endParaRPr/>
          </a:p>
        </p:txBody>
      </p:sp>
      <p:sp>
        <p:nvSpPr>
          <p:cNvPr id="182" name="Google Shape;182;g170056751c4_1_1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70056751c4_1_106: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g170056751c4_1_10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70056751c4_1_34: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Karen</a:t>
            </a:r>
            <a:endParaRPr/>
          </a:p>
        </p:txBody>
      </p:sp>
      <p:sp>
        <p:nvSpPr>
          <p:cNvPr id="86" name="Google Shape;86;g170056751c4_1_3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170056751c4_1_4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Felipe</a:t>
            </a:r>
            <a:endParaRPr/>
          </a:p>
        </p:txBody>
      </p:sp>
      <p:sp>
        <p:nvSpPr>
          <p:cNvPr id="93" name="Google Shape;93;g170056751c4_1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70056751c4_1_46: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Cheryl</a:t>
            </a:r>
            <a:endParaRPr/>
          </a:p>
        </p:txBody>
      </p:sp>
      <p:sp>
        <p:nvSpPr>
          <p:cNvPr id="100" name="Google Shape;100;g170056751c4_1_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7a2df8507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7a2df8507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Cheryl</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70056751c4_1_52: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Felipe</a:t>
            </a:r>
            <a:endParaRPr>
              <a:solidFill>
                <a:schemeClr val="dk1"/>
              </a:solidFill>
            </a:endParaRPr>
          </a:p>
          <a:p>
            <a:pPr indent="0" lvl="0" marL="0" rtl="0" algn="l">
              <a:spcBef>
                <a:spcPts val="0"/>
              </a:spcBef>
              <a:spcAft>
                <a:spcPts val="0"/>
              </a:spcAft>
              <a:buNone/>
            </a:pPr>
            <a:r>
              <a:t/>
            </a:r>
            <a:endParaRPr/>
          </a:p>
        </p:txBody>
      </p:sp>
      <p:sp>
        <p:nvSpPr>
          <p:cNvPr id="113" name="Google Shape;113;g170056751c4_1_5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170056751c4_1_58: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Karen</a:t>
            </a:r>
            <a:endParaRPr/>
          </a:p>
          <a:p>
            <a:pPr indent="0" lvl="0" marL="0" rtl="0" algn="l">
              <a:spcBef>
                <a:spcPts val="0"/>
              </a:spcBef>
              <a:spcAft>
                <a:spcPts val="0"/>
              </a:spcAft>
              <a:buNone/>
            </a:pPr>
            <a:r>
              <a:t/>
            </a:r>
            <a:endParaRPr/>
          </a:p>
        </p:txBody>
      </p:sp>
      <p:sp>
        <p:nvSpPr>
          <p:cNvPr id="120" name="Google Shape;120;g170056751c4_1_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2bb682b72c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2bb682b72c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Cheryl</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170056751c4_1_64: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Karen</a:t>
            </a:r>
            <a:endParaRPr/>
          </a:p>
        </p:txBody>
      </p:sp>
      <p:sp>
        <p:nvSpPr>
          <p:cNvPr id="134" name="Google Shape;134;g170056751c4_1_6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6.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4.jp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1.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4.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bg>
      <p:bgPr>
        <a:blipFill>
          <a:blip r:embed="rId2">
            <a:alphaModFix/>
          </a:blip>
          <a:stretch>
            <a:fillRect/>
          </a:stretch>
        </a:blipFill>
      </p:bgPr>
    </p:bg>
    <p:spTree>
      <p:nvGrpSpPr>
        <p:cNvPr id="54" name="Shape 54"/>
        <p:cNvGrpSpPr/>
        <p:nvPr/>
      </p:nvGrpSpPr>
      <p:grpSpPr>
        <a:xfrm>
          <a:off x="0" y="0"/>
          <a:ext cx="0" cy="0"/>
          <a:chOff x="0" y="0"/>
          <a:chExt cx="0" cy="0"/>
        </a:xfrm>
      </p:grpSpPr>
      <p:sp>
        <p:nvSpPr>
          <p:cNvPr id="55" name="Google Shape;55;p14"/>
          <p:cNvSpPr txBox="1"/>
          <p:nvPr>
            <p:ph type="title"/>
          </p:nvPr>
        </p:nvSpPr>
        <p:spPr>
          <a:xfrm>
            <a:off x="719254" y="3242855"/>
            <a:ext cx="7824187" cy="1620401"/>
          </a:xfrm>
          <a:prstGeom prst="rect">
            <a:avLst/>
          </a:prstGeom>
          <a:noFill/>
          <a:ln>
            <a:noFill/>
          </a:ln>
        </p:spPr>
        <p:txBody>
          <a:bodyPr anchorCtr="0" anchor="t" bIns="34275" lIns="68575" spcFirstLastPara="1" rIns="68575" wrap="square" tIns="34275">
            <a:normAutofit/>
          </a:bodyPr>
          <a:lstStyle>
            <a:lvl1pPr lvl="0" algn="ctr">
              <a:lnSpc>
                <a:spcPct val="100000"/>
              </a:lnSpc>
              <a:spcBef>
                <a:spcPts val="0"/>
              </a:spcBef>
              <a:spcAft>
                <a:spcPts val="0"/>
              </a:spcAft>
              <a:buSzPts val="1100"/>
              <a:buNone/>
              <a:defRPr sz="3300">
                <a:solidFill>
                  <a:schemeClr val="lt1"/>
                </a:solidFill>
              </a:defRPr>
            </a:lvl1pPr>
            <a:lvl2pPr lvl="1" algn="l">
              <a:lnSpc>
                <a:spcPct val="90000"/>
              </a:lnSpc>
              <a:spcBef>
                <a:spcPts val="0"/>
              </a:spcBef>
              <a:spcAft>
                <a:spcPts val="0"/>
              </a:spcAft>
              <a:buSzPts val="1100"/>
              <a:buNone/>
              <a:defRPr/>
            </a:lvl2pPr>
            <a:lvl3pPr lvl="2" algn="l">
              <a:lnSpc>
                <a:spcPct val="90000"/>
              </a:lnSpc>
              <a:spcBef>
                <a:spcPts val="0"/>
              </a:spcBef>
              <a:spcAft>
                <a:spcPts val="0"/>
              </a:spcAft>
              <a:buSzPts val="1100"/>
              <a:buNone/>
              <a:defRPr/>
            </a:lvl3pPr>
            <a:lvl4pPr lvl="3" algn="l">
              <a:lnSpc>
                <a:spcPct val="90000"/>
              </a:lnSpc>
              <a:spcBef>
                <a:spcPts val="0"/>
              </a:spcBef>
              <a:spcAft>
                <a:spcPts val="0"/>
              </a:spcAft>
              <a:buSzPts val="1100"/>
              <a:buNone/>
              <a:defRPr/>
            </a:lvl4pPr>
            <a:lvl5pPr lvl="4" algn="l">
              <a:lnSpc>
                <a:spcPct val="90000"/>
              </a:lnSpc>
              <a:spcBef>
                <a:spcPts val="0"/>
              </a:spcBef>
              <a:spcAft>
                <a:spcPts val="0"/>
              </a:spcAft>
              <a:buSzPts val="1100"/>
              <a:buNone/>
              <a:defRPr/>
            </a:lvl5pPr>
            <a:lvl6pPr lvl="5" algn="l">
              <a:lnSpc>
                <a:spcPct val="90000"/>
              </a:lnSpc>
              <a:spcBef>
                <a:spcPts val="0"/>
              </a:spcBef>
              <a:spcAft>
                <a:spcPts val="0"/>
              </a:spcAft>
              <a:buSzPts val="1100"/>
              <a:buNone/>
              <a:defRPr/>
            </a:lvl6pPr>
            <a:lvl7pPr lvl="6" algn="l">
              <a:lnSpc>
                <a:spcPct val="90000"/>
              </a:lnSpc>
              <a:spcBef>
                <a:spcPts val="0"/>
              </a:spcBef>
              <a:spcAft>
                <a:spcPts val="0"/>
              </a:spcAft>
              <a:buSzPts val="1100"/>
              <a:buNone/>
              <a:defRPr/>
            </a:lvl7pPr>
            <a:lvl8pPr lvl="7" algn="l">
              <a:lnSpc>
                <a:spcPct val="90000"/>
              </a:lnSpc>
              <a:spcBef>
                <a:spcPts val="0"/>
              </a:spcBef>
              <a:spcAft>
                <a:spcPts val="0"/>
              </a:spcAft>
              <a:buSzPts val="1100"/>
              <a:buNone/>
              <a:defRPr/>
            </a:lvl8pPr>
            <a:lvl9pPr lvl="8" algn="l">
              <a:lnSpc>
                <a:spcPct val="90000"/>
              </a:lnSpc>
              <a:spcBef>
                <a:spcPts val="0"/>
              </a:spcBef>
              <a:spcAft>
                <a:spcPts val="0"/>
              </a:spcAft>
              <a:buSzPts val="1100"/>
              <a:buNone/>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1 Column Slide">
  <p:cSld name="1_Content 1 Column Slide">
    <p:spTree>
      <p:nvGrpSpPr>
        <p:cNvPr id="56" name="Shape 56"/>
        <p:cNvGrpSpPr/>
        <p:nvPr/>
      </p:nvGrpSpPr>
      <p:grpSpPr>
        <a:xfrm>
          <a:off x="0" y="0"/>
          <a:ext cx="0" cy="0"/>
          <a:chOff x="0" y="0"/>
          <a:chExt cx="0" cy="0"/>
        </a:xfrm>
      </p:grpSpPr>
      <p:pic>
        <p:nvPicPr>
          <p:cNvPr id="57" name="Google Shape;57;p15"/>
          <p:cNvPicPr preferRelativeResize="0"/>
          <p:nvPr/>
        </p:nvPicPr>
        <p:blipFill rotWithShape="1">
          <a:blip r:embed="rId2">
            <a:alphaModFix/>
          </a:blip>
          <a:srcRect b="0" l="0" r="0" t="0"/>
          <a:stretch/>
        </p:blipFill>
        <p:spPr>
          <a:xfrm>
            <a:off x="958454" y="4782741"/>
            <a:ext cx="283369" cy="283369"/>
          </a:xfrm>
          <a:prstGeom prst="rect">
            <a:avLst/>
          </a:prstGeom>
          <a:noFill/>
          <a:ln>
            <a:noFill/>
          </a:ln>
        </p:spPr>
      </p:pic>
      <p:sp>
        <p:nvSpPr>
          <p:cNvPr id="58" name="Google Shape;58;p15"/>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SzPts val="1100"/>
              <a:buNone/>
              <a:defRPr sz="2900">
                <a:solidFill>
                  <a:schemeClr val="dk1"/>
                </a:solidFill>
              </a:defRPr>
            </a:lvl1pPr>
            <a:lvl2pPr lvl="1" algn="l">
              <a:lnSpc>
                <a:spcPct val="90000"/>
              </a:lnSpc>
              <a:spcBef>
                <a:spcPts val="0"/>
              </a:spcBef>
              <a:spcAft>
                <a:spcPts val="0"/>
              </a:spcAft>
              <a:buSzPts val="1100"/>
              <a:buNone/>
              <a:defRPr/>
            </a:lvl2pPr>
            <a:lvl3pPr lvl="2" algn="l">
              <a:lnSpc>
                <a:spcPct val="90000"/>
              </a:lnSpc>
              <a:spcBef>
                <a:spcPts val="0"/>
              </a:spcBef>
              <a:spcAft>
                <a:spcPts val="0"/>
              </a:spcAft>
              <a:buSzPts val="1100"/>
              <a:buNone/>
              <a:defRPr/>
            </a:lvl3pPr>
            <a:lvl4pPr lvl="3" algn="l">
              <a:lnSpc>
                <a:spcPct val="90000"/>
              </a:lnSpc>
              <a:spcBef>
                <a:spcPts val="0"/>
              </a:spcBef>
              <a:spcAft>
                <a:spcPts val="0"/>
              </a:spcAft>
              <a:buSzPts val="1100"/>
              <a:buNone/>
              <a:defRPr/>
            </a:lvl4pPr>
            <a:lvl5pPr lvl="4" algn="l">
              <a:lnSpc>
                <a:spcPct val="90000"/>
              </a:lnSpc>
              <a:spcBef>
                <a:spcPts val="0"/>
              </a:spcBef>
              <a:spcAft>
                <a:spcPts val="0"/>
              </a:spcAft>
              <a:buSzPts val="1100"/>
              <a:buNone/>
              <a:defRPr/>
            </a:lvl5pPr>
            <a:lvl6pPr lvl="5" algn="l">
              <a:lnSpc>
                <a:spcPct val="90000"/>
              </a:lnSpc>
              <a:spcBef>
                <a:spcPts val="0"/>
              </a:spcBef>
              <a:spcAft>
                <a:spcPts val="0"/>
              </a:spcAft>
              <a:buSzPts val="1100"/>
              <a:buNone/>
              <a:defRPr/>
            </a:lvl6pPr>
            <a:lvl7pPr lvl="6" algn="l">
              <a:lnSpc>
                <a:spcPct val="90000"/>
              </a:lnSpc>
              <a:spcBef>
                <a:spcPts val="0"/>
              </a:spcBef>
              <a:spcAft>
                <a:spcPts val="0"/>
              </a:spcAft>
              <a:buSzPts val="1100"/>
              <a:buNone/>
              <a:defRPr/>
            </a:lvl7pPr>
            <a:lvl8pPr lvl="7" algn="l">
              <a:lnSpc>
                <a:spcPct val="90000"/>
              </a:lnSpc>
              <a:spcBef>
                <a:spcPts val="0"/>
              </a:spcBef>
              <a:spcAft>
                <a:spcPts val="0"/>
              </a:spcAft>
              <a:buSzPts val="1100"/>
              <a:buNone/>
              <a:defRPr/>
            </a:lvl8pPr>
            <a:lvl9pPr lvl="8" algn="l">
              <a:lnSpc>
                <a:spcPct val="90000"/>
              </a:lnSpc>
              <a:spcBef>
                <a:spcPts val="0"/>
              </a:spcBef>
              <a:spcAft>
                <a:spcPts val="0"/>
              </a:spcAft>
              <a:buSzPts val="1100"/>
              <a:buNone/>
              <a:defRPr/>
            </a:lvl9pPr>
          </a:lstStyle>
          <a:p/>
        </p:txBody>
      </p:sp>
      <p:sp>
        <p:nvSpPr>
          <p:cNvPr id="59" name="Google Shape;59;p15"/>
          <p:cNvSpPr txBox="1"/>
          <p:nvPr>
            <p:ph idx="1" type="body"/>
          </p:nvPr>
        </p:nvSpPr>
        <p:spPr>
          <a:xfrm>
            <a:off x="958238" y="1348740"/>
            <a:ext cx="7543800" cy="3314700"/>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404040"/>
              </a:buClr>
              <a:buSzPts val="1400"/>
              <a:buChar char="•"/>
              <a:defRPr/>
            </a:lvl1pPr>
            <a:lvl2pPr indent="-317500" lvl="1" marL="914400" algn="l">
              <a:lnSpc>
                <a:spcPct val="90000"/>
              </a:lnSpc>
              <a:spcBef>
                <a:spcPts val="400"/>
              </a:spcBef>
              <a:spcAft>
                <a:spcPts val="0"/>
              </a:spcAft>
              <a:buClr>
                <a:srgbClr val="404040"/>
              </a:buClr>
              <a:buSzPts val="1400"/>
              <a:buChar char="•"/>
              <a:defRPr/>
            </a:lvl2pPr>
            <a:lvl3pPr indent="-317500" lvl="2" marL="1371600" algn="l">
              <a:lnSpc>
                <a:spcPct val="90000"/>
              </a:lnSpc>
              <a:spcBef>
                <a:spcPts val="400"/>
              </a:spcBef>
              <a:spcAft>
                <a:spcPts val="0"/>
              </a:spcAft>
              <a:buClr>
                <a:srgbClr val="404040"/>
              </a:buClr>
              <a:buSzPts val="1400"/>
              <a:buChar char="•"/>
              <a:defRPr/>
            </a:lvl3pPr>
            <a:lvl4pPr indent="-317500" lvl="3" marL="1828800" algn="l">
              <a:lnSpc>
                <a:spcPct val="90000"/>
              </a:lnSpc>
              <a:spcBef>
                <a:spcPts val="400"/>
              </a:spcBef>
              <a:spcAft>
                <a:spcPts val="0"/>
              </a:spcAft>
              <a:buClr>
                <a:srgbClr val="404040"/>
              </a:buClr>
              <a:buSzPts val="1400"/>
              <a:buChar char="•"/>
              <a:defRPr/>
            </a:lvl4pPr>
            <a:lvl5pPr indent="-317500" lvl="4" marL="2286000" algn="l">
              <a:lnSpc>
                <a:spcPct val="90000"/>
              </a:lnSpc>
              <a:spcBef>
                <a:spcPts val="400"/>
              </a:spcBef>
              <a:spcAft>
                <a:spcPts val="0"/>
              </a:spcAft>
              <a:buClr>
                <a:srgbClr val="404040"/>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0" name="Google Shape;60;p15"/>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lvl1pPr indent="0" lvl="0" marL="0" marR="0" algn="r">
              <a:spcBef>
                <a:spcPts val="0"/>
              </a:spcBef>
              <a:spcAft>
                <a:spcPts val="0"/>
              </a:spcAft>
              <a:buNone/>
              <a:defRPr b="0" i="0" sz="9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9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9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9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9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9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9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9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9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61" name="Google Shape;61;p15"/>
          <p:cNvPicPr preferRelativeResize="0"/>
          <p:nvPr/>
        </p:nvPicPr>
        <p:blipFill rotWithShape="1">
          <a:blip r:embed="rId3">
            <a:alphaModFix/>
          </a:blip>
          <a:srcRect b="0" l="0" r="0" t="0"/>
          <a:stretch/>
        </p:blipFill>
        <p:spPr>
          <a:xfrm>
            <a:off x="-5334" y="4097"/>
            <a:ext cx="615552" cy="5135306"/>
          </a:xfrm>
          <a:prstGeom prst="rect">
            <a:avLst/>
          </a:prstGeom>
          <a:noFill/>
          <a:ln>
            <a:noFill/>
          </a:ln>
          <a:effectLst>
            <a:outerShdw blurRad="190500" rotWithShape="0" algn="ctr" dist="50800">
              <a:srgbClr val="000000">
                <a:alpha val="40000"/>
              </a:srgbClr>
            </a:outerShdw>
          </a:effec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Slide A">
  <p:cSld name="Section Slide A">
    <p:spTree>
      <p:nvGrpSpPr>
        <p:cNvPr id="62" name="Shape 62"/>
        <p:cNvGrpSpPr/>
        <p:nvPr/>
      </p:nvGrpSpPr>
      <p:grpSpPr>
        <a:xfrm>
          <a:off x="0" y="0"/>
          <a:ext cx="0" cy="0"/>
          <a:chOff x="0" y="0"/>
          <a:chExt cx="0" cy="0"/>
        </a:xfrm>
      </p:grpSpPr>
      <p:sp>
        <p:nvSpPr>
          <p:cNvPr id="63" name="Google Shape;63;p16"/>
          <p:cNvSpPr/>
          <p:nvPr/>
        </p:nvSpPr>
        <p:spPr>
          <a:xfrm>
            <a:off x="0" y="0"/>
            <a:ext cx="9144000" cy="1704703"/>
          </a:xfrm>
          <a:prstGeom prst="rect">
            <a:avLst/>
          </a:prstGeom>
          <a:solidFill>
            <a:schemeClr val="accent1"/>
          </a:solidFill>
          <a:ln cap="flat" cmpd="sng" w="12700">
            <a:solidFill>
              <a:srgbClr val="1F1A1B"/>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spcBef>
                <a:spcPts val="0"/>
              </a:spcBef>
              <a:spcAft>
                <a:spcPts val="0"/>
              </a:spcAft>
              <a:buNone/>
            </a:pPr>
            <a:r>
              <a:t/>
            </a:r>
            <a:endParaRPr b="0" i="0" sz="1400" u="none" cap="none" strike="noStrike">
              <a:solidFill>
                <a:schemeClr val="lt1"/>
              </a:solidFill>
              <a:latin typeface="Arial"/>
              <a:ea typeface="Arial"/>
              <a:cs typeface="Arial"/>
              <a:sym typeface="Arial"/>
            </a:endParaRPr>
          </a:p>
        </p:txBody>
      </p:sp>
      <p:pic>
        <p:nvPicPr>
          <p:cNvPr id="64" name="Google Shape;64;p16"/>
          <p:cNvPicPr preferRelativeResize="0"/>
          <p:nvPr/>
        </p:nvPicPr>
        <p:blipFill rotWithShape="1">
          <a:blip r:embed="rId2">
            <a:alphaModFix/>
          </a:blip>
          <a:srcRect b="0" l="0" r="0" t="0"/>
          <a:stretch/>
        </p:blipFill>
        <p:spPr>
          <a:xfrm>
            <a:off x="622697" y="4782741"/>
            <a:ext cx="283369" cy="283369"/>
          </a:xfrm>
          <a:prstGeom prst="rect">
            <a:avLst/>
          </a:prstGeom>
          <a:noFill/>
          <a:ln>
            <a:noFill/>
          </a:ln>
        </p:spPr>
      </p:pic>
      <p:sp>
        <p:nvSpPr>
          <p:cNvPr id="65" name="Google Shape;65;p16"/>
          <p:cNvSpPr txBox="1"/>
          <p:nvPr>
            <p:ph type="title"/>
          </p:nvPr>
        </p:nvSpPr>
        <p:spPr>
          <a:xfrm>
            <a:off x="2096588" y="302559"/>
            <a:ext cx="6418760" cy="1264326"/>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SzPts val="1100"/>
              <a:buNone/>
              <a:defRPr sz="2900">
                <a:solidFill>
                  <a:schemeClr val="lt1"/>
                </a:solidFill>
              </a:defRPr>
            </a:lvl1pPr>
            <a:lvl2pPr lvl="1" algn="l">
              <a:lnSpc>
                <a:spcPct val="90000"/>
              </a:lnSpc>
              <a:spcBef>
                <a:spcPts val="0"/>
              </a:spcBef>
              <a:spcAft>
                <a:spcPts val="0"/>
              </a:spcAft>
              <a:buSzPts val="1100"/>
              <a:buNone/>
              <a:defRPr/>
            </a:lvl2pPr>
            <a:lvl3pPr lvl="2" algn="l">
              <a:lnSpc>
                <a:spcPct val="90000"/>
              </a:lnSpc>
              <a:spcBef>
                <a:spcPts val="0"/>
              </a:spcBef>
              <a:spcAft>
                <a:spcPts val="0"/>
              </a:spcAft>
              <a:buSzPts val="1100"/>
              <a:buNone/>
              <a:defRPr/>
            </a:lvl3pPr>
            <a:lvl4pPr lvl="3" algn="l">
              <a:lnSpc>
                <a:spcPct val="90000"/>
              </a:lnSpc>
              <a:spcBef>
                <a:spcPts val="0"/>
              </a:spcBef>
              <a:spcAft>
                <a:spcPts val="0"/>
              </a:spcAft>
              <a:buSzPts val="1100"/>
              <a:buNone/>
              <a:defRPr/>
            </a:lvl4pPr>
            <a:lvl5pPr lvl="4" algn="l">
              <a:lnSpc>
                <a:spcPct val="90000"/>
              </a:lnSpc>
              <a:spcBef>
                <a:spcPts val="0"/>
              </a:spcBef>
              <a:spcAft>
                <a:spcPts val="0"/>
              </a:spcAft>
              <a:buSzPts val="1100"/>
              <a:buNone/>
              <a:defRPr/>
            </a:lvl5pPr>
            <a:lvl6pPr lvl="5" algn="l">
              <a:lnSpc>
                <a:spcPct val="90000"/>
              </a:lnSpc>
              <a:spcBef>
                <a:spcPts val="0"/>
              </a:spcBef>
              <a:spcAft>
                <a:spcPts val="0"/>
              </a:spcAft>
              <a:buSzPts val="1100"/>
              <a:buNone/>
              <a:defRPr/>
            </a:lvl6pPr>
            <a:lvl7pPr lvl="6" algn="l">
              <a:lnSpc>
                <a:spcPct val="90000"/>
              </a:lnSpc>
              <a:spcBef>
                <a:spcPts val="0"/>
              </a:spcBef>
              <a:spcAft>
                <a:spcPts val="0"/>
              </a:spcAft>
              <a:buSzPts val="1100"/>
              <a:buNone/>
              <a:defRPr/>
            </a:lvl7pPr>
            <a:lvl8pPr lvl="7" algn="l">
              <a:lnSpc>
                <a:spcPct val="90000"/>
              </a:lnSpc>
              <a:spcBef>
                <a:spcPts val="0"/>
              </a:spcBef>
              <a:spcAft>
                <a:spcPts val="0"/>
              </a:spcAft>
              <a:buSzPts val="1100"/>
              <a:buNone/>
              <a:defRPr/>
            </a:lvl8pPr>
            <a:lvl9pPr lvl="8" algn="l">
              <a:lnSpc>
                <a:spcPct val="90000"/>
              </a:lnSpc>
              <a:spcBef>
                <a:spcPts val="0"/>
              </a:spcBef>
              <a:spcAft>
                <a:spcPts val="0"/>
              </a:spcAft>
              <a:buSzPts val="1100"/>
              <a:buNone/>
              <a:defRPr/>
            </a:lvl9pPr>
          </a:lstStyle>
          <a:p/>
        </p:txBody>
      </p:sp>
      <p:sp>
        <p:nvSpPr>
          <p:cNvPr id="66" name="Google Shape;66;p16"/>
          <p:cNvSpPr txBox="1"/>
          <p:nvPr>
            <p:ph idx="1" type="body"/>
          </p:nvPr>
        </p:nvSpPr>
        <p:spPr>
          <a:xfrm>
            <a:off x="622496" y="1996926"/>
            <a:ext cx="7892855" cy="2677064"/>
          </a:xfrm>
          <a:prstGeom prst="rect">
            <a:avLst/>
          </a:prstGeom>
          <a:noFill/>
          <a:ln>
            <a:noFill/>
          </a:ln>
        </p:spPr>
        <p:txBody>
          <a:bodyPr anchorCtr="0" anchor="t" bIns="34275" lIns="68575" spcFirstLastPara="1" rIns="68575" wrap="square" tIns="34275">
            <a:noAutofit/>
          </a:bodyPr>
          <a:lstStyle>
            <a:lvl1pPr indent="-228600" lvl="0" marL="457200" marR="0" algn="l">
              <a:lnSpc>
                <a:spcPct val="90000"/>
              </a:lnSpc>
              <a:spcBef>
                <a:spcPts val="800"/>
              </a:spcBef>
              <a:spcAft>
                <a:spcPts val="0"/>
              </a:spcAft>
              <a:buClr>
                <a:srgbClr val="404040"/>
              </a:buClr>
              <a:buSzPts val="1800"/>
              <a:buFont typeface="Arial"/>
              <a:buNone/>
              <a:defRPr sz="1800"/>
            </a:lvl1pPr>
            <a:lvl2pPr indent="-342900" lvl="1" marL="914400" algn="l">
              <a:lnSpc>
                <a:spcPct val="90000"/>
              </a:lnSpc>
              <a:spcBef>
                <a:spcPts val="400"/>
              </a:spcBef>
              <a:spcAft>
                <a:spcPts val="0"/>
              </a:spcAft>
              <a:buClr>
                <a:srgbClr val="404040"/>
              </a:buClr>
              <a:buSzPts val="1800"/>
              <a:buChar char="•"/>
              <a:defRPr sz="1800"/>
            </a:lvl2pPr>
            <a:lvl3pPr indent="-323850" lvl="2" marL="1371600" algn="l">
              <a:lnSpc>
                <a:spcPct val="90000"/>
              </a:lnSpc>
              <a:spcBef>
                <a:spcPts val="400"/>
              </a:spcBef>
              <a:spcAft>
                <a:spcPts val="0"/>
              </a:spcAft>
              <a:buClr>
                <a:srgbClr val="404040"/>
              </a:buClr>
              <a:buSzPts val="1500"/>
              <a:buChar char="•"/>
              <a:defRPr sz="1500"/>
            </a:lvl3pPr>
            <a:lvl4pPr indent="-317500" lvl="3" marL="1828800" algn="l">
              <a:lnSpc>
                <a:spcPct val="90000"/>
              </a:lnSpc>
              <a:spcBef>
                <a:spcPts val="400"/>
              </a:spcBef>
              <a:spcAft>
                <a:spcPts val="0"/>
              </a:spcAft>
              <a:buClr>
                <a:srgbClr val="404040"/>
              </a:buClr>
              <a:buSzPts val="1400"/>
              <a:buChar char="•"/>
              <a:defRPr sz="1400"/>
            </a:lvl4pPr>
            <a:lvl5pPr indent="-323850" lvl="4" marL="2286000" algn="l">
              <a:lnSpc>
                <a:spcPct val="90000"/>
              </a:lnSpc>
              <a:spcBef>
                <a:spcPts val="400"/>
              </a:spcBef>
              <a:spcAft>
                <a:spcPts val="0"/>
              </a:spcAft>
              <a:buClr>
                <a:srgbClr val="404040"/>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67" name="Google Shape;67;p16"/>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lvl1pPr indent="0" lvl="0" marL="0" marR="0" algn="r">
              <a:spcBef>
                <a:spcPts val="0"/>
              </a:spcBef>
              <a:spcAft>
                <a:spcPts val="0"/>
              </a:spcAft>
              <a:buNone/>
              <a:defRPr b="0" i="0" sz="9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9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9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9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9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9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9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9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9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68" name="Google Shape;68;p16"/>
          <p:cNvPicPr preferRelativeResize="0"/>
          <p:nvPr/>
        </p:nvPicPr>
        <p:blipFill rotWithShape="1">
          <a:blip r:embed="rId3">
            <a:alphaModFix/>
          </a:blip>
          <a:srcRect b="0" l="0" r="0" t="0"/>
          <a:stretch/>
        </p:blipFill>
        <p:spPr>
          <a:xfrm>
            <a:off x="0" y="0"/>
            <a:ext cx="1931996" cy="1704703"/>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2 Column Slide">
  <p:cSld name="1_Content 2 Column Slide">
    <p:spTree>
      <p:nvGrpSpPr>
        <p:cNvPr id="69" name="Shape 69"/>
        <p:cNvGrpSpPr/>
        <p:nvPr/>
      </p:nvGrpSpPr>
      <p:grpSpPr>
        <a:xfrm>
          <a:off x="0" y="0"/>
          <a:ext cx="0" cy="0"/>
          <a:chOff x="0" y="0"/>
          <a:chExt cx="0" cy="0"/>
        </a:xfrm>
      </p:grpSpPr>
      <p:pic>
        <p:nvPicPr>
          <p:cNvPr id="70" name="Google Shape;70;p17"/>
          <p:cNvPicPr preferRelativeResize="0"/>
          <p:nvPr/>
        </p:nvPicPr>
        <p:blipFill rotWithShape="1">
          <a:blip r:embed="rId2">
            <a:alphaModFix/>
          </a:blip>
          <a:srcRect b="0" l="0" r="0" t="0"/>
          <a:stretch/>
        </p:blipFill>
        <p:spPr>
          <a:xfrm>
            <a:off x="958454" y="4782741"/>
            <a:ext cx="283369" cy="283369"/>
          </a:xfrm>
          <a:prstGeom prst="rect">
            <a:avLst/>
          </a:prstGeom>
          <a:noFill/>
          <a:ln>
            <a:noFill/>
          </a:ln>
        </p:spPr>
      </p:pic>
      <p:sp>
        <p:nvSpPr>
          <p:cNvPr id="71" name="Google Shape;71;p17"/>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SzPts val="1100"/>
              <a:buNone/>
              <a:defRPr sz="2900">
                <a:solidFill>
                  <a:schemeClr val="dk1"/>
                </a:solidFill>
              </a:defRPr>
            </a:lvl1pPr>
            <a:lvl2pPr lvl="1" algn="l">
              <a:lnSpc>
                <a:spcPct val="90000"/>
              </a:lnSpc>
              <a:spcBef>
                <a:spcPts val="0"/>
              </a:spcBef>
              <a:spcAft>
                <a:spcPts val="0"/>
              </a:spcAft>
              <a:buSzPts val="1100"/>
              <a:buNone/>
              <a:defRPr/>
            </a:lvl2pPr>
            <a:lvl3pPr lvl="2" algn="l">
              <a:lnSpc>
                <a:spcPct val="90000"/>
              </a:lnSpc>
              <a:spcBef>
                <a:spcPts val="0"/>
              </a:spcBef>
              <a:spcAft>
                <a:spcPts val="0"/>
              </a:spcAft>
              <a:buSzPts val="1100"/>
              <a:buNone/>
              <a:defRPr/>
            </a:lvl3pPr>
            <a:lvl4pPr lvl="3" algn="l">
              <a:lnSpc>
                <a:spcPct val="90000"/>
              </a:lnSpc>
              <a:spcBef>
                <a:spcPts val="0"/>
              </a:spcBef>
              <a:spcAft>
                <a:spcPts val="0"/>
              </a:spcAft>
              <a:buSzPts val="1100"/>
              <a:buNone/>
              <a:defRPr/>
            </a:lvl4pPr>
            <a:lvl5pPr lvl="4" algn="l">
              <a:lnSpc>
                <a:spcPct val="90000"/>
              </a:lnSpc>
              <a:spcBef>
                <a:spcPts val="0"/>
              </a:spcBef>
              <a:spcAft>
                <a:spcPts val="0"/>
              </a:spcAft>
              <a:buSzPts val="1100"/>
              <a:buNone/>
              <a:defRPr/>
            </a:lvl5pPr>
            <a:lvl6pPr lvl="5" algn="l">
              <a:lnSpc>
                <a:spcPct val="90000"/>
              </a:lnSpc>
              <a:spcBef>
                <a:spcPts val="0"/>
              </a:spcBef>
              <a:spcAft>
                <a:spcPts val="0"/>
              </a:spcAft>
              <a:buSzPts val="1100"/>
              <a:buNone/>
              <a:defRPr/>
            </a:lvl6pPr>
            <a:lvl7pPr lvl="6" algn="l">
              <a:lnSpc>
                <a:spcPct val="90000"/>
              </a:lnSpc>
              <a:spcBef>
                <a:spcPts val="0"/>
              </a:spcBef>
              <a:spcAft>
                <a:spcPts val="0"/>
              </a:spcAft>
              <a:buSzPts val="1100"/>
              <a:buNone/>
              <a:defRPr/>
            </a:lvl7pPr>
            <a:lvl8pPr lvl="7" algn="l">
              <a:lnSpc>
                <a:spcPct val="90000"/>
              </a:lnSpc>
              <a:spcBef>
                <a:spcPts val="0"/>
              </a:spcBef>
              <a:spcAft>
                <a:spcPts val="0"/>
              </a:spcAft>
              <a:buSzPts val="1100"/>
              <a:buNone/>
              <a:defRPr/>
            </a:lvl8pPr>
            <a:lvl9pPr lvl="8" algn="l">
              <a:lnSpc>
                <a:spcPct val="90000"/>
              </a:lnSpc>
              <a:spcBef>
                <a:spcPts val="0"/>
              </a:spcBef>
              <a:spcAft>
                <a:spcPts val="0"/>
              </a:spcAft>
              <a:buSzPts val="1100"/>
              <a:buNone/>
              <a:defRPr/>
            </a:lvl9pPr>
          </a:lstStyle>
          <a:p/>
        </p:txBody>
      </p:sp>
      <p:sp>
        <p:nvSpPr>
          <p:cNvPr id="72" name="Google Shape;72;p17"/>
          <p:cNvSpPr txBox="1"/>
          <p:nvPr>
            <p:ph idx="1" type="body"/>
          </p:nvPr>
        </p:nvSpPr>
        <p:spPr>
          <a:xfrm>
            <a:off x="958238" y="1348740"/>
            <a:ext cx="3691903" cy="3293507"/>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404040"/>
              </a:buClr>
              <a:buSzPts val="1400"/>
              <a:buChar char="•"/>
              <a:defRPr/>
            </a:lvl1pPr>
            <a:lvl2pPr indent="-317500" lvl="1" marL="914400" algn="l">
              <a:lnSpc>
                <a:spcPct val="90000"/>
              </a:lnSpc>
              <a:spcBef>
                <a:spcPts val="400"/>
              </a:spcBef>
              <a:spcAft>
                <a:spcPts val="0"/>
              </a:spcAft>
              <a:buClr>
                <a:srgbClr val="404040"/>
              </a:buClr>
              <a:buSzPts val="1400"/>
              <a:buChar char="•"/>
              <a:defRPr/>
            </a:lvl2pPr>
            <a:lvl3pPr indent="-317500" lvl="2" marL="1371600" algn="l">
              <a:lnSpc>
                <a:spcPct val="90000"/>
              </a:lnSpc>
              <a:spcBef>
                <a:spcPts val="400"/>
              </a:spcBef>
              <a:spcAft>
                <a:spcPts val="0"/>
              </a:spcAft>
              <a:buClr>
                <a:srgbClr val="404040"/>
              </a:buClr>
              <a:buSzPts val="1400"/>
              <a:buChar char="•"/>
              <a:defRPr/>
            </a:lvl3pPr>
            <a:lvl4pPr indent="-317500" lvl="3" marL="1828800" algn="l">
              <a:lnSpc>
                <a:spcPct val="90000"/>
              </a:lnSpc>
              <a:spcBef>
                <a:spcPts val="400"/>
              </a:spcBef>
              <a:spcAft>
                <a:spcPts val="0"/>
              </a:spcAft>
              <a:buClr>
                <a:srgbClr val="404040"/>
              </a:buClr>
              <a:buSzPts val="1400"/>
              <a:buChar char="•"/>
              <a:defRPr/>
            </a:lvl4pPr>
            <a:lvl5pPr indent="-317500" lvl="4" marL="2286000" algn="l">
              <a:lnSpc>
                <a:spcPct val="90000"/>
              </a:lnSpc>
              <a:spcBef>
                <a:spcPts val="400"/>
              </a:spcBef>
              <a:spcAft>
                <a:spcPts val="0"/>
              </a:spcAft>
              <a:buClr>
                <a:srgbClr val="404040"/>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3" name="Google Shape;73;p17"/>
          <p:cNvSpPr txBox="1"/>
          <p:nvPr>
            <p:ph idx="2" type="body"/>
          </p:nvPr>
        </p:nvSpPr>
        <p:spPr>
          <a:xfrm>
            <a:off x="4791194" y="1348740"/>
            <a:ext cx="3711661" cy="3293507"/>
          </a:xfrm>
          <a:prstGeom prst="rect">
            <a:avLst/>
          </a:prstGeom>
          <a:noFill/>
          <a:ln>
            <a:noFill/>
          </a:ln>
        </p:spPr>
        <p:txBody>
          <a:bodyPr anchorCtr="0" anchor="t" bIns="34275" lIns="68575" spcFirstLastPara="1" rIns="68575" wrap="square" tIns="34275">
            <a:noAutofit/>
          </a:bodyPr>
          <a:lstStyle>
            <a:lvl1pPr indent="-317500" lvl="0" marL="457200" algn="l">
              <a:lnSpc>
                <a:spcPct val="90000"/>
              </a:lnSpc>
              <a:spcBef>
                <a:spcPts val="800"/>
              </a:spcBef>
              <a:spcAft>
                <a:spcPts val="0"/>
              </a:spcAft>
              <a:buClr>
                <a:srgbClr val="404040"/>
              </a:buClr>
              <a:buSzPts val="1400"/>
              <a:buChar char="•"/>
              <a:defRPr/>
            </a:lvl1pPr>
            <a:lvl2pPr indent="-317500" lvl="1" marL="914400" algn="l">
              <a:lnSpc>
                <a:spcPct val="90000"/>
              </a:lnSpc>
              <a:spcBef>
                <a:spcPts val="400"/>
              </a:spcBef>
              <a:spcAft>
                <a:spcPts val="0"/>
              </a:spcAft>
              <a:buClr>
                <a:srgbClr val="404040"/>
              </a:buClr>
              <a:buSzPts val="1400"/>
              <a:buChar char="•"/>
              <a:defRPr/>
            </a:lvl2pPr>
            <a:lvl3pPr indent="-317500" lvl="2" marL="1371600" algn="l">
              <a:lnSpc>
                <a:spcPct val="90000"/>
              </a:lnSpc>
              <a:spcBef>
                <a:spcPts val="400"/>
              </a:spcBef>
              <a:spcAft>
                <a:spcPts val="0"/>
              </a:spcAft>
              <a:buClr>
                <a:srgbClr val="404040"/>
              </a:buClr>
              <a:buSzPts val="1400"/>
              <a:buChar char="•"/>
              <a:defRPr/>
            </a:lvl3pPr>
            <a:lvl4pPr indent="-317500" lvl="3" marL="1828800" algn="l">
              <a:lnSpc>
                <a:spcPct val="90000"/>
              </a:lnSpc>
              <a:spcBef>
                <a:spcPts val="400"/>
              </a:spcBef>
              <a:spcAft>
                <a:spcPts val="0"/>
              </a:spcAft>
              <a:buClr>
                <a:srgbClr val="404040"/>
              </a:buClr>
              <a:buSzPts val="1400"/>
              <a:buChar char="•"/>
              <a:defRPr/>
            </a:lvl4pPr>
            <a:lvl5pPr indent="-317500" lvl="4" marL="2286000" algn="l">
              <a:lnSpc>
                <a:spcPct val="90000"/>
              </a:lnSpc>
              <a:spcBef>
                <a:spcPts val="400"/>
              </a:spcBef>
              <a:spcAft>
                <a:spcPts val="0"/>
              </a:spcAft>
              <a:buClr>
                <a:srgbClr val="404040"/>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74" name="Google Shape;74;p17"/>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lvl1pPr indent="0" lvl="0" marL="0" marR="0" algn="r">
              <a:spcBef>
                <a:spcPts val="0"/>
              </a:spcBef>
              <a:spcAft>
                <a:spcPts val="0"/>
              </a:spcAft>
              <a:buNone/>
              <a:defRPr b="0" i="0" sz="9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9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9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9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9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9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9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9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9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75" name="Google Shape;75;p17"/>
          <p:cNvPicPr preferRelativeResize="0"/>
          <p:nvPr/>
        </p:nvPicPr>
        <p:blipFill rotWithShape="1">
          <a:blip r:embed="rId3">
            <a:alphaModFix/>
          </a:blip>
          <a:srcRect b="0" l="0" r="0" t="0"/>
          <a:stretch/>
        </p:blipFill>
        <p:spPr>
          <a:xfrm>
            <a:off x="-5334" y="4097"/>
            <a:ext cx="615552" cy="5135306"/>
          </a:xfrm>
          <a:prstGeom prst="rect">
            <a:avLst/>
          </a:prstGeom>
          <a:noFill/>
          <a:ln>
            <a:noFill/>
          </a:ln>
          <a:effectLst>
            <a:outerShdw blurRad="190500" rotWithShape="0" algn="ctr" dist="50800">
              <a:srgbClr val="000000">
                <a:alpha val="40000"/>
              </a:srgb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6" name="Shape 76"/>
        <p:cNvGrpSpPr/>
        <p:nvPr/>
      </p:nvGrpSpPr>
      <p:grpSpPr>
        <a:xfrm>
          <a:off x="0" y="0"/>
          <a:ext cx="0" cy="0"/>
          <a:chOff x="0" y="0"/>
          <a:chExt cx="0" cy="0"/>
        </a:xfrm>
      </p:grpSpPr>
      <p:pic>
        <p:nvPicPr>
          <p:cNvPr id="77" name="Google Shape;77;p18"/>
          <p:cNvPicPr preferRelativeResize="0"/>
          <p:nvPr/>
        </p:nvPicPr>
        <p:blipFill rotWithShape="1">
          <a:blip r:embed="rId2">
            <a:alphaModFix/>
          </a:blip>
          <a:srcRect b="0" l="0" r="0" t="0"/>
          <a:stretch/>
        </p:blipFill>
        <p:spPr>
          <a:xfrm>
            <a:off x="622697" y="4782741"/>
            <a:ext cx="283369" cy="283369"/>
          </a:xfrm>
          <a:prstGeom prst="rect">
            <a:avLst/>
          </a:prstGeom>
          <a:noFill/>
          <a:ln>
            <a:noFill/>
          </a:ln>
        </p:spPr>
      </p:pic>
      <p:sp>
        <p:nvSpPr>
          <p:cNvPr id="78" name="Google Shape;78;p18"/>
          <p:cNvSpPr txBox="1"/>
          <p:nvPr>
            <p:ph idx="12" type="sldNum"/>
          </p:nvPr>
        </p:nvSpPr>
        <p:spPr>
          <a:xfrm>
            <a:off x="7723585" y="4767263"/>
            <a:ext cx="791765" cy="273844"/>
          </a:xfrm>
          <a:prstGeom prst="rect">
            <a:avLst/>
          </a:prstGeom>
          <a:noFill/>
          <a:ln>
            <a:noFill/>
          </a:ln>
        </p:spPr>
        <p:txBody>
          <a:bodyPr anchorCtr="0" anchor="ctr" bIns="34275" lIns="68575" spcFirstLastPara="1" rIns="0" wrap="square" tIns="34275">
            <a:noAutofit/>
          </a:bodyPr>
          <a:lstStyle>
            <a:lvl1pPr indent="0" lvl="0" marL="0" marR="0" algn="r">
              <a:spcBef>
                <a:spcPts val="0"/>
              </a:spcBef>
              <a:spcAft>
                <a:spcPts val="0"/>
              </a:spcAft>
              <a:buNone/>
              <a:defRPr b="0" i="0" sz="900" u="none" cap="none" strike="noStrike">
                <a:solidFill>
                  <a:srgbClr val="7F7F7F"/>
                </a:solidFill>
                <a:latin typeface="Arial"/>
                <a:ea typeface="Arial"/>
                <a:cs typeface="Arial"/>
                <a:sym typeface="Arial"/>
              </a:defRPr>
            </a:lvl1pPr>
            <a:lvl2pPr indent="0" lvl="1" marL="0" marR="0" algn="r">
              <a:spcBef>
                <a:spcPts val="0"/>
              </a:spcBef>
              <a:spcAft>
                <a:spcPts val="0"/>
              </a:spcAft>
              <a:buNone/>
              <a:defRPr b="0" i="0" sz="900" u="none" cap="none" strike="noStrike">
                <a:solidFill>
                  <a:srgbClr val="7F7F7F"/>
                </a:solidFill>
                <a:latin typeface="Arial"/>
                <a:ea typeface="Arial"/>
                <a:cs typeface="Arial"/>
                <a:sym typeface="Arial"/>
              </a:defRPr>
            </a:lvl2pPr>
            <a:lvl3pPr indent="0" lvl="2" marL="0" marR="0" algn="r">
              <a:spcBef>
                <a:spcPts val="0"/>
              </a:spcBef>
              <a:spcAft>
                <a:spcPts val="0"/>
              </a:spcAft>
              <a:buNone/>
              <a:defRPr b="0" i="0" sz="900" u="none" cap="none" strike="noStrike">
                <a:solidFill>
                  <a:srgbClr val="7F7F7F"/>
                </a:solidFill>
                <a:latin typeface="Arial"/>
                <a:ea typeface="Arial"/>
                <a:cs typeface="Arial"/>
                <a:sym typeface="Arial"/>
              </a:defRPr>
            </a:lvl3pPr>
            <a:lvl4pPr indent="0" lvl="3" marL="0" marR="0" algn="r">
              <a:spcBef>
                <a:spcPts val="0"/>
              </a:spcBef>
              <a:spcAft>
                <a:spcPts val="0"/>
              </a:spcAft>
              <a:buNone/>
              <a:defRPr b="0" i="0" sz="900" u="none" cap="none" strike="noStrike">
                <a:solidFill>
                  <a:srgbClr val="7F7F7F"/>
                </a:solidFill>
                <a:latin typeface="Arial"/>
                <a:ea typeface="Arial"/>
                <a:cs typeface="Arial"/>
                <a:sym typeface="Arial"/>
              </a:defRPr>
            </a:lvl4pPr>
            <a:lvl5pPr indent="0" lvl="4" marL="0" marR="0" algn="r">
              <a:spcBef>
                <a:spcPts val="0"/>
              </a:spcBef>
              <a:spcAft>
                <a:spcPts val="0"/>
              </a:spcAft>
              <a:buNone/>
              <a:defRPr b="0" i="0" sz="900" u="none" cap="none" strike="noStrike">
                <a:solidFill>
                  <a:srgbClr val="7F7F7F"/>
                </a:solidFill>
                <a:latin typeface="Arial"/>
                <a:ea typeface="Arial"/>
                <a:cs typeface="Arial"/>
                <a:sym typeface="Arial"/>
              </a:defRPr>
            </a:lvl5pPr>
            <a:lvl6pPr indent="0" lvl="5" marL="0" marR="0" algn="r">
              <a:spcBef>
                <a:spcPts val="0"/>
              </a:spcBef>
              <a:spcAft>
                <a:spcPts val="0"/>
              </a:spcAft>
              <a:buNone/>
              <a:defRPr b="0" i="0" sz="900" u="none" cap="none" strike="noStrike">
                <a:solidFill>
                  <a:srgbClr val="7F7F7F"/>
                </a:solidFill>
                <a:latin typeface="Arial"/>
                <a:ea typeface="Arial"/>
                <a:cs typeface="Arial"/>
                <a:sym typeface="Arial"/>
              </a:defRPr>
            </a:lvl6pPr>
            <a:lvl7pPr indent="0" lvl="6" marL="0" marR="0" algn="r">
              <a:spcBef>
                <a:spcPts val="0"/>
              </a:spcBef>
              <a:spcAft>
                <a:spcPts val="0"/>
              </a:spcAft>
              <a:buNone/>
              <a:defRPr b="0" i="0" sz="900" u="none" cap="none" strike="noStrike">
                <a:solidFill>
                  <a:srgbClr val="7F7F7F"/>
                </a:solidFill>
                <a:latin typeface="Arial"/>
                <a:ea typeface="Arial"/>
                <a:cs typeface="Arial"/>
                <a:sym typeface="Arial"/>
              </a:defRPr>
            </a:lvl7pPr>
            <a:lvl8pPr indent="0" lvl="7" marL="0" marR="0" algn="r">
              <a:spcBef>
                <a:spcPts val="0"/>
              </a:spcBef>
              <a:spcAft>
                <a:spcPts val="0"/>
              </a:spcAft>
              <a:buNone/>
              <a:defRPr b="0" i="0" sz="900" u="none" cap="none" strike="noStrike">
                <a:solidFill>
                  <a:srgbClr val="7F7F7F"/>
                </a:solidFill>
                <a:latin typeface="Arial"/>
                <a:ea typeface="Arial"/>
                <a:cs typeface="Arial"/>
                <a:sym typeface="Arial"/>
              </a:defRPr>
            </a:lvl8pPr>
            <a:lvl9pPr indent="0" lvl="8" marL="0" marR="0" algn="r">
              <a:spcBef>
                <a:spcPts val="0"/>
              </a:spcBef>
              <a:spcAft>
                <a:spcPts val="0"/>
              </a:spcAft>
              <a:buNone/>
              <a:defRPr b="0" i="0" sz="9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958454" y="273844"/>
            <a:ext cx="7556897" cy="994172"/>
          </a:xfrm>
          <a:prstGeom prst="rect">
            <a:avLst/>
          </a:prstGeom>
          <a:noFill/>
          <a:ln>
            <a:noFill/>
          </a:ln>
        </p:spPr>
        <p:txBody>
          <a:bodyPr anchorCtr="0" anchor="ctr" bIns="34275" lIns="68575" spcFirstLastPara="1" rIns="68575" wrap="square" tIns="34275">
            <a:noAutofit/>
          </a:bodyPr>
          <a:lstStyle>
            <a:lvl1pPr lvl="0" marR="0" rtl="0" algn="l">
              <a:lnSpc>
                <a:spcPct val="90000"/>
              </a:lnSpc>
              <a:spcBef>
                <a:spcPts val="0"/>
              </a:spcBef>
              <a:spcAft>
                <a:spcPts val="0"/>
              </a:spcAft>
              <a:buSzPts val="1100"/>
              <a:buNone/>
              <a:defRPr b="0" i="0" sz="3300" u="none" cap="none" strike="noStrike">
                <a:solidFill>
                  <a:schemeClr val="dk1"/>
                </a:solidFill>
                <a:latin typeface="Georgia"/>
                <a:ea typeface="Georgia"/>
                <a:cs typeface="Georgia"/>
                <a:sym typeface="Georgia"/>
              </a:defRPr>
            </a:lvl1pPr>
            <a:lvl2pPr lvl="1" marR="0" rtl="0" algn="l">
              <a:lnSpc>
                <a:spcPct val="90000"/>
              </a:lnSpc>
              <a:spcBef>
                <a:spcPts val="0"/>
              </a:spcBef>
              <a:spcAft>
                <a:spcPts val="0"/>
              </a:spcAft>
              <a:buSzPts val="1100"/>
              <a:buNone/>
              <a:defRPr b="0" i="0" sz="3300" u="none" cap="none" strike="noStrike">
                <a:solidFill>
                  <a:schemeClr val="dk1"/>
                </a:solidFill>
                <a:latin typeface="Palatino"/>
                <a:ea typeface="Palatino"/>
                <a:cs typeface="Palatino"/>
                <a:sym typeface="Palatino"/>
              </a:defRPr>
            </a:lvl2pPr>
            <a:lvl3pPr lvl="2" marR="0" rtl="0" algn="l">
              <a:lnSpc>
                <a:spcPct val="90000"/>
              </a:lnSpc>
              <a:spcBef>
                <a:spcPts val="0"/>
              </a:spcBef>
              <a:spcAft>
                <a:spcPts val="0"/>
              </a:spcAft>
              <a:buSzPts val="1100"/>
              <a:buNone/>
              <a:defRPr b="0" i="0" sz="3300" u="none" cap="none" strike="noStrike">
                <a:solidFill>
                  <a:schemeClr val="dk1"/>
                </a:solidFill>
                <a:latin typeface="Palatino"/>
                <a:ea typeface="Palatino"/>
                <a:cs typeface="Palatino"/>
                <a:sym typeface="Palatino"/>
              </a:defRPr>
            </a:lvl3pPr>
            <a:lvl4pPr lvl="3" marR="0" rtl="0" algn="l">
              <a:lnSpc>
                <a:spcPct val="90000"/>
              </a:lnSpc>
              <a:spcBef>
                <a:spcPts val="0"/>
              </a:spcBef>
              <a:spcAft>
                <a:spcPts val="0"/>
              </a:spcAft>
              <a:buSzPts val="1100"/>
              <a:buNone/>
              <a:defRPr b="0" i="0" sz="3300" u="none" cap="none" strike="noStrike">
                <a:solidFill>
                  <a:schemeClr val="dk1"/>
                </a:solidFill>
                <a:latin typeface="Palatino"/>
                <a:ea typeface="Palatino"/>
                <a:cs typeface="Palatino"/>
                <a:sym typeface="Palatino"/>
              </a:defRPr>
            </a:lvl4pPr>
            <a:lvl5pPr lvl="4" marR="0" rtl="0" algn="l">
              <a:lnSpc>
                <a:spcPct val="90000"/>
              </a:lnSpc>
              <a:spcBef>
                <a:spcPts val="0"/>
              </a:spcBef>
              <a:spcAft>
                <a:spcPts val="0"/>
              </a:spcAft>
              <a:buSzPts val="1100"/>
              <a:buNone/>
              <a:defRPr b="0" i="0" sz="3300" u="none" cap="none" strike="noStrike">
                <a:solidFill>
                  <a:schemeClr val="dk1"/>
                </a:solidFill>
                <a:latin typeface="Palatino"/>
                <a:ea typeface="Palatino"/>
                <a:cs typeface="Palatino"/>
                <a:sym typeface="Palatino"/>
              </a:defRPr>
            </a:lvl5pPr>
            <a:lvl6pPr lvl="5" marR="0" rtl="0" algn="l">
              <a:lnSpc>
                <a:spcPct val="90000"/>
              </a:lnSpc>
              <a:spcBef>
                <a:spcPts val="0"/>
              </a:spcBef>
              <a:spcAft>
                <a:spcPts val="0"/>
              </a:spcAft>
              <a:buSzPts val="1100"/>
              <a:buNone/>
              <a:defRPr b="0" i="0" sz="3300" u="none" cap="none" strike="noStrike">
                <a:solidFill>
                  <a:srgbClr val="10476C"/>
                </a:solidFill>
                <a:latin typeface="Palatino"/>
                <a:ea typeface="Palatino"/>
                <a:cs typeface="Palatino"/>
                <a:sym typeface="Palatino"/>
              </a:defRPr>
            </a:lvl6pPr>
            <a:lvl7pPr lvl="6" marR="0" rtl="0" algn="l">
              <a:lnSpc>
                <a:spcPct val="90000"/>
              </a:lnSpc>
              <a:spcBef>
                <a:spcPts val="0"/>
              </a:spcBef>
              <a:spcAft>
                <a:spcPts val="0"/>
              </a:spcAft>
              <a:buSzPts val="1100"/>
              <a:buNone/>
              <a:defRPr b="0" i="0" sz="3300" u="none" cap="none" strike="noStrike">
                <a:solidFill>
                  <a:srgbClr val="10476C"/>
                </a:solidFill>
                <a:latin typeface="Palatino"/>
                <a:ea typeface="Palatino"/>
                <a:cs typeface="Palatino"/>
                <a:sym typeface="Palatino"/>
              </a:defRPr>
            </a:lvl7pPr>
            <a:lvl8pPr lvl="7" marR="0" rtl="0" algn="l">
              <a:lnSpc>
                <a:spcPct val="90000"/>
              </a:lnSpc>
              <a:spcBef>
                <a:spcPts val="0"/>
              </a:spcBef>
              <a:spcAft>
                <a:spcPts val="0"/>
              </a:spcAft>
              <a:buSzPts val="1100"/>
              <a:buNone/>
              <a:defRPr b="0" i="0" sz="3300" u="none" cap="none" strike="noStrike">
                <a:solidFill>
                  <a:srgbClr val="10476C"/>
                </a:solidFill>
                <a:latin typeface="Palatino"/>
                <a:ea typeface="Palatino"/>
                <a:cs typeface="Palatino"/>
                <a:sym typeface="Palatino"/>
              </a:defRPr>
            </a:lvl8pPr>
            <a:lvl9pPr lvl="8" marR="0" rtl="0" algn="l">
              <a:lnSpc>
                <a:spcPct val="90000"/>
              </a:lnSpc>
              <a:spcBef>
                <a:spcPts val="0"/>
              </a:spcBef>
              <a:spcAft>
                <a:spcPts val="0"/>
              </a:spcAft>
              <a:buSzPts val="1100"/>
              <a:buNone/>
              <a:defRPr b="0" i="0" sz="3300" u="none" cap="none" strike="noStrike">
                <a:solidFill>
                  <a:srgbClr val="10476C"/>
                </a:solidFill>
                <a:latin typeface="Palatino"/>
                <a:ea typeface="Palatino"/>
                <a:cs typeface="Palatino"/>
                <a:sym typeface="Palatino"/>
              </a:defRPr>
            </a:lvl9pPr>
          </a:lstStyle>
          <a:p/>
        </p:txBody>
      </p:sp>
      <p:sp>
        <p:nvSpPr>
          <p:cNvPr id="52" name="Google Shape;52;p13"/>
          <p:cNvSpPr txBox="1"/>
          <p:nvPr>
            <p:ph idx="1" type="body"/>
          </p:nvPr>
        </p:nvSpPr>
        <p:spPr>
          <a:xfrm>
            <a:off x="966788" y="1369219"/>
            <a:ext cx="7548563" cy="3263504"/>
          </a:xfrm>
          <a:prstGeom prst="rect">
            <a:avLst/>
          </a:prstGeom>
          <a:noFill/>
          <a:ln>
            <a:noFill/>
          </a:ln>
        </p:spPr>
        <p:txBody>
          <a:bodyPr anchorCtr="0" anchor="t" bIns="34275" lIns="68575" spcFirstLastPara="1" rIns="68575" wrap="square" tIns="34275">
            <a:noAutofit/>
          </a:bodyPr>
          <a:lstStyle>
            <a:lvl1pPr indent="-342900" lvl="0" marL="457200" marR="0" rtl="0" algn="l">
              <a:lnSpc>
                <a:spcPct val="90000"/>
              </a:lnSpc>
              <a:spcBef>
                <a:spcPts val="800"/>
              </a:spcBef>
              <a:spcAft>
                <a:spcPts val="0"/>
              </a:spcAft>
              <a:buClr>
                <a:srgbClr val="404040"/>
              </a:buClr>
              <a:buSzPts val="1800"/>
              <a:buFont typeface="Arial"/>
              <a:buChar char="•"/>
              <a:defRPr b="0" i="0" sz="1800" u="none" cap="none" strike="noStrike">
                <a:solidFill>
                  <a:srgbClr val="404040"/>
                </a:solidFill>
                <a:latin typeface="Arial"/>
                <a:ea typeface="Arial"/>
                <a:cs typeface="Arial"/>
                <a:sym typeface="Arial"/>
              </a:defRPr>
            </a:lvl1pPr>
            <a:lvl2pPr indent="-336550" lvl="1" marL="914400" marR="0" rtl="0" algn="l">
              <a:lnSpc>
                <a:spcPct val="90000"/>
              </a:lnSpc>
              <a:spcBef>
                <a:spcPts val="400"/>
              </a:spcBef>
              <a:spcAft>
                <a:spcPts val="0"/>
              </a:spcAft>
              <a:buClr>
                <a:srgbClr val="404040"/>
              </a:buClr>
              <a:buSzPts val="1700"/>
              <a:buFont typeface="Arial"/>
              <a:buChar char="•"/>
              <a:defRPr b="0" i="0" sz="1700" u="none" cap="none" strike="noStrike">
                <a:solidFill>
                  <a:srgbClr val="404040"/>
                </a:solidFill>
                <a:latin typeface="Arial"/>
                <a:ea typeface="Arial"/>
                <a:cs typeface="Arial"/>
                <a:sym typeface="Arial"/>
              </a:defRPr>
            </a:lvl2pPr>
            <a:lvl3pPr indent="-323850" lvl="2" marL="1371600" marR="0" rtl="0" algn="l">
              <a:lnSpc>
                <a:spcPct val="90000"/>
              </a:lnSpc>
              <a:spcBef>
                <a:spcPts val="400"/>
              </a:spcBef>
              <a:spcAft>
                <a:spcPts val="0"/>
              </a:spcAft>
              <a:buClr>
                <a:srgbClr val="404040"/>
              </a:buClr>
              <a:buSzPts val="1500"/>
              <a:buFont typeface="Arial"/>
              <a:buChar char="•"/>
              <a:defRPr b="0" i="0" sz="1500" u="none" cap="none" strike="noStrike">
                <a:solidFill>
                  <a:srgbClr val="404040"/>
                </a:solidFill>
                <a:latin typeface="Arial"/>
                <a:ea typeface="Arial"/>
                <a:cs typeface="Arial"/>
                <a:sym typeface="Arial"/>
              </a:defRPr>
            </a:lvl3pPr>
            <a:lvl4pPr indent="-317500" lvl="3" marL="1828800" marR="0" rtl="0" algn="l">
              <a:lnSpc>
                <a:spcPct val="90000"/>
              </a:lnSpc>
              <a:spcBef>
                <a:spcPts val="400"/>
              </a:spcBef>
              <a:spcAft>
                <a:spcPts val="0"/>
              </a:spcAft>
              <a:buClr>
                <a:srgbClr val="404040"/>
              </a:buClr>
              <a:buSzPts val="1400"/>
              <a:buFont typeface="Arial"/>
              <a:buChar char="•"/>
              <a:defRPr b="0" i="0" sz="1400" u="none" cap="none" strike="noStrike">
                <a:solidFill>
                  <a:srgbClr val="404040"/>
                </a:solidFill>
                <a:latin typeface="Arial"/>
                <a:ea typeface="Arial"/>
                <a:cs typeface="Arial"/>
                <a:sym typeface="Arial"/>
              </a:defRPr>
            </a:lvl4pPr>
            <a:lvl5pPr indent="-317500" lvl="4" marL="2286000" marR="0" rtl="0" algn="l">
              <a:lnSpc>
                <a:spcPct val="90000"/>
              </a:lnSpc>
              <a:spcBef>
                <a:spcPts val="400"/>
              </a:spcBef>
              <a:spcAft>
                <a:spcPts val="0"/>
              </a:spcAft>
              <a:buClr>
                <a:srgbClr val="404040"/>
              </a:buClr>
              <a:buSzPts val="1400"/>
              <a:buFont typeface="Arial"/>
              <a:buChar char="•"/>
              <a:defRPr b="0" i="0" sz="1400" u="none" cap="none" strike="noStrike">
                <a:solidFill>
                  <a:srgbClr val="404040"/>
                </a:solidFill>
                <a:latin typeface="Arial"/>
                <a:ea typeface="Arial"/>
                <a:cs typeface="Arial"/>
                <a:sym typeface="Arial"/>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53" name="Google Shape;53;p13"/>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lvl1pPr indent="0" lvl="0" marL="0" marR="0" rtl="0" algn="r">
              <a:spcBef>
                <a:spcPts val="0"/>
              </a:spcBef>
              <a:spcAft>
                <a:spcPts val="0"/>
              </a:spcAft>
              <a:buNone/>
              <a:defRPr b="0" i="0" sz="900" u="none" cap="none" strike="noStrike">
                <a:solidFill>
                  <a:srgbClr val="7F7F7F"/>
                </a:solidFill>
                <a:latin typeface="Arial"/>
                <a:ea typeface="Arial"/>
                <a:cs typeface="Arial"/>
                <a:sym typeface="Arial"/>
              </a:defRPr>
            </a:lvl1pPr>
            <a:lvl2pPr indent="0" lvl="1" marL="0" marR="0" rtl="0" algn="r">
              <a:spcBef>
                <a:spcPts val="0"/>
              </a:spcBef>
              <a:spcAft>
                <a:spcPts val="0"/>
              </a:spcAft>
              <a:buNone/>
              <a:defRPr b="0" i="0" sz="900" u="none" cap="none" strike="noStrike">
                <a:solidFill>
                  <a:srgbClr val="7F7F7F"/>
                </a:solidFill>
                <a:latin typeface="Arial"/>
                <a:ea typeface="Arial"/>
                <a:cs typeface="Arial"/>
                <a:sym typeface="Arial"/>
              </a:defRPr>
            </a:lvl2pPr>
            <a:lvl3pPr indent="0" lvl="2" marL="0" marR="0" rtl="0" algn="r">
              <a:spcBef>
                <a:spcPts val="0"/>
              </a:spcBef>
              <a:spcAft>
                <a:spcPts val="0"/>
              </a:spcAft>
              <a:buNone/>
              <a:defRPr b="0" i="0" sz="900" u="none" cap="none" strike="noStrike">
                <a:solidFill>
                  <a:srgbClr val="7F7F7F"/>
                </a:solidFill>
                <a:latin typeface="Arial"/>
                <a:ea typeface="Arial"/>
                <a:cs typeface="Arial"/>
                <a:sym typeface="Arial"/>
              </a:defRPr>
            </a:lvl3pPr>
            <a:lvl4pPr indent="0" lvl="3" marL="0" marR="0" rtl="0" algn="r">
              <a:spcBef>
                <a:spcPts val="0"/>
              </a:spcBef>
              <a:spcAft>
                <a:spcPts val="0"/>
              </a:spcAft>
              <a:buNone/>
              <a:defRPr b="0" i="0" sz="900" u="none" cap="none" strike="noStrike">
                <a:solidFill>
                  <a:srgbClr val="7F7F7F"/>
                </a:solidFill>
                <a:latin typeface="Arial"/>
                <a:ea typeface="Arial"/>
                <a:cs typeface="Arial"/>
                <a:sym typeface="Arial"/>
              </a:defRPr>
            </a:lvl4pPr>
            <a:lvl5pPr indent="0" lvl="4" marL="0" marR="0" rtl="0" algn="r">
              <a:spcBef>
                <a:spcPts val="0"/>
              </a:spcBef>
              <a:spcAft>
                <a:spcPts val="0"/>
              </a:spcAft>
              <a:buNone/>
              <a:defRPr b="0" i="0" sz="900" u="none" cap="none" strike="noStrike">
                <a:solidFill>
                  <a:srgbClr val="7F7F7F"/>
                </a:solidFill>
                <a:latin typeface="Arial"/>
                <a:ea typeface="Arial"/>
                <a:cs typeface="Arial"/>
                <a:sym typeface="Arial"/>
              </a:defRPr>
            </a:lvl5pPr>
            <a:lvl6pPr indent="0" lvl="5" marL="0" marR="0" rtl="0" algn="r">
              <a:spcBef>
                <a:spcPts val="0"/>
              </a:spcBef>
              <a:spcAft>
                <a:spcPts val="0"/>
              </a:spcAft>
              <a:buNone/>
              <a:defRPr b="0" i="0" sz="900" u="none" cap="none" strike="noStrike">
                <a:solidFill>
                  <a:srgbClr val="7F7F7F"/>
                </a:solidFill>
                <a:latin typeface="Arial"/>
                <a:ea typeface="Arial"/>
                <a:cs typeface="Arial"/>
                <a:sym typeface="Arial"/>
              </a:defRPr>
            </a:lvl6pPr>
            <a:lvl7pPr indent="0" lvl="6" marL="0" marR="0" rtl="0" algn="r">
              <a:spcBef>
                <a:spcPts val="0"/>
              </a:spcBef>
              <a:spcAft>
                <a:spcPts val="0"/>
              </a:spcAft>
              <a:buNone/>
              <a:defRPr b="0" i="0" sz="900" u="none" cap="none" strike="noStrike">
                <a:solidFill>
                  <a:srgbClr val="7F7F7F"/>
                </a:solidFill>
                <a:latin typeface="Arial"/>
                <a:ea typeface="Arial"/>
                <a:cs typeface="Arial"/>
                <a:sym typeface="Arial"/>
              </a:defRPr>
            </a:lvl7pPr>
            <a:lvl8pPr indent="0" lvl="7" marL="0" marR="0" rtl="0" algn="r">
              <a:spcBef>
                <a:spcPts val="0"/>
              </a:spcBef>
              <a:spcAft>
                <a:spcPts val="0"/>
              </a:spcAft>
              <a:buNone/>
              <a:defRPr b="0" i="0" sz="900" u="none" cap="none" strike="noStrike">
                <a:solidFill>
                  <a:srgbClr val="7F7F7F"/>
                </a:solidFill>
                <a:latin typeface="Arial"/>
                <a:ea typeface="Arial"/>
                <a:cs typeface="Arial"/>
                <a:sym typeface="Arial"/>
              </a:defRPr>
            </a:lvl8pPr>
            <a:lvl9pPr indent="0" lvl="8" marL="0" marR="0" rtl="0" algn="r">
              <a:spcBef>
                <a:spcPts val="0"/>
              </a:spcBef>
              <a:spcAft>
                <a:spcPts val="0"/>
              </a:spcAft>
              <a:buNone/>
              <a:defRPr b="0" i="0" sz="900" u="none" cap="none" strike="noStrike">
                <a:solidFill>
                  <a:srgbClr val="7F7F7F"/>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4.xml"/><Relationship Id="rId3" Type="http://schemas.openxmlformats.org/officeDocument/2006/relationships/hyperlink" Target="https://asccc.org/cte-faculty-liaison" TargetMode="External"/><Relationship Id="rId4" Type="http://schemas.openxmlformats.org/officeDocument/2006/relationships/hyperlink" Target="https://asccc.org/guided-pathways-liaison" TargetMode="External"/><Relationship Id="rId10" Type="http://schemas.openxmlformats.org/officeDocument/2006/relationships/hyperlink" Target="https://asccc.org/resolutions/establishing-local-inclusion-diversity-equity-and-anti-racism-idea-liaison" TargetMode="External"/><Relationship Id="rId9" Type="http://schemas.openxmlformats.org/officeDocument/2006/relationships/hyperlink" Target="https://asccc.org/rising-scholars-faculty-liaison" TargetMode="External"/><Relationship Id="rId5" Type="http://schemas.openxmlformats.org/officeDocument/2006/relationships/hyperlink" Target="https://asccc.org/legislative-liaison" TargetMode="External"/><Relationship Id="rId6" Type="http://schemas.openxmlformats.org/officeDocument/2006/relationships/hyperlink" Target="https://asccc.org/noncredit-liaison" TargetMode="External"/><Relationship Id="rId7" Type="http://schemas.openxmlformats.org/officeDocument/2006/relationships/hyperlink" Target="https://asccc.org/oer-liaison" TargetMode="External"/><Relationship Id="rId8" Type="http://schemas.openxmlformats.org/officeDocument/2006/relationships/hyperlink" Target="https://asccc.org/part-time-faculty-liaiso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hyperlink" Target="https://asccc.org/resolutions/establishing-local-cte-liaison-position" TargetMode="External"/><Relationship Id="rId4" Type="http://schemas.openxmlformats.org/officeDocument/2006/relationships/hyperlink" Target="https://asccc.org/resolutions/establishing-local-legislative-liaison-position" TargetMode="External"/><Relationship Id="rId10" Type="http://schemas.openxmlformats.org/officeDocument/2006/relationships/hyperlink" Target="https://asccc.org/resolutions/establish-rising-scholars-faculty-liaisons" TargetMode="External"/><Relationship Id="rId9" Type="http://schemas.openxmlformats.org/officeDocument/2006/relationships/hyperlink" Target="https://asccc.org/resolutions/increase-part-time-faculty-representation-and-communication-through-local-part-time" TargetMode="External"/><Relationship Id="rId5" Type="http://schemas.openxmlformats.org/officeDocument/2006/relationships/hyperlink" Target="https://asccc.org/resolutions/establish-local-noncredit-liaison-position" TargetMode="External"/><Relationship Id="rId6" Type="http://schemas.openxmlformats.org/officeDocument/2006/relationships/hyperlink" Target="https://asccc.org/resolutions/establish-local-open-educational-resources-liaisons" TargetMode="External"/><Relationship Id="rId7" Type="http://schemas.openxmlformats.org/officeDocument/2006/relationships/hyperlink" Target="https://asccc.org/resolutions/establishing-local-inclusion-diversity-equity-and-anti-racism-idea-liaison" TargetMode="External"/><Relationship Id="rId8" Type="http://schemas.openxmlformats.org/officeDocument/2006/relationships/hyperlink" Target="https://asccc.org/resolutions/establishing-local-inclusion-diversity-equity-and-anti-racism-idea-liaison"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hyperlink" Target="https://asccc.org/cte-faculty-liaison" TargetMode="External"/><Relationship Id="rId4" Type="http://schemas.openxmlformats.org/officeDocument/2006/relationships/hyperlink" Target="https://asccc.org/guided-pathways-liaison" TargetMode="External"/><Relationship Id="rId10" Type="http://schemas.openxmlformats.org/officeDocument/2006/relationships/hyperlink" Target="https://asccc.org/resolutions/establishing-local-inclusion-diversity-equity-and-anti-racism-idea-liaison" TargetMode="External"/><Relationship Id="rId9" Type="http://schemas.openxmlformats.org/officeDocument/2006/relationships/hyperlink" Target="https://asccc.org/rising-scholars-faculty-liaison" TargetMode="External"/><Relationship Id="rId5" Type="http://schemas.openxmlformats.org/officeDocument/2006/relationships/hyperlink" Target="https://asccc.org/legislative-liaison" TargetMode="External"/><Relationship Id="rId6" Type="http://schemas.openxmlformats.org/officeDocument/2006/relationships/hyperlink" Target="https://asccc.org/noncredit-liaison" TargetMode="External"/><Relationship Id="rId7" Type="http://schemas.openxmlformats.org/officeDocument/2006/relationships/hyperlink" Target="https://asccc.org/oer-liaison" TargetMode="External"/><Relationship Id="rId8" Type="http://schemas.openxmlformats.org/officeDocument/2006/relationships/hyperlink" Target="https://asccc.org/part-time-faculty-liais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 Id="rId3" Type="http://schemas.openxmlformats.org/officeDocument/2006/relationships/hyperlink" Target="https://asccc.org/sign-our-newsletter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9"/>
          <p:cNvSpPr txBox="1"/>
          <p:nvPr>
            <p:ph type="title"/>
          </p:nvPr>
        </p:nvSpPr>
        <p:spPr>
          <a:xfrm>
            <a:off x="719138" y="3067312"/>
            <a:ext cx="7824788" cy="1747577"/>
          </a:xfrm>
          <a:prstGeom prst="rect">
            <a:avLst/>
          </a:prstGeom>
          <a:noFill/>
          <a:ln>
            <a:noFill/>
          </a:ln>
        </p:spPr>
        <p:txBody>
          <a:bodyPr anchorCtr="0" anchor="t" bIns="34275" lIns="68575" spcFirstLastPara="1" rIns="68575" wrap="square" tIns="34275">
            <a:normAutofit fontScale="90000"/>
          </a:bodyPr>
          <a:lstStyle/>
          <a:p>
            <a:pPr indent="0" lvl="0" marL="0" rtl="0" algn="ctr">
              <a:lnSpc>
                <a:spcPct val="100000"/>
              </a:lnSpc>
              <a:spcBef>
                <a:spcPts val="0"/>
              </a:spcBef>
              <a:spcAft>
                <a:spcPts val="0"/>
              </a:spcAft>
              <a:buNone/>
            </a:pPr>
            <a:r>
              <a:rPr lang="en" sz="2633"/>
              <a:t>Liaisons: How Can They Serve Local Senates and ASCCC, and What Resources Exist For Them?</a:t>
            </a:r>
            <a:br>
              <a:rPr lang="en"/>
            </a:br>
            <a:br>
              <a:rPr lang="en" sz="1800"/>
            </a:br>
            <a:r>
              <a:rPr lang="en" sz="1800"/>
              <a:t>Karen Chow, ASCCC Area B Representative</a:t>
            </a:r>
            <a:endParaRPr sz="1800"/>
          </a:p>
          <a:p>
            <a:pPr indent="0" lvl="0" marL="0" rtl="0" algn="ctr">
              <a:lnSpc>
                <a:spcPct val="100000"/>
              </a:lnSpc>
              <a:spcBef>
                <a:spcPts val="0"/>
              </a:spcBef>
              <a:spcAft>
                <a:spcPts val="0"/>
              </a:spcAft>
              <a:buNone/>
            </a:pPr>
            <a:r>
              <a:rPr lang="en" sz="1800"/>
              <a:t>Cheryl Aschenbach, ASCCC Vice-President </a:t>
            </a:r>
            <a:br>
              <a:rPr lang="en" sz="1800"/>
            </a:br>
            <a:r>
              <a:rPr lang="en" sz="1800"/>
              <a:t>Felipe Agredano, East Los Angeles College </a:t>
            </a:r>
            <a:br>
              <a:rPr lang="en" sz="1800"/>
            </a:b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8"/>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None/>
            </a:pPr>
            <a:r>
              <a:rPr lang="en"/>
              <a:t>Liaison Roles -- are locally defined </a:t>
            </a:r>
            <a:endParaRPr/>
          </a:p>
        </p:txBody>
      </p:sp>
      <p:sp>
        <p:nvSpPr>
          <p:cNvPr id="144" name="Google Shape;144;p28"/>
          <p:cNvSpPr txBox="1"/>
          <p:nvPr>
            <p:ph idx="1" type="body"/>
          </p:nvPr>
        </p:nvSpPr>
        <p:spPr>
          <a:xfrm>
            <a:off x="958238" y="1348740"/>
            <a:ext cx="7543800" cy="3314700"/>
          </a:xfrm>
          <a:prstGeom prst="rect">
            <a:avLst/>
          </a:prstGeom>
          <a:noFill/>
          <a:ln>
            <a:noFill/>
          </a:ln>
        </p:spPr>
        <p:txBody>
          <a:bodyPr anchorCtr="0" anchor="t" bIns="34275" lIns="68575" spcFirstLastPara="1" rIns="68575" wrap="square" tIns="34275">
            <a:noAutofit/>
          </a:bodyPr>
          <a:lstStyle/>
          <a:p>
            <a:pPr indent="-342900" lvl="0" marL="457200" rtl="0" algn="l">
              <a:lnSpc>
                <a:spcPct val="100000"/>
              </a:lnSpc>
              <a:spcBef>
                <a:spcPts val="0"/>
              </a:spcBef>
              <a:spcAft>
                <a:spcPts val="0"/>
              </a:spcAft>
              <a:buClr>
                <a:srgbClr val="0A0A0A"/>
              </a:buClr>
              <a:buSzPts val="1800"/>
              <a:buChar char="●"/>
            </a:pPr>
            <a:r>
              <a:rPr lang="en">
                <a:solidFill>
                  <a:srgbClr val="0A0A0A"/>
                </a:solidFill>
                <a:highlight>
                  <a:srgbClr val="FFFFFF"/>
                </a:highlight>
              </a:rPr>
              <a:t>Serve as a conduit between the local faculty and faculty representatives on statewide committees.</a:t>
            </a:r>
            <a:endParaRPr>
              <a:solidFill>
                <a:srgbClr val="0A0A0A"/>
              </a:solidFill>
              <a:highlight>
                <a:srgbClr val="FFFFFF"/>
              </a:highlight>
            </a:endParaRPr>
          </a:p>
          <a:p>
            <a:pPr indent="-342900" lvl="0" marL="457200" rtl="0" algn="l">
              <a:lnSpc>
                <a:spcPct val="100000"/>
              </a:lnSpc>
              <a:spcBef>
                <a:spcPts val="0"/>
              </a:spcBef>
              <a:spcAft>
                <a:spcPts val="0"/>
              </a:spcAft>
              <a:buClr>
                <a:srgbClr val="0A0A0A"/>
              </a:buClr>
              <a:buSzPts val="1800"/>
              <a:buChar char="●"/>
            </a:pPr>
            <a:r>
              <a:rPr lang="en">
                <a:solidFill>
                  <a:srgbClr val="0A0A0A"/>
                </a:solidFill>
                <a:highlight>
                  <a:srgbClr val="FFFFFF"/>
                </a:highlight>
              </a:rPr>
              <a:t>As funding permits, attend state-level events and meetings (ASCCC, FACCC), participate in panels or make presentations as appropriate.</a:t>
            </a:r>
            <a:endParaRPr>
              <a:solidFill>
                <a:srgbClr val="0A0A0A"/>
              </a:solidFill>
              <a:highlight>
                <a:srgbClr val="FFFFFF"/>
              </a:highlight>
            </a:endParaRPr>
          </a:p>
          <a:p>
            <a:pPr indent="-342900" lvl="0" marL="457200" rtl="0" algn="l">
              <a:lnSpc>
                <a:spcPct val="100000"/>
              </a:lnSpc>
              <a:spcBef>
                <a:spcPts val="0"/>
              </a:spcBef>
              <a:spcAft>
                <a:spcPts val="0"/>
              </a:spcAft>
              <a:buClr>
                <a:srgbClr val="0A0A0A"/>
              </a:buClr>
              <a:buSzPts val="1800"/>
              <a:buChar char="●"/>
            </a:pPr>
            <a:r>
              <a:rPr lang="en">
                <a:solidFill>
                  <a:srgbClr val="0A0A0A"/>
                </a:solidFill>
                <a:highlight>
                  <a:srgbClr val="FFFFFF"/>
                </a:highlight>
              </a:rPr>
              <a:t>Monitor the Liaison listserv and the Liaison webpage and report to the local Academic Senate and, as determined to be appropriate in collaboration with local senate officers, faculty at large on campus.</a:t>
            </a:r>
            <a:endParaRPr>
              <a:solidFill>
                <a:srgbClr val="0A0A0A"/>
              </a:solidFill>
              <a:highlight>
                <a:srgbClr val="FFFFFF"/>
              </a:highlight>
            </a:endParaRPr>
          </a:p>
          <a:p>
            <a:pPr indent="-342900" lvl="0" marL="457200" rtl="0" algn="l">
              <a:lnSpc>
                <a:spcPct val="100000"/>
              </a:lnSpc>
              <a:spcBef>
                <a:spcPts val="0"/>
              </a:spcBef>
              <a:spcAft>
                <a:spcPts val="0"/>
              </a:spcAft>
              <a:buClr>
                <a:srgbClr val="0A0A0A"/>
              </a:buClr>
              <a:buSzPts val="1800"/>
              <a:buChar char="●"/>
            </a:pPr>
            <a:r>
              <a:rPr lang="en">
                <a:solidFill>
                  <a:srgbClr val="0A0A0A"/>
                </a:solidFill>
                <a:highlight>
                  <a:srgbClr val="FFFFFF"/>
                </a:highlight>
              </a:rPr>
              <a:t>Work with local student organizations and advocacy groups to help them with their efforts as well as encourage them to join in efforts led by others.</a:t>
            </a:r>
            <a:endParaRPr>
              <a:solidFill>
                <a:srgbClr val="0A0A0A"/>
              </a:solidFill>
              <a:highlight>
                <a:srgbClr val="FFFFFF"/>
              </a:highlight>
            </a:endParaRPr>
          </a:p>
          <a:p>
            <a:pPr indent="0" lvl="0" marL="177800" rtl="0" algn="l">
              <a:lnSpc>
                <a:spcPct val="90000"/>
              </a:lnSpc>
              <a:spcBef>
                <a:spcPts val="1200"/>
              </a:spcBef>
              <a:spcAft>
                <a:spcPts val="0"/>
              </a:spcAft>
              <a:buNone/>
            </a:pPr>
            <a:r>
              <a:t/>
            </a:r>
            <a:endParaRPr/>
          </a:p>
          <a:p>
            <a:pPr indent="-63500" lvl="0" marL="177800" rtl="0" algn="l">
              <a:lnSpc>
                <a:spcPct val="90000"/>
              </a:lnSpc>
              <a:spcBef>
                <a:spcPts val="800"/>
              </a:spcBef>
              <a:spcAft>
                <a:spcPts val="0"/>
              </a:spcAft>
              <a:buClr>
                <a:srgbClr val="404040"/>
              </a:buClr>
              <a:buSzPts val="1800"/>
              <a:buNone/>
            </a:pPr>
            <a:r>
              <a:t/>
            </a:r>
            <a:endParaRPr/>
          </a:p>
        </p:txBody>
      </p:sp>
      <p:sp>
        <p:nvSpPr>
          <p:cNvPr id="145" name="Google Shape;145;p28"/>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9"/>
          <p:cNvSpPr txBox="1"/>
          <p:nvPr>
            <p:ph type="title"/>
          </p:nvPr>
        </p:nvSpPr>
        <p:spPr>
          <a:xfrm>
            <a:off x="2096588" y="302559"/>
            <a:ext cx="6418800" cy="12642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Liaisons - Compensation</a:t>
            </a:r>
            <a:endParaRPr/>
          </a:p>
        </p:txBody>
      </p:sp>
      <p:sp>
        <p:nvSpPr>
          <p:cNvPr id="151" name="Google Shape;151;p29"/>
          <p:cNvSpPr txBox="1"/>
          <p:nvPr>
            <p:ph idx="1" type="body"/>
          </p:nvPr>
        </p:nvSpPr>
        <p:spPr>
          <a:xfrm>
            <a:off x="622500" y="1844525"/>
            <a:ext cx="8173500" cy="2677200"/>
          </a:xfrm>
          <a:prstGeom prst="rect">
            <a:avLst/>
          </a:prstGeom>
        </p:spPr>
        <p:txBody>
          <a:bodyPr anchorCtr="0" anchor="t" bIns="34275" lIns="68575" spcFirstLastPara="1" rIns="68575" wrap="square" tIns="34275">
            <a:noAutofit/>
          </a:bodyPr>
          <a:lstStyle/>
          <a:p>
            <a:pPr indent="-342900" lvl="0" marL="457200" rtl="0" algn="l">
              <a:spcBef>
                <a:spcPts val="800"/>
              </a:spcBef>
              <a:spcAft>
                <a:spcPts val="0"/>
              </a:spcAft>
              <a:buSzPts val="1800"/>
              <a:buChar char="●"/>
            </a:pPr>
            <a:r>
              <a:rPr lang="en"/>
              <a:t>ASCCC intentionally kept expectations to a minimum: disseminate information</a:t>
            </a:r>
            <a:endParaRPr/>
          </a:p>
          <a:p>
            <a:pPr indent="-342900" lvl="0" marL="457200" rtl="0" algn="l">
              <a:spcBef>
                <a:spcPts val="0"/>
              </a:spcBef>
              <a:spcAft>
                <a:spcPts val="0"/>
              </a:spcAft>
              <a:buSzPts val="1800"/>
              <a:buChar char="●"/>
            </a:pPr>
            <a:r>
              <a:rPr lang="en"/>
              <a:t>As local senates consider adding responsibilities to the liaison role, they should also </a:t>
            </a:r>
            <a:r>
              <a:rPr lang="en"/>
              <a:t>engage</a:t>
            </a:r>
            <a:r>
              <a:rPr lang="en"/>
              <a:t> with administrations and unions about compensation</a:t>
            </a:r>
            <a:endParaRPr/>
          </a:p>
          <a:p>
            <a:pPr indent="-342900" lvl="0" marL="457200" rtl="0" algn="l">
              <a:spcBef>
                <a:spcPts val="0"/>
              </a:spcBef>
              <a:spcAft>
                <a:spcPts val="0"/>
              </a:spcAft>
              <a:buSzPts val="1800"/>
              <a:buChar char="●"/>
            </a:pPr>
            <a:r>
              <a:rPr lang="en"/>
              <a:t>For CTE Liaisons, colleges were encouraged to seek compensation from Strong Workforce Program funding</a:t>
            </a:r>
            <a:endParaRPr/>
          </a:p>
          <a:p>
            <a:pPr indent="-342900" lvl="0" marL="457200" rtl="0" algn="l">
              <a:spcBef>
                <a:spcPts val="0"/>
              </a:spcBef>
              <a:spcAft>
                <a:spcPts val="0"/>
              </a:spcAft>
              <a:buSzPts val="1800"/>
              <a:buChar char="●"/>
            </a:pPr>
            <a:r>
              <a:rPr lang="en"/>
              <a:t>Guided Pathways were originally compensated by local and ASCCC GP funds.</a:t>
            </a:r>
            <a:endParaRPr/>
          </a:p>
          <a:p>
            <a:pPr indent="-342900" lvl="0" marL="457200" rtl="0" algn="l">
              <a:spcBef>
                <a:spcPts val="0"/>
              </a:spcBef>
              <a:spcAft>
                <a:spcPts val="0"/>
              </a:spcAft>
              <a:buSzPts val="1800"/>
              <a:buChar char="●"/>
            </a:pPr>
            <a:r>
              <a:rPr lang="en"/>
              <a:t>OER Liaisons are compensated by ASCCC OER Initiative</a:t>
            </a:r>
            <a:endParaRPr/>
          </a:p>
          <a:p>
            <a:pPr indent="-342900" lvl="0" marL="457200" rtl="0" algn="l">
              <a:spcBef>
                <a:spcPts val="0"/>
              </a:spcBef>
              <a:spcAft>
                <a:spcPts val="0"/>
              </a:spcAft>
              <a:buSzPts val="1800"/>
              <a:buChar char="●"/>
            </a:pPr>
            <a:r>
              <a:rPr lang="en"/>
              <a:t>Other potential funding sources include Student Equity &amp; Achievement Program, </a:t>
            </a:r>
            <a:r>
              <a:rPr lang="en"/>
              <a:t>California</a:t>
            </a:r>
            <a:r>
              <a:rPr lang="en"/>
              <a:t> Adult Education Program, Rising Scholars </a:t>
            </a:r>
            <a:endParaRPr/>
          </a:p>
          <a:p>
            <a:pPr indent="-342900" lvl="1" marL="914400" rtl="0" algn="l">
              <a:spcBef>
                <a:spcPts val="0"/>
              </a:spcBef>
              <a:spcAft>
                <a:spcPts val="0"/>
              </a:spcAft>
              <a:buSzPts val="1800"/>
              <a:buChar char="○"/>
            </a:pPr>
            <a:r>
              <a:rPr lang="en"/>
              <a:t>Other ideas?</a:t>
            </a:r>
            <a:endParaRPr/>
          </a:p>
          <a:p>
            <a:pPr indent="0" lvl="0" marL="0" rtl="0" algn="l">
              <a:spcBef>
                <a:spcPts val="80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30"/>
          <p:cNvSpPr txBox="1"/>
          <p:nvPr>
            <p:ph type="title"/>
          </p:nvPr>
        </p:nvSpPr>
        <p:spPr>
          <a:xfrm>
            <a:off x="2096588" y="302559"/>
            <a:ext cx="6418760" cy="1264326"/>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None/>
            </a:pPr>
            <a:r>
              <a:rPr lang="en"/>
              <a:t>Who can serve and how can Liaison be determined? </a:t>
            </a:r>
            <a:endParaRPr/>
          </a:p>
        </p:txBody>
      </p:sp>
      <p:sp>
        <p:nvSpPr>
          <p:cNvPr id="157" name="Google Shape;157;p30"/>
          <p:cNvSpPr txBox="1"/>
          <p:nvPr>
            <p:ph idx="1" type="body"/>
          </p:nvPr>
        </p:nvSpPr>
        <p:spPr>
          <a:xfrm>
            <a:off x="597600" y="1844525"/>
            <a:ext cx="7917900" cy="3044100"/>
          </a:xfrm>
          <a:prstGeom prst="rect">
            <a:avLst/>
          </a:prstGeom>
          <a:noFill/>
          <a:ln>
            <a:noFill/>
          </a:ln>
        </p:spPr>
        <p:txBody>
          <a:bodyPr anchorCtr="0" anchor="t" bIns="34275" lIns="68575" spcFirstLastPara="1" rIns="68575" wrap="square" tIns="34275">
            <a:noAutofit/>
          </a:bodyPr>
          <a:lstStyle/>
          <a:p>
            <a:pPr indent="-342900" lvl="0" marL="457200" rtl="0" algn="l">
              <a:lnSpc>
                <a:spcPct val="90000"/>
              </a:lnSpc>
              <a:spcBef>
                <a:spcPts val="800"/>
              </a:spcBef>
              <a:spcAft>
                <a:spcPts val="0"/>
              </a:spcAft>
              <a:buClr>
                <a:schemeClr val="accent1"/>
              </a:buClr>
              <a:buSzPts val="1800"/>
              <a:buChar char="●"/>
            </a:pPr>
            <a:r>
              <a:rPr lang="en">
                <a:solidFill>
                  <a:schemeClr val="accent1"/>
                </a:solidFill>
              </a:rPr>
              <a:t>Any </a:t>
            </a:r>
            <a:r>
              <a:rPr lang="en">
                <a:solidFill>
                  <a:schemeClr val="accent1"/>
                </a:solidFill>
              </a:rPr>
              <a:t>faculty can serve. </a:t>
            </a:r>
            <a:r>
              <a:rPr lang="en">
                <a:solidFill>
                  <a:schemeClr val="accent1"/>
                </a:solidFill>
              </a:rPr>
              <a:t>Locally determined. </a:t>
            </a:r>
            <a:endParaRPr>
              <a:solidFill>
                <a:schemeClr val="accent1"/>
              </a:solidFill>
            </a:endParaRPr>
          </a:p>
          <a:p>
            <a:pPr indent="-342900" lvl="0" marL="457200" rtl="0" algn="l">
              <a:lnSpc>
                <a:spcPct val="90000"/>
              </a:lnSpc>
              <a:spcBef>
                <a:spcPts val="0"/>
              </a:spcBef>
              <a:spcAft>
                <a:spcPts val="0"/>
              </a:spcAft>
              <a:buClr>
                <a:schemeClr val="accent1"/>
              </a:buClr>
              <a:buSzPts val="1800"/>
              <a:buChar char="●"/>
            </a:pPr>
            <a:r>
              <a:rPr lang="en">
                <a:solidFill>
                  <a:schemeClr val="accent1"/>
                </a:solidFill>
              </a:rPr>
              <a:t>Factors to consider--faculty in whom you wish to promote or encourage:</a:t>
            </a:r>
            <a:endParaRPr>
              <a:solidFill>
                <a:schemeClr val="accent1"/>
              </a:solidFill>
            </a:endParaRPr>
          </a:p>
          <a:p>
            <a:pPr indent="-330200" lvl="1" marL="914400" rtl="0" algn="l">
              <a:lnSpc>
                <a:spcPct val="100000"/>
              </a:lnSpc>
              <a:spcBef>
                <a:spcPts val="0"/>
              </a:spcBef>
              <a:spcAft>
                <a:spcPts val="0"/>
              </a:spcAft>
              <a:buClr>
                <a:schemeClr val="accent1"/>
              </a:buClr>
              <a:buSzPts val="1600"/>
              <a:buChar char="○"/>
            </a:pPr>
            <a:r>
              <a:rPr lang="en" sz="1600">
                <a:solidFill>
                  <a:schemeClr val="accent1"/>
                </a:solidFill>
              </a:rPr>
              <a:t>Leadership development: good way to promote why it’s important to serve.  How does it potentially strengthen shared governance at local college</a:t>
            </a:r>
            <a:endParaRPr sz="1600">
              <a:solidFill>
                <a:schemeClr val="accent1"/>
              </a:solidFill>
            </a:endParaRPr>
          </a:p>
          <a:p>
            <a:pPr indent="-330200" lvl="1" marL="914400" rtl="0" algn="l">
              <a:lnSpc>
                <a:spcPct val="100000"/>
              </a:lnSpc>
              <a:spcBef>
                <a:spcPts val="0"/>
              </a:spcBef>
              <a:spcAft>
                <a:spcPts val="0"/>
              </a:spcAft>
              <a:buClr>
                <a:schemeClr val="accent1"/>
              </a:buClr>
              <a:buSzPts val="1600"/>
              <a:buChar char="○"/>
            </a:pPr>
            <a:r>
              <a:rPr lang="en" sz="1600">
                <a:solidFill>
                  <a:schemeClr val="accent1"/>
                </a:solidFill>
              </a:rPr>
              <a:t>Community-building: Connect with other regional faculty leaders in this area</a:t>
            </a:r>
            <a:endParaRPr sz="1600">
              <a:solidFill>
                <a:schemeClr val="accent1"/>
              </a:solidFill>
            </a:endParaRPr>
          </a:p>
          <a:p>
            <a:pPr indent="-330200" lvl="1" marL="914400" rtl="0" algn="l">
              <a:lnSpc>
                <a:spcPct val="100000"/>
              </a:lnSpc>
              <a:spcBef>
                <a:spcPts val="0"/>
              </a:spcBef>
              <a:spcAft>
                <a:spcPts val="0"/>
              </a:spcAft>
              <a:buClr>
                <a:schemeClr val="accent1"/>
              </a:buClr>
              <a:buSzPts val="1600"/>
              <a:buChar char="○"/>
            </a:pPr>
            <a:r>
              <a:rPr lang="en" sz="1600">
                <a:solidFill>
                  <a:schemeClr val="accent1"/>
                </a:solidFill>
              </a:rPr>
              <a:t>Voice: Able to elevate impact of faculty voice</a:t>
            </a:r>
            <a:endParaRPr sz="1600">
              <a:solidFill>
                <a:schemeClr val="accent1"/>
              </a:solidFill>
            </a:endParaRPr>
          </a:p>
          <a:p>
            <a:pPr indent="-330200" lvl="1" marL="914400" rtl="0" algn="l">
              <a:lnSpc>
                <a:spcPct val="100000"/>
              </a:lnSpc>
              <a:spcBef>
                <a:spcPts val="0"/>
              </a:spcBef>
              <a:spcAft>
                <a:spcPts val="0"/>
              </a:spcAft>
              <a:buClr>
                <a:schemeClr val="accent1"/>
              </a:buClr>
              <a:buSzPts val="1600"/>
              <a:buChar char="○"/>
            </a:pPr>
            <a:r>
              <a:rPr lang="en" sz="1600">
                <a:solidFill>
                  <a:schemeClr val="accent1"/>
                </a:solidFill>
              </a:rPr>
              <a:t>Influence: Being “in the know” about liaison topic and serving as campus “expert” in this area, or learning more about liaison topic </a:t>
            </a:r>
            <a:endParaRPr sz="1600">
              <a:solidFill>
                <a:schemeClr val="accent1"/>
              </a:solidFill>
            </a:endParaRPr>
          </a:p>
          <a:p>
            <a:pPr indent="-330200" lvl="1" marL="914400" rtl="0" algn="l">
              <a:lnSpc>
                <a:spcPct val="100000"/>
              </a:lnSpc>
              <a:spcBef>
                <a:spcPts val="0"/>
              </a:spcBef>
              <a:spcAft>
                <a:spcPts val="0"/>
              </a:spcAft>
              <a:buClr>
                <a:schemeClr val="accent1"/>
              </a:buClr>
              <a:buSzPts val="1600"/>
              <a:buChar char="○"/>
            </a:pPr>
            <a:r>
              <a:rPr lang="en" sz="1600">
                <a:solidFill>
                  <a:schemeClr val="accent1"/>
                </a:solidFill>
              </a:rPr>
              <a:t>Advocacy: serve as advocate for campus in this area &amp; can help give input to ASCCC and CCCCO from local college </a:t>
            </a:r>
            <a:endParaRPr sz="1600">
              <a:solidFill>
                <a:schemeClr val="accent1"/>
              </a:solidFill>
            </a:endParaRPr>
          </a:p>
          <a:p>
            <a:pPr indent="-330200" lvl="1" marL="914400" rtl="0" algn="l">
              <a:lnSpc>
                <a:spcPct val="100000"/>
              </a:lnSpc>
              <a:spcBef>
                <a:spcPts val="0"/>
              </a:spcBef>
              <a:spcAft>
                <a:spcPts val="0"/>
              </a:spcAft>
              <a:buClr>
                <a:schemeClr val="accent1"/>
              </a:buClr>
              <a:buSzPts val="1600"/>
              <a:buChar char="○"/>
            </a:pPr>
            <a:r>
              <a:rPr lang="en" sz="1600">
                <a:solidFill>
                  <a:schemeClr val="accent1"/>
                </a:solidFill>
              </a:rPr>
              <a:t>Time commitment?  How often/long would report outs to Senate and any other involvements be?</a:t>
            </a:r>
            <a:endParaRPr sz="1600">
              <a:solidFill>
                <a:schemeClr val="accent1"/>
              </a:solidFill>
            </a:endParaRPr>
          </a:p>
          <a:p>
            <a:pPr indent="0" lvl="0" marL="0" marR="0" rtl="0" algn="l">
              <a:lnSpc>
                <a:spcPct val="90000"/>
              </a:lnSpc>
              <a:spcBef>
                <a:spcPts val="800"/>
              </a:spcBef>
              <a:spcAft>
                <a:spcPts val="0"/>
              </a:spcAft>
              <a:buClr>
                <a:srgbClr val="404040"/>
              </a:buClr>
              <a:buSzPts val="1800"/>
              <a:buFont typeface="Arial"/>
              <a:buNone/>
            </a:pPr>
            <a:r>
              <a:t/>
            </a:r>
            <a:endParaRPr/>
          </a:p>
        </p:txBody>
      </p:sp>
      <p:sp>
        <p:nvSpPr>
          <p:cNvPr id="158" name="Google Shape;158;p30"/>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31"/>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None/>
            </a:pPr>
            <a:r>
              <a:rPr lang="en"/>
              <a:t>ASCCC Support For Liaisons </a:t>
            </a:r>
            <a:endParaRPr/>
          </a:p>
        </p:txBody>
      </p:sp>
      <p:sp>
        <p:nvSpPr>
          <p:cNvPr id="164" name="Google Shape;164;p31"/>
          <p:cNvSpPr txBox="1"/>
          <p:nvPr>
            <p:ph idx="1" type="body"/>
          </p:nvPr>
        </p:nvSpPr>
        <p:spPr>
          <a:xfrm>
            <a:off x="958238" y="1348740"/>
            <a:ext cx="7543800" cy="3314700"/>
          </a:xfrm>
          <a:prstGeom prst="rect">
            <a:avLst/>
          </a:prstGeom>
          <a:noFill/>
          <a:ln>
            <a:noFill/>
          </a:ln>
        </p:spPr>
        <p:txBody>
          <a:bodyPr anchorCtr="0" anchor="t" bIns="34275" lIns="68575" spcFirstLastPara="1" rIns="68575" wrap="square" tIns="34275">
            <a:noAutofit/>
          </a:bodyPr>
          <a:lstStyle/>
          <a:p>
            <a:pPr indent="-317500" lvl="0" marL="457200" rtl="0" algn="l">
              <a:lnSpc>
                <a:spcPct val="90000"/>
              </a:lnSpc>
              <a:spcBef>
                <a:spcPts val="800"/>
              </a:spcBef>
              <a:spcAft>
                <a:spcPts val="0"/>
              </a:spcAft>
              <a:buSzPts val="1400"/>
              <a:buChar char="•"/>
            </a:pPr>
            <a:r>
              <a:rPr lang="en"/>
              <a:t>Currently, one-way information listservs and ASCCC webpages</a:t>
            </a:r>
            <a:endParaRPr/>
          </a:p>
          <a:p>
            <a:pPr indent="-317500" lvl="0" marL="457200" rtl="0" algn="l">
              <a:lnSpc>
                <a:spcPct val="90000"/>
              </a:lnSpc>
              <a:spcBef>
                <a:spcPts val="0"/>
              </a:spcBef>
              <a:spcAft>
                <a:spcPts val="0"/>
              </a:spcAft>
              <a:buSzPts val="1400"/>
              <a:buChar char="•"/>
            </a:pPr>
            <a:r>
              <a:rPr lang="en"/>
              <a:t>How to make support more “active” and “engaged”</a:t>
            </a:r>
            <a:endParaRPr/>
          </a:p>
          <a:p>
            <a:pPr indent="-317500" lvl="0" marL="457200" rtl="0" algn="l">
              <a:lnSpc>
                <a:spcPct val="90000"/>
              </a:lnSpc>
              <a:spcBef>
                <a:spcPts val="0"/>
              </a:spcBef>
              <a:spcAft>
                <a:spcPts val="0"/>
              </a:spcAft>
              <a:buSzPts val="1400"/>
              <a:buChar char="•"/>
            </a:pPr>
            <a:r>
              <a:rPr lang="en"/>
              <a:t>Handbooks on Liaison work/strategies &amp; possibilities for compensation</a:t>
            </a:r>
            <a:endParaRPr/>
          </a:p>
          <a:p>
            <a:pPr indent="-317500" lvl="0" marL="457200" rtl="0" algn="l">
              <a:lnSpc>
                <a:spcPct val="90000"/>
              </a:lnSpc>
              <a:spcBef>
                <a:spcPts val="0"/>
              </a:spcBef>
              <a:spcAft>
                <a:spcPts val="0"/>
              </a:spcAft>
              <a:buSzPts val="1400"/>
              <a:buChar char="•"/>
            </a:pPr>
            <a:r>
              <a:rPr lang="en"/>
              <a:t>Establish connection &amp; communications with ASCCC Committee</a:t>
            </a:r>
            <a:endParaRPr/>
          </a:p>
          <a:p>
            <a:pPr indent="-317500" lvl="0" marL="457200" rtl="0" algn="l">
              <a:lnSpc>
                <a:spcPct val="90000"/>
              </a:lnSpc>
              <a:spcBef>
                <a:spcPts val="0"/>
              </a:spcBef>
              <a:spcAft>
                <a:spcPts val="0"/>
              </a:spcAft>
              <a:buSzPts val="1400"/>
              <a:buChar char="•"/>
            </a:pPr>
            <a:r>
              <a:rPr lang="en"/>
              <a:t>Two-way listservs?</a:t>
            </a:r>
            <a:endParaRPr/>
          </a:p>
          <a:p>
            <a:pPr indent="-317500" lvl="0" marL="457200" rtl="0" algn="l">
              <a:lnSpc>
                <a:spcPct val="90000"/>
              </a:lnSpc>
              <a:spcBef>
                <a:spcPts val="0"/>
              </a:spcBef>
              <a:spcAft>
                <a:spcPts val="0"/>
              </a:spcAft>
              <a:buSzPts val="1400"/>
              <a:buChar char="•"/>
            </a:pPr>
            <a:r>
              <a:rPr lang="en"/>
              <a:t>Coffee Chats/webinars on Liaison topics</a:t>
            </a:r>
            <a:endParaRPr/>
          </a:p>
          <a:p>
            <a:pPr indent="-317500" lvl="1" marL="914400" rtl="0" algn="l">
              <a:lnSpc>
                <a:spcPct val="90000"/>
              </a:lnSpc>
              <a:spcBef>
                <a:spcPts val="0"/>
              </a:spcBef>
              <a:spcAft>
                <a:spcPts val="0"/>
              </a:spcAft>
              <a:buSzPts val="1400"/>
              <a:buChar char="•"/>
            </a:pPr>
            <a:r>
              <a:rPr lang="en"/>
              <a:t>Identify and discuss “hot topics” in Liaison areas </a:t>
            </a:r>
            <a:endParaRPr/>
          </a:p>
          <a:p>
            <a:pPr indent="-317500" lvl="0" marL="457200" rtl="0" algn="l">
              <a:lnSpc>
                <a:spcPct val="90000"/>
              </a:lnSpc>
              <a:spcBef>
                <a:spcPts val="0"/>
              </a:spcBef>
              <a:spcAft>
                <a:spcPts val="0"/>
              </a:spcAft>
              <a:buSzPts val="1400"/>
              <a:buChar char="•"/>
            </a:pPr>
            <a:r>
              <a:rPr lang="en"/>
              <a:t>Post resources/articles on Liaison webpages</a:t>
            </a:r>
            <a:endParaRPr/>
          </a:p>
          <a:p>
            <a:pPr indent="-317500" lvl="0" marL="457200" rtl="0" algn="l">
              <a:lnSpc>
                <a:spcPct val="90000"/>
              </a:lnSpc>
              <a:spcBef>
                <a:spcPts val="0"/>
              </a:spcBef>
              <a:spcAft>
                <a:spcPts val="0"/>
              </a:spcAft>
              <a:buSzPts val="1400"/>
              <a:buChar char="•"/>
            </a:pPr>
            <a:r>
              <a:rPr lang="en"/>
              <a:t>Rostrum articles on Liaison topic areas</a:t>
            </a:r>
            <a:endParaRPr/>
          </a:p>
          <a:p>
            <a:pPr indent="-317500" lvl="0" marL="457200" rtl="0" algn="l">
              <a:lnSpc>
                <a:spcPct val="90000"/>
              </a:lnSpc>
              <a:spcBef>
                <a:spcPts val="0"/>
              </a:spcBef>
              <a:spcAft>
                <a:spcPts val="0"/>
              </a:spcAft>
              <a:buSzPts val="1400"/>
              <a:buChar char="•"/>
            </a:pPr>
            <a:r>
              <a:rPr lang="en"/>
              <a:t>Stronger connections between liaisons and related ASCCC standing committee</a:t>
            </a:r>
            <a:endParaRPr/>
          </a:p>
          <a:p>
            <a:pPr indent="-63500" lvl="0" marL="177800" rtl="0" algn="l">
              <a:lnSpc>
                <a:spcPct val="90000"/>
              </a:lnSpc>
              <a:spcBef>
                <a:spcPts val="800"/>
              </a:spcBef>
              <a:spcAft>
                <a:spcPts val="0"/>
              </a:spcAft>
              <a:buClr>
                <a:srgbClr val="404040"/>
              </a:buClr>
              <a:buSzPts val="1800"/>
              <a:buNone/>
            </a:pPr>
            <a:r>
              <a:t/>
            </a:r>
            <a:endParaRPr/>
          </a:p>
        </p:txBody>
      </p:sp>
      <p:sp>
        <p:nvSpPr>
          <p:cNvPr id="165" name="Google Shape;165;p31"/>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2"/>
          <p:cNvSpPr txBox="1"/>
          <p:nvPr>
            <p:ph type="title"/>
          </p:nvPr>
        </p:nvSpPr>
        <p:spPr>
          <a:xfrm>
            <a:off x="2096588" y="302559"/>
            <a:ext cx="6418760" cy="1264326"/>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None/>
            </a:pPr>
            <a:r>
              <a:rPr lang="en"/>
              <a:t>Let’s Discuss </a:t>
            </a:r>
            <a:endParaRPr/>
          </a:p>
        </p:txBody>
      </p:sp>
      <p:sp>
        <p:nvSpPr>
          <p:cNvPr id="171" name="Google Shape;171;p32"/>
          <p:cNvSpPr txBox="1"/>
          <p:nvPr>
            <p:ph idx="1" type="body"/>
          </p:nvPr>
        </p:nvSpPr>
        <p:spPr>
          <a:xfrm>
            <a:off x="622500" y="1996925"/>
            <a:ext cx="7893000" cy="2937900"/>
          </a:xfrm>
          <a:prstGeom prst="rect">
            <a:avLst/>
          </a:prstGeom>
          <a:noFill/>
          <a:ln>
            <a:noFill/>
          </a:ln>
        </p:spPr>
        <p:txBody>
          <a:bodyPr anchorCtr="0" anchor="t" bIns="34275" lIns="68575" spcFirstLastPara="1" rIns="68575" wrap="square" tIns="34275">
            <a:noAutofit/>
          </a:bodyPr>
          <a:lstStyle/>
          <a:p>
            <a:pPr indent="-254000" lvl="0" marL="254000" rtl="0" algn="l">
              <a:lnSpc>
                <a:spcPct val="90000"/>
              </a:lnSpc>
              <a:spcBef>
                <a:spcPts val="0"/>
              </a:spcBef>
              <a:spcAft>
                <a:spcPts val="0"/>
              </a:spcAft>
              <a:buClr>
                <a:srgbClr val="404040"/>
              </a:buClr>
              <a:buSzPts val="1800"/>
              <a:buFont typeface="Arial"/>
              <a:buChar char="•"/>
            </a:pPr>
            <a:r>
              <a:rPr lang="en"/>
              <a:t>What kinds of information and resources would be desired in a Liaison handbook?</a:t>
            </a:r>
            <a:endParaRPr/>
          </a:p>
          <a:p>
            <a:pPr indent="-254000" lvl="0" marL="254000" rtl="0" algn="l">
              <a:lnSpc>
                <a:spcPct val="90000"/>
              </a:lnSpc>
              <a:spcBef>
                <a:spcPts val="0"/>
              </a:spcBef>
              <a:spcAft>
                <a:spcPts val="0"/>
              </a:spcAft>
              <a:buSzPts val="1800"/>
              <a:buChar char="•"/>
            </a:pPr>
            <a:r>
              <a:rPr lang="en"/>
              <a:t>What topics would you wish to have covered in a webinar concerning:</a:t>
            </a:r>
            <a:endParaRPr/>
          </a:p>
          <a:p>
            <a:pPr indent="-177800" lvl="1" marL="520700" rtl="0" algn="l">
              <a:spcBef>
                <a:spcPts val="0"/>
              </a:spcBef>
              <a:spcAft>
                <a:spcPts val="0"/>
              </a:spcAft>
              <a:buSzPts val="1800"/>
              <a:buChar char="•"/>
            </a:pPr>
            <a:r>
              <a:rPr lang="en" u="sng">
                <a:solidFill>
                  <a:schemeClr val="hlink"/>
                </a:solidFill>
                <a:hlinkClick r:id="rId3"/>
              </a:rPr>
              <a:t>CTE Faculty Liaison</a:t>
            </a:r>
            <a:endParaRPr/>
          </a:p>
          <a:p>
            <a:pPr indent="-177800" lvl="1" marL="520700" rtl="0" algn="l">
              <a:spcBef>
                <a:spcPts val="0"/>
              </a:spcBef>
              <a:spcAft>
                <a:spcPts val="0"/>
              </a:spcAft>
              <a:buSzPts val="1800"/>
              <a:buChar char="•"/>
            </a:pPr>
            <a:r>
              <a:rPr lang="en" u="sng">
                <a:solidFill>
                  <a:schemeClr val="hlink"/>
                </a:solidFill>
                <a:hlinkClick r:id="rId4"/>
              </a:rPr>
              <a:t>Guided Pathways Liaison</a:t>
            </a:r>
            <a:endParaRPr/>
          </a:p>
          <a:p>
            <a:pPr indent="-177800" lvl="1" marL="520700" rtl="0" algn="l">
              <a:spcBef>
                <a:spcPts val="0"/>
              </a:spcBef>
              <a:spcAft>
                <a:spcPts val="0"/>
              </a:spcAft>
              <a:buSzPts val="1800"/>
              <a:buChar char="•"/>
            </a:pPr>
            <a:r>
              <a:rPr lang="en" u="sng">
                <a:solidFill>
                  <a:schemeClr val="hlink"/>
                </a:solidFill>
                <a:hlinkClick r:id="rId5"/>
              </a:rPr>
              <a:t>Legislative Liaison</a:t>
            </a:r>
            <a:endParaRPr/>
          </a:p>
          <a:p>
            <a:pPr indent="-177800" lvl="1" marL="520700" rtl="0" algn="l">
              <a:spcBef>
                <a:spcPts val="0"/>
              </a:spcBef>
              <a:spcAft>
                <a:spcPts val="0"/>
              </a:spcAft>
              <a:buSzPts val="1800"/>
              <a:buChar char="•"/>
            </a:pPr>
            <a:r>
              <a:rPr lang="en" u="sng">
                <a:solidFill>
                  <a:schemeClr val="hlink"/>
                </a:solidFill>
                <a:hlinkClick r:id="rId6"/>
              </a:rPr>
              <a:t>Noncredit Liaison</a:t>
            </a:r>
            <a:endParaRPr/>
          </a:p>
          <a:p>
            <a:pPr indent="-177800" lvl="1" marL="520700" rtl="0" algn="l">
              <a:spcBef>
                <a:spcPts val="0"/>
              </a:spcBef>
              <a:spcAft>
                <a:spcPts val="0"/>
              </a:spcAft>
              <a:buSzPts val="1800"/>
              <a:buChar char="•"/>
            </a:pPr>
            <a:r>
              <a:rPr lang="en" u="sng">
                <a:solidFill>
                  <a:schemeClr val="hlink"/>
                </a:solidFill>
                <a:hlinkClick r:id="rId7"/>
              </a:rPr>
              <a:t>OER Liaison</a:t>
            </a:r>
            <a:endParaRPr/>
          </a:p>
          <a:p>
            <a:pPr indent="-177800" lvl="1" marL="520700" rtl="0" algn="l">
              <a:spcBef>
                <a:spcPts val="0"/>
              </a:spcBef>
              <a:spcAft>
                <a:spcPts val="0"/>
              </a:spcAft>
              <a:buSzPts val="1800"/>
              <a:buChar char="•"/>
            </a:pPr>
            <a:r>
              <a:rPr lang="en" u="sng">
                <a:solidFill>
                  <a:schemeClr val="hlink"/>
                </a:solidFill>
                <a:hlinkClick r:id="rId8"/>
              </a:rPr>
              <a:t>Part-Time Faculty Liaison</a:t>
            </a:r>
            <a:endParaRPr/>
          </a:p>
          <a:p>
            <a:pPr indent="-177800" lvl="1" marL="520700" rtl="0" algn="l">
              <a:spcBef>
                <a:spcPts val="0"/>
              </a:spcBef>
              <a:spcAft>
                <a:spcPts val="0"/>
              </a:spcAft>
              <a:buSzPts val="1800"/>
              <a:buChar char="•"/>
            </a:pPr>
            <a:r>
              <a:rPr lang="en" u="sng">
                <a:solidFill>
                  <a:schemeClr val="hlink"/>
                </a:solidFill>
                <a:hlinkClick r:id="rId9"/>
              </a:rPr>
              <a:t>Rising Scholars Liaison</a:t>
            </a:r>
            <a:endParaRPr/>
          </a:p>
          <a:p>
            <a:pPr indent="-177800" lvl="1" marL="520700" rtl="0" algn="l">
              <a:spcBef>
                <a:spcPts val="0"/>
              </a:spcBef>
              <a:spcAft>
                <a:spcPts val="0"/>
              </a:spcAft>
              <a:buSzPts val="1800"/>
              <a:buChar char="•"/>
            </a:pPr>
            <a:r>
              <a:rPr lang="en" u="sng">
                <a:solidFill>
                  <a:schemeClr val="hlink"/>
                </a:solidFill>
                <a:hlinkClick r:id="rId10"/>
              </a:rPr>
              <a:t>IDEAA Liaison</a:t>
            </a:r>
            <a:endParaRPr/>
          </a:p>
        </p:txBody>
      </p:sp>
      <p:sp>
        <p:nvSpPr>
          <p:cNvPr id="172" name="Google Shape;172;p32"/>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3"/>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None/>
            </a:pPr>
            <a:r>
              <a:rPr lang="en"/>
              <a:t>Expectations of Liaisons from Local Senates  </a:t>
            </a:r>
            <a:endParaRPr/>
          </a:p>
        </p:txBody>
      </p:sp>
      <p:sp>
        <p:nvSpPr>
          <p:cNvPr id="178" name="Google Shape;178;p33"/>
          <p:cNvSpPr txBox="1"/>
          <p:nvPr>
            <p:ph idx="1" type="body"/>
          </p:nvPr>
        </p:nvSpPr>
        <p:spPr>
          <a:xfrm>
            <a:off x="958238" y="1348740"/>
            <a:ext cx="7543800" cy="3314700"/>
          </a:xfrm>
          <a:prstGeom prst="rect">
            <a:avLst/>
          </a:prstGeom>
          <a:noFill/>
          <a:ln>
            <a:noFill/>
          </a:ln>
        </p:spPr>
        <p:txBody>
          <a:bodyPr anchorCtr="0" anchor="t" bIns="34275" lIns="68575" spcFirstLastPara="1" rIns="68575" wrap="square" tIns="34275">
            <a:noAutofit/>
          </a:bodyPr>
          <a:lstStyle/>
          <a:p>
            <a:pPr indent="-177800" lvl="0" marL="177800" rtl="0" algn="l">
              <a:lnSpc>
                <a:spcPct val="90000"/>
              </a:lnSpc>
              <a:spcBef>
                <a:spcPts val="0"/>
              </a:spcBef>
              <a:spcAft>
                <a:spcPts val="0"/>
              </a:spcAft>
              <a:buClr>
                <a:srgbClr val="404040"/>
              </a:buClr>
              <a:buSzPts val="1800"/>
              <a:buChar char="•"/>
            </a:pPr>
            <a:r>
              <a:rPr lang="en"/>
              <a:t>Template/Guidebook for local Senate Presidents to explain expectations for Liaisons (In development)</a:t>
            </a:r>
            <a:endParaRPr/>
          </a:p>
          <a:p>
            <a:pPr indent="-177800" lvl="1" marL="520700" rtl="0" algn="l">
              <a:lnSpc>
                <a:spcPct val="90000"/>
              </a:lnSpc>
              <a:spcBef>
                <a:spcPts val="0"/>
              </a:spcBef>
              <a:spcAft>
                <a:spcPts val="0"/>
              </a:spcAft>
              <a:buSzPts val="1400"/>
              <a:buChar char="•"/>
            </a:pPr>
            <a:r>
              <a:rPr lang="en"/>
              <a:t>Guidance of where to go to get information </a:t>
            </a:r>
            <a:endParaRPr/>
          </a:p>
          <a:p>
            <a:pPr indent="-177800" lvl="1" marL="520700" rtl="0" algn="l">
              <a:lnSpc>
                <a:spcPct val="90000"/>
              </a:lnSpc>
              <a:spcBef>
                <a:spcPts val="0"/>
              </a:spcBef>
              <a:spcAft>
                <a:spcPts val="0"/>
              </a:spcAft>
              <a:buSzPts val="1400"/>
              <a:buChar char="•"/>
            </a:pPr>
            <a:r>
              <a:rPr lang="en"/>
              <a:t>Expectations for how often Liaisons update Senate and others </a:t>
            </a:r>
            <a:endParaRPr/>
          </a:p>
          <a:p>
            <a:pPr indent="-177800" lvl="1" marL="520700" rtl="0" algn="l">
              <a:lnSpc>
                <a:spcPct val="90000"/>
              </a:lnSpc>
              <a:spcBef>
                <a:spcPts val="0"/>
              </a:spcBef>
              <a:spcAft>
                <a:spcPts val="0"/>
              </a:spcAft>
              <a:buSzPts val="1400"/>
              <a:buChar char="•"/>
            </a:pPr>
            <a:r>
              <a:rPr lang="en"/>
              <a:t>Expectations for Liaison participation in local campus committees and others</a:t>
            </a:r>
            <a:endParaRPr/>
          </a:p>
          <a:p>
            <a:pPr indent="-63500" lvl="0" marL="177800" rtl="0" algn="l">
              <a:lnSpc>
                <a:spcPct val="90000"/>
              </a:lnSpc>
              <a:spcBef>
                <a:spcPts val="800"/>
              </a:spcBef>
              <a:spcAft>
                <a:spcPts val="0"/>
              </a:spcAft>
              <a:buClr>
                <a:srgbClr val="404040"/>
              </a:buClr>
              <a:buSzPts val="1800"/>
              <a:buNone/>
            </a:pPr>
            <a:r>
              <a:t/>
            </a:r>
            <a:endParaRPr/>
          </a:p>
        </p:txBody>
      </p:sp>
      <p:sp>
        <p:nvSpPr>
          <p:cNvPr id="179" name="Google Shape;179;p33"/>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34"/>
          <p:cNvSpPr txBox="1"/>
          <p:nvPr>
            <p:ph type="title"/>
          </p:nvPr>
        </p:nvSpPr>
        <p:spPr>
          <a:xfrm>
            <a:off x="1944666" y="302559"/>
            <a:ext cx="7059982" cy="1264326"/>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None/>
            </a:pPr>
            <a:r>
              <a:rPr lang="en"/>
              <a:t>Anything we’ve missed that you would like to include in a Liaison Guide?</a:t>
            </a:r>
            <a:endParaRPr/>
          </a:p>
        </p:txBody>
      </p:sp>
      <p:sp>
        <p:nvSpPr>
          <p:cNvPr id="185" name="Google Shape;185;p34"/>
          <p:cNvSpPr txBox="1"/>
          <p:nvPr>
            <p:ph idx="1" type="body"/>
          </p:nvPr>
        </p:nvSpPr>
        <p:spPr>
          <a:xfrm>
            <a:off x="622496" y="1996926"/>
            <a:ext cx="7892855" cy="2677064"/>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rgbClr val="404040"/>
              </a:buClr>
              <a:buSzPts val="1800"/>
              <a:buFont typeface="Arial"/>
              <a:buNone/>
            </a:pPr>
            <a:r>
              <a:rPr lang="en"/>
              <a:t>Discuss…..</a:t>
            </a:r>
            <a:endParaRPr/>
          </a:p>
          <a:p>
            <a:pPr indent="0" lvl="0" marL="0" marR="0" rtl="0" algn="l">
              <a:lnSpc>
                <a:spcPct val="90000"/>
              </a:lnSpc>
              <a:spcBef>
                <a:spcPts val="0"/>
              </a:spcBef>
              <a:spcAft>
                <a:spcPts val="0"/>
              </a:spcAft>
              <a:buClr>
                <a:srgbClr val="404040"/>
              </a:buClr>
              <a:buSzPts val="1800"/>
              <a:buFont typeface="Arial"/>
              <a:buNone/>
            </a:pPr>
            <a:r>
              <a:t/>
            </a:r>
            <a:endParaRPr/>
          </a:p>
          <a:p>
            <a:pPr indent="0" lvl="0" marL="0" marR="0" rtl="0" algn="l">
              <a:lnSpc>
                <a:spcPct val="90000"/>
              </a:lnSpc>
              <a:spcBef>
                <a:spcPts val="800"/>
              </a:spcBef>
              <a:spcAft>
                <a:spcPts val="0"/>
              </a:spcAft>
              <a:buClr>
                <a:srgbClr val="404040"/>
              </a:buClr>
              <a:buSzPts val="1800"/>
              <a:buFont typeface="Arial"/>
              <a:buNone/>
            </a:pPr>
            <a:r>
              <a:t/>
            </a:r>
            <a:endParaRPr/>
          </a:p>
        </p:txBody>
      </p:sp>
      <p:sp>
        <p:nvSpPr>
          <p:cNvPr id="186" name="Google Shape;186;p34"/>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5"/>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None/>
            </a:pPr>
            <a:r>
              <a:rPr lang="en"/>
              <a:t>Thank you for participating!</a:t>
            </a:r>
            <a:endParaRPr/>
          </a:p>
        </p:txBody>
      </p:sp>
      <p:sp>
        <p:nvSpPr>
          <p:cNvPr id="192" name="Google Shape;192;p35"/>
          <p:cNvSpPr txBox="1"/>
          <p:nvPr>
            <p:ph idx="1" type="body"/>
          </p:nvPr>
        </p:nvSpPr>
        <p:spPr>
          <a:xfrm>
            <a:off x="958238" y="1348740"/>
            <a:ext cx="7543800" cy="3314700"/>
          </a:xfrm>
          <a:prstGeom prst="rect">
            <a:avLst/>
          </a:prstGeom>
          <a:noFill/>
          <a:ln>
            <a:noFill/>
          </a:ln>
        </p:spPr>
        <p:txBody>
          <a:bodyPr anchorCtr="0" anchor="t" bIns="34275" lIns="68575" spcFirstLastPara="1" rIns="68575" wrap="square" tIns="34275">
            <a:noAutofit/>
          </a:bodyPr>
          <a:lstStyle/>
          <a:p>
            <a:pPr indent="0" lvl="0" marL="0" rtl="0" algn="l">
              <a:lnSpc>
                <a:spcPct val="90000"/>
              </a:lnSpc>
              <a:spcBef>
                <a:spcPts val="800"/>
              </a:spcBef>
              <a:spcAft>
                <a:spcPts val="0"/>
              </a:spcAft>
              <a:buNone/>
            </a:pPr>
            <a:r>
              <a:t/>
            </a:r>
            <a:endParaRPr/>
          </a:p>
          <a:p>
            <a:pPr indent="0" lvl="0" marL="0" rtl="0" algn="l">
              <a:lnSpc>
                <a:spcPct val="90000"/>
              </a:lnSpc>
              <a:spcBef>
                <a:spcPts val="800"/>
              </a:spcBef>
              <a:spcAft>
                <a:spcPts val="0"/>
              </a:spcAft>
              <a:buNone/>
            </a:pPr>
            <a:r>
              <a:rPr lang="en"/>
              <a:t>For more information, please contact info@asccc.org</a:t>
            </a:r>
            <a:endParaRPr/>
          </a:p>
          <a:p>
            <a:pPr indent="-63500" lvl="0" marL="177800" rtl="0" algn="l">
              <a:lnSpc>
                <a:spcPct val="90000"/>
              </a:lnSpc>
              <a:spcBef>
                <a:spcPts val="800"/>
              </a:spcBef>
              <a:spcAft>
                <a:spcPts val="0"/>
              </a:spcAft>
              <a:buClr>
                <a:srgbClr val="404040"/>
              </a:buClr>
              <a:buSzPts val="1800"/>
              <a:buNone/>
            </a:pPr>
            <a:r>
              <a:t/>
            </a:r>
            <a:endParaRPr/>
          </a:p>
        </p:txBody>
      </p:sp>
      <p:sp>
        <p:nvSpPr>
          <p:cNvPr id="193" name="Google Shape;193;p35"/>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0"/>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None/>
            </a:pPr>
            <a:r>
              <a:rPr lang="en">
                <a:solidFill>
                  <a:srgbClr val="655555"/>
                </a:solidFill>
              </a:rPr>
              <a:t>Session Description</a:t>
            </a:r>
            <a:endParaRPr/>
          </a:p>
        </p:txBody>
      </p:sp>
      <p:sp>
        <p:nvSpPr>
          <p:cNvPr id="89" name="Google Shape;89;p20"/>
          <p:cNvSpPr txBox="1"/>
          <p:nvPr>
            <p:ph idx="1" type="body"/>
          </p:nvPr>
        </p:nvSpPr>
        <p:spPr>
          <a:xfrm>
            <a:off x="958238" y="1348740"/>
            <a:ext cx="7543800" cy="3314700"/>
          </a:xfrm>
          <a:prstGeom prst="rect">
            <a:avLst/>
          </a:prstGeom>
          <a:noFill/>
          <a:ln>
            <a:noFill/>
          </a:ln>
        </p:spPr>
        <p:txBody>
          <a:bodyPr anchorCtr="0" anchor="t" bIns="34275" lIns="68575" spcFirstLastPara="1" rIns="68575" wrap="square" tIns="34275">
            <a:noAutofit/>
          </a:bodyPr>
          <a:lstStyle/>
          <a:p>
            <a:pPr indent="0" lvl="0" marL="381000" marR="381000" rtl="0" algn="l">
              <a:lnSpc>
                <a:spcPct val="100000"/>
              </a:lnSpc>
              <a:spcBef>
                <a:spcPts val="0"/>
              </a:spcBef>
              <a:spcAft>
                <a:spcPts val="800"/>
              </a:spcAft>
              <a:buNone/>
            </a:pPr>
            <a:r>
              <a:rPr lang="en" sz="1600">
                <a:solidFill>
                  <a:srgbClr val="000000"/>
                </a:solidFill>
                <a:highlight>
                  <a:srgbClr val="FFFFFF"/>
                </a:highlight>
                <a:latin typeface="Calibri"/>
                <a:ea typeface="Calibri"/>
                <a:cs typeface="Calibri"/>
                <a:sym typeface="Calibri"/>
              </a:rPr>
              <a:t>There are now eight faculty ASCCC liaison positions for local senates established through the ASCCC resolution process for these areas: Career Technical Education (CTE), Guided Pathways, IDEAA (inclusion, diversity, equity, accessibility and anti-racism), Legislative, Noncredit, Open Educational Resources (OER), Part-Time Faculty, and Rising Scholars. There is also a resolution in the Fall 22 Plenary packet to establish a new liaison for Equitable Placement and Student Success. These liaisons can serve as point persons to assist in the dissemination of information relative to the area of focus for the local academic senates and between ASCCC and local faculty. Working in consultation with local academic senate presidents, liaisons can help keep information flowing to and from faculty, and potentially others as well such as students, classifieds, administrators, the governing board, and bargaining units. Come learn more about liaisons, what resources exist, share ideas, and give feedback on how to better support liaisons. </a:t>
            </a:r>
            <a:endParaRPr sz="2300"/>
          </a:p>
        </p:txBody>
      </p:sp>
      <p:sp>
        <p:nvSpPr>
          <p:cNvPr id="90" name="Google Shape;90;p20"/>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1"/>
          <p:cNvSpPr txBox="1"/>
          <p:nvPr>
            <p:ph type="title"/>
          </p:nvPr>
        </p:nvSpPr>
        <p:spPr>
          <a:xfrm>
            <a:off x="2096588" y="302559"/>
            <a:ext cx="6418760" cy="1264326"/>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None/>
            </a:pPr>
            <a:r>
              <a:rPr lang="en"/>
              <a:t>Session Agenda</a:t>
            </a:r>
            <a:endParaRPr/>
          </a:p>
        </p:txBody>
      </p:sp>
      <p:sp>
        <p:nvSpPr>
          <p:cNvPr id="96" name="Google Shape;96;p21"/>
          <p:cNvSpPr txBox="1"/>
          <p:nvPr>
            <p:ph idx="1" type="body"/>
          </p:nvPr>
        </p:nvSpPr>
        <p:spPr>
          <a:xfrm>
            <a:off x="622496" y="1808445"/>
            <a:ext cx="7892855" cy="2865546"/>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rgbClr val="404040"/>
              </a:buClr>
              <a:buSzPts val="1800"/>
              <a:buFont typeface="Arial"/>
              <a:buNone/>
            </a:pPr>
            <a:r>
              <a:t/>
            </a:r>
            <a:endParaRPr/>
          </a:p>
          <a:p>
            <a:pPr indent="-342900" lvl="0" marL="342900" rtl="0" algn="l">
              <a:lnSpc>
                <a:spcPct val="90000"/>
              </a:lnSpc>
              <a:spcBef>
                <a:spcPts val="800"/>
              </a:spcBef>
              <a:spcAft>
                <a:spcPts val="0"/>
              </a:spcAft>
              <a:buClr>
                <a:srgbClr val="404040"/>
              </a:buClr>
              <a:buSzPts val="1800"/>
              <a:buFont typeface="Arial"/>
              <a:buAutoNum type="arabicPeriod"/>
            </a:pPr>
            <a:r>
              <a:rPr lang="en"/>
              <a:t>ASCCC Liaisons: History</a:t>
            </a:r>
            <a:endParaRPr/>
          </a:p>
          <a:p>
            <a:pPr indent="-342900" lvl="0" marL="342900" rtl="0" algn="l">
              <a:lnSpc>
                <a:spcPct val="90000"/>
              </a:lnSpc>
              <a:spcBef>
                <a:spcPts val="800"/>
              </a:spcBef>
              <a:spcAft>
                <a:spcPts val="0"/>
              </a:spcAft>
              <a:buClr>
                <a:srgbClr val="404040"/>
              </a:buClr>
              <a:buSzPts val="1800"/>
              <a:buFont typeface="Arial"/>
              <a:buAutoNum type="arabicPeriod"/>
            </a:pPr>
            <a:r>
              <a:rPr lang="en"/>
              <a:t>Current and Proposed ASCCC Liaisons</a:t>
            </a:r>
            <a:endParaRPr/>
          </a:p>
          <a:p>
            <a:pPr indent="-342900" lvl="0" marL="342900" rtl="0" algn="l">
              <a:lnSpc>
                <a:spcPct val="90000"/>
              </a:lnSpc>
              <a:spcBef>
                <a:spcPts val="800"/>
              </a:spcBef>
              <a:spcAft>
                <a:spcPts val="0"/>
              </a:spcAft>
              <a:buClr>
                <a:srgbClr val="404040"/>
              </a:buClr>
              <a:buSzPts val="1800"/>
              <a:buFont typeface="Arial"/>
              <a:buAutoNum type="arabicPeriod"/>
            </a:pPr>
            <a:r>
              <a:rPr lang="en"/>
              <a:t>Statewide &amp; Local Liaison Roles</a:t>
            </a:r>
            <a:endParaRPr/>
          </a:p>
          <a:p>
            <a:pPr indent="-342900" lvl="0" marL="342900" rtl="0" algn="l">
              <a:lnSpc>
                <a:spcPct val="90000"/>
              </a:lnSpc>
              <a:spcBef>
                <a:spcPts val="800"/>
              </a:spcBef>
              <a:spcAft>
                <a:spcPts val="0"/>
              </a:spcAft>
              <a:buClr>
                <a:srgbClr val="404040"/>
              </a:buClr>
              <a:buSzPts val="1800"/>
              <a:buFont typeface="Arial"/>
              <a:buAutoNum type="arabicPeriod"/>
            </a:pPr>
            <a:r>
              <a:rPr lang="en"/>
              <a:t>Practices for Soliciting and Appointing Liaisons</a:t>
            </a:r>
            <a:endParaRPr/>
          </a:p>
          <a:p>
            <a:pPr indent="-342900" lvl="0" marL="342900" rtl="0" algn="l">
              <a:lnSpc>
                <a:spcPct val="90000"/>
              </a:lnSpc>
              <a:spcBef>
                <a:spcPts val="800"/>
              </a:spcBef>
              <a:spcAft>
                <a:spcPts val="0"/>
              </a:spcAft>
              <a:buClr>
                <a:srgbClr val="404040"/>
              </a:buClr>
              <a:buSzPts val="1800"/>
              <a:buFont typeface="Arial"/>
              <a:buAutoNum type="arabicPeriod"/>
            </a:pPr>
            <a:r>
              <a:rPr lang="en"/>
              <a:t>Practices for Engaging and Supporting Liaisons </a:t>
            </a:r>
            <a:endParaRPr/>
          </a:p>
          <a:p>
            <a:pPr indent="0" lvl="0" marL="0" rtl="0" algn="l">
              <a:lnSpc>
                <a:spcPct val="90000"/>
              </a:lnSpc>
              <a:spcBef>
                <a:spcPts val="800"/>
              </a:spcBef>
              <a:spcAft>
                <a:spcPts val="0"/>
              </a:spcAft>
              <a:buNone/>
            </a:pPr>
            <a:r>
              <a:t/>
            </a:r>
            <a:endParaRPr/>
          </a:p>
          <a:p>
            <a:pPr indent="0" lvl="0" marL="0" rtl="0" algn="l">
              <a:lnSpc>
                <a:spcPct val="90000"/>
              </a:lnSpc>
              <a:spcBef>
                <a:spcPts val="800"/>
              </a:spcBef>
              <a:spcAft>
                <a:spcPts val="0"/>
              </a:spcAft>
              <a:buNone/>
            </a:pPr>
            <a:r>
              <a:t/>
            </a:r>
            <a:endParaRPr/>
          </a:p>
          <a:p>
            <a:pPr indent="0" lvl="0" marL="0" marR="0" rtl="0" algn="l">
              <a:lnSpc>
                <a:spcPct val="90000"/>
              </a:lnSpc>
              <a:spcBef>
                <a:spcPts val="800"/>
              </a:spcBef>
              <a:spcAft>
                <a:spcPts val="0"/>
              </a:spcAft>
              <a:buClr>
                <a:srgbClr val="404040"/>
              </a:buClr>
              <a:buSzPts val="1800"/>
              <a:buFont typeface="Arial"/>
              <a:buNone/>
            </a:pPr>
            <a:r>
              <a:t/>
            </a:r>
            <a:endParaRPr/>
          </a:p>
        </p:txBody>
      </p:sp>
      <p:sp>
        <p:nvSpPr>
          <p:cNvPr id="97" name="Google Shape;97;p21"/>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2"/>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p>
            <a:pPr indent="0" lvl="0" marL="0" rtl="0" algn="l">
              <a:lnSpc>
                <a:spcPct val="90000"/>
              </a:lnSpc>
              <a:spcBef>
                <a:spcPts val="0"/>
              </a:spcBef>
              <a:spcAft>
                <a:spcPts val="0"/>
              </a:spcAft>
              <a:buNone/>
            </a:pPr>
            <a:r>
              <a:rPr lang="en"/>
              <a:t>Background: ASCCC Liaisons</a:t>
            </a:r>
            <a:endParaRPr/>
          </a:p>
        </p:txBody>
      </p:sp>
      <p:sp>
        <p:nvSpPr>
          <p:cNvPr id="103" name="Google Shape;103;p22"/>
          <p:cNvSpPr txBox="1"/>
          <p:nvPr>
            <p:ph idx="1" type="body"/>
          </p:nvPr>
        </p:nvSpPr>
        <p:spPr>
          <a:xfrm>
            <a:off x="958251" y="1196350"/>
            <a:ext cx="7957200" cy="3314700"/>
          </a:xfrm>
          <a:prstGeom prst="rect">
            <a:avLst/>
          </a:prstGeom>
          <a:noFill/>
          <a:ln>
            <a:noFill/>
          </a:ln>
        </p:spPr>
        <p:txBody>
          <a:bodyPr anchorCtr="0" anchor="t" bIns="34275" lIns="68575" spcFirstLastPara="1" rIns="68575" wrap="square" tIns="34275">
            <a:noAutofit/>
          </a:bodyPr>
          <a:lstStyle/>
          <a:p>
            <a:pPr indent="-203200" lvl="0" marL="177800" rtl="0" algn="l">
              <a:lnSpc>
                <a:spcPct val="100000"/>
              </a:lnSpc>
              <a:spcBef>
                <a:spcPts val="0"/>
              </a:spcBef>
              <a:spcAft>
                <a:spcPts val="0"/>
              </a:spcAft>
              <a:buClr>
                <a:srgbClr val="404040"/>
              </a:buClr>
              <a:buSzPts val="2200"/>
              <a:buChar char="•"/>
            </a:pPr>
            <a:r>
              <a:rPr lang="en" sz="1600">
                <a:solidFill>
                  <a:srgbClr val="0A0A0A"/>
                </a:solidFill>
                <a:highlight>
                  <a:srgbClr val="FFFFFF"/>
                </a:highlight>
              </a:rPr>
              <a:t>2015: Delegates approved the first three formal liaison positions for local senates through the ASCCC resolution process: </a:t>
            </a:r>
            <a:endParaRPr sz="1600">
              <a:solidFill>
                <a:srgbClr val="0A0A0A"/>
              </a:solidFill>
              <a:highlight>
                <a:srgbClr val="FFFFFF"/>
              </a:highlight>
            </a:endParaRPr>
          </a:p>
          <a:p>
            <a:pPr indent="-228600" lvl="1" marL="520700" rtl="0" algn="l">
              <a:lnSpc>
                <a:spcPct val="100000"/>
              </a:lnSpc>
              <a:spcBef>
                <a:spcPts val="0"/>
              </a:spcBef>
              <a:spcAft>
                <a:spcPts val="0"/>
              </a:spcAft>
              <a:buClr>
                <a:srgbClr val="404040"/>
              </a:buClr>
              <a:buSzPts val="2200"/>
              <a:buChar char="•"/>
            </a:pPr>
            <a:r>
              <a:rPr lang="en" sz="1600">
                <a:solidFill>
                  <a:srgbClr val="0A0A0A"/>
                </a:solidFill>
                <a:highlight>
                  <a:srgbClr val="FFFFFF"/>
                </a:highlight>
              </a:rPr>
              <a:t>Career Technical Education (CTE) Faculty Liaison (</a:t>
            </a:r>
            <a:r>
              <a:rPr lang="en" sz="1600">
                <a:solidFill>
                  <a:srgbClr val="005E99"/>
                </a:solidFill>
                <a:highlight>
                  <a:srgbClr val="FFFFFF"/>
                </a:highlight>
                <a:uFill>
                  <a:noFill/>
                </a:uFill>
                <a:hlinkClick r:id="rId3">
                  <a:extLst>
                    <a:ext uri="{A12FA001-AC4F-418D-AE19-62706E023703}">
                      <ahyp:hlinkClr val="tx"/>
                    </a:ext>
                  </a:extLst>
                </a:hlinkClick>
              </a:rPr>
              <a:t>Resolution 17.02 S15</a:t>
            </a:r>
            <a:r>
              <a:rPr lang="en" sz="1600">
                <a:solidFill>
                  <a:srgbClr val="0A0A0A"/>
                </a:solidFill>
                <a:highlight>
                  <a:srgbClr val="FFFFFF"/>
                </a:highlight>
              </a:rPr>
              <a:t>)</a:t>
            </a:r>
            <a:endParaRPr sz="1600">
              <a:solidFill>
                <a:srgbClr val="0A0A0A"/>
              </a:solidFill>
              <a:highlight>
                <a:srgbClr val="FFFFFF"/>
              </a:highlight>
            </a:endParaRPr>
          </a:p>
          <a:p>
            <a:pPr indent="-228600" lvl="1" marL="520700" rtl="0" algn="l">
              <a:lnSpc>
                <a:spcPct val="100000"/>
              </a:lnSpc>
              <a:spcBef>
                <a:spcPts val="0"/>
              </a:spcBef>
              <a:spcAft>
                <a:spcPts val="0"/>
              </a:spcAft>
              <a:buClr>
                <a:srgbClr val="404040"/>
              </a:buClr>
              <a:buSzPts val="2200"/>
              <a:buChar char="•"/>
            </a:pPr>
            <a:r>
              <a:rPr lang="en" sz="1600">
                <a:solidFill>
                  <a:srgbClr val="0A0A0A"/>
                </a:solidFill>
                <a:highlight>
                  <a:srgbClr val="FFFFFF"/>
                </a:highlight>
              </a:rPr>
              <a:t>Legislative Liaison (</a:t>
            </a:r>
            <a:r>
              <a:rPr lang="en" sz="1600">
                <a:solidFill>
                  <a:srgbClr val="005E99"/>
                </a:solidFill>
                <a:highlight>
                  <a:srgbClr val="FFFFFF"/>
                </a:highlight>
                <a:uFill>
                  <a:noFill/>
                </a:uFill>
                <a:hlinkClick r:id="rId4">
                  <a:extLst>
                    <a:ext uri="{A12FA001-AC4F-418D-AE19-62706E023703}">
                      <ahyp:hlinkClr val="tx"/>
                    </a:ext>
                  </a:extLst>
                </a:hlinkClick>
              </a:rPr>
              <a:t>Resolution 17.03 S15</a:t>
            </a:r>
            <a:r>
              <a:rPr lang="en" sz="1600">
                <a:solidFill>
                  <a:srgbClr val="0A0A0A"/>
                </a:solidFill>
                <a:highlight>
                  <a:srgbClr val="FFFFFF"/>
                </a:highlight>
              </a:rPr>
              <a:t>)</a:t>
            </a:r>
            <a:endParaRPr sz="1600">
              <a:solidFill>
                <a:srgbClr val="0A0A0A"/>
              </a:solidFill>
              <a:highlight>
                <a:srgbClr val="FFFFFF"/>
              </a:highlight>
            </a:endParaRPr>
          </a:p>
          <a:p>
            <a:pPr indent="-228600" lvl="1" marL="520700" rtl="0" algn="l">
              <a:lnSpc>
                <a:spcPct val="100000"/>
              </a:lnSpc>
              <a:spcBef>
                <a:spcPts val="0"/>
              </a:spcBef>
              <a:spcAft>
                <a:spcPts val="0"/>
              </a:spcAft>
              <a:buClr>
                <a:srgbClr val="404040"/>
              </a:buClr>
              <a:buSzPts val="2200"/>
              <a:buChar char="•"/>
            </a:pPr>
            <a:r>
              <a:rPr lang="en" sz="1600">
                <a:solidFill>
                  <a:srgbClr val="0A0A0A"/>
                </a:solidFill>
                <a:highlight>
                  <a:srgbClr val="FFFFFF"/>
                </a:highlight>
              </a:rPr>
              <a:t>Noncredit Liaison (</a:t>
            </a:r>
            <a:r>
              <a:rPr lang="en" sz="1600">
                <a:solidFill>
                  <a:srgbClr val="005E99"/>
                </a:solidFill>
                <a:highlight>
                  <a:srgbClr val="FFFFFF"/>
                </a:highlight>
                <a:uFill>
                  <a:noFill/>
                </a:uFill>
                <a:hlinkClick r:id="rId5">
                  <a:extLst>
                    <a:ext uri="{A12FA001-AC4F-418D-AE19-62706E023703}">
                      <ahyp:hlinkClr val="tx"/>
                    </a:ext>
                  </a:extLst>
                </a:hlinkClick>
              </a:rPr>
              <a:t>Resolution 17.05 S15</a:t>
            </a:r>
            <a:r>
              <a:rPr lang="en" sz="1600">
                <a:solidFill>
                  <a:srgbClr val="0A0A0A"/>
                </a:solidFill>
                <a:highlight>
                  <a:srgbClr val="FFFFFF"/>
                </a:highlight>
              </a:rPr>
              <a:t>)</a:t>
            </a:r>
            <a:endParaRPr sz="1600">
              <a:solidFill>
                <a:srgbClr val="0A0A0A"/>
              </a:solidFill>
              <a:highlight>
                <a:srgbClr val="FFFFFF"/>
              </a:highlight>
            </a:endParaRPr>
          </a:p>
          <a:p>
            <a:pPr indent="-203200" lvl="0" marL="177800" rtl="0" algn="l">
              <a:lnSpc>
                <a:spcPct val="100000"/>
              </a:lnSpc>
              <a:spcBef>
                <a:spcPts val="0"/>
              </a:spcBef>
              <a:spcAft>
                <a:spcPts val="0"/>
              </a:spcAft>
              <a:buClr>
                <a:srgbClr val="404040"/>
              </a:buClr>
              <a:buSzPts val="2200"/>
              <a:buChar char="•"/>
            </a:pPr>
            <a:r>
              <a:rPr lang="en" sz="1600">
                <a:solidFill>
                  <a:srgbClr val="0A0A0A"/>
                </a:solidFill>
                <a:highlight>
                  <a:srgbClr val="FFFFFF"/>
                </a:highlight>
              </a:rPr>
              <a:t>2018: Guided Pathways Liaisons added by ASCCC Executive Committee to support implementation of Guided Pathways Award Program ($150 mil. budgeted in 2017-2018 CA Budget).</a:t>
            </a:r>
            <a:endParaRPr sz="1600">
              <a:solidFill>
                <a:srgbClr val="0A0A0A"/>
              </a:solidFill>
              <a:highlight>
                <a:srgbClr val="FFFFFF"/>
              </a:highlight>
            </a:endParaRPr>
          </a:p>
          <a:p>
            <a:pPr indent="-228600" lvl="0" marL="177800" rtl="0" algn="l">
              <a:lnSpc>
                <a:spcPct val="100000"/>
              </a:lnSpc>
              <a:spcBef>
                <a:spcPts val="0"/>
              </a:spcBef>
              <a:spcAft>
                <a:spcPts val="0"/>
              </a:spcAft>
              <a:buClr>
                <a:srgbClr val="404040"/>
              </a:buClr>
              <a:buSzPts val="2200"/>
              <a:buChar char="•"/>
            </a:pPr>
            <a:r>
              <a:rPr lang="en" sz="1600">
                <a:solidFill>
                  <a:srgbClr val="0A0A0A"/>
                </a:solidFill>
                <a:highlight>
                  <a:srgbClr val="FFFFFF"/>
                </a:highlight>
              </a:rPr>
              <a:t>2018: OER Liaison (</a:t>
            </a:r>
            <a:r>
              <a:rPr lang="en" sz="1600">
                <a:solidFill>
                  <a:srgbClr val="005E99"/>
                </a:solidFill>
                <a:highlight>
                  <a:srgbClr val="FFFFFF"/>
                </a:highlight>
                <a:uFill>
                  <a:noFill/>
                </a:uFill>
                <a:hlinkClick r:id="rId6">
                  <a:extLst>
                    <a:ext uri="{A12FA001-AC4F-418D-AE19-62706E023703}">
                      <ahyp:hlinkClr val="tx"/>
                    </a:ext>
                  </a:extLst>
                </a:hlinkClick>
              </a:rPr>
              <a:t>Resolution 17.02 F18</a:t>
            </a:r>
            <a:r>
              <a:rPr lang="en" sz="1600">
                <a:solidFill>
                  <a:srgbClr val="0A0A0A"/>
                </a:solidFill>
                <a:highlight>
                  <a:srgbClr val="FFFFFF"/>
                </a:highlight>
              </a:rPr>
              <a:t>) added as part of ASCCC OER Initiative</a:t>
            </a:r>
            <a:endParaRPr sz="1600">
              <a:solidFill>
                <a:srgbClr val="0A0A0A"/>
              </a:solidFill>
              <a:highlight>
                <a:srgbClr val="FFFFFF"/>
              </a:highlight>
            </a:endParaRPr>
          </a:p>
          <a:p>
            <a:pPr indent="-203200" lvl="0" marL="177800" rtl="0" algn="l">
              <a:lnSpc>
                <a:spcPct val="100000"/>
              </a:lnSpc>
              <a:spcBef>
                <a:spcPts val="0"/>
              </a:spcBef>
              <a:spcAft>
                <a:spcPts val="0"/>
              </a:spcAft>
              <a:buClr>
                <a:srgbClr val="404040"/>
              </a:buClr>
              <a:buSzPts val="2200"/>
              <a:buChar char="•"/>
            </a:pPr>
            <a:r>
              <a:rPr lang="en" sz="1600">
                <a:solidFill>
                  <a:srgbClr val="0A0A0A"/>
                </a:solidFill>
                <a:highlight>
                  <a:srgbClr val="FFFFFF"/>
                </a:highlight>
              </a:rPr>
              <a:t>2021: Inclusion, Diversity, Equity, and Anti-racism (IDEA) Liaison (</a:t>
            </a:r>
            <a:r>
              <a:rPr lang="en" sz="1600" u="sng">
                <a:solidFill>
                  <a:schemeClr val="hlink"/>
                </a:solidFill>
                <a:highlight>
                  <a:schemeClr val="lt1"/>
                </a:highlight>
                <a:hlinkClick r:id="rId7"/>
              </a:rPr>
              <a:t>Resolution 3.02</a:t>
            </a:r>
            <a:r>
              <a:rPr lang="en" sz="1600" u="sng">
                <a:solidFill>
                  <a:schemeClr val="hlink"/>
                </a:solidFill>
                <a:highlight>
                  <a:srgbClr val="FFFFFF"/>
                </a:highlight>
                <a:hlinkClick r:id="rId8"/>
              </a:rPr>
              <a:t> S21</a:t>
            </a:r>
            <a:r>
              <a:rPr lang="en" sz="1600">
                <a:solidFill>
                  <a:srgbClr val="0A0A0A"/>
                </a:solidFill>
                <a:highlight>
                  <a:srgbClr val="FFFFFF"/>
                </a:highlight>
              </a:rPr>
              <a:t>)</a:t>
            </a:r>
            <a:endParaRPr sz="1600">
              <a:solidFill>
                <a:srgbClr val="0A0A0A"/>
              </a:solidFill>
              <a:highlight>
                <a:srgbClr val="FFFFFF"/>
              </a:highlight>
            </a:endParaRPr>
          </a:p>
          <a:p>
            <a:pPr indent="-165100" lvl="0" marL="177800" rtl="0" algn="l">
              <a:lnSpc>
                <a:spcPct val="100000"/>
              </a:lnSpc>
              <a:spcBef>
                <a:spcPts val="0"/>
              </a:spcBef>
              <a:spcAft>
                <a:spcPts val="0"/>
              </a:spcAft>
              <a:buClr>
                <a:srgbClr val="0A0A0A"/>
              </a:buClr>
              <a:buSzPts val="1600"/>
              <a:buChar char="•"/>
            </a:pPr>
            <a:r>
              <a:rPr lang="en" sz="1600">
                <a:solidFill>
                  <a:srgbClr val="0A0A0A"/>
                </a:solidFill>
                <a:highlight>
                  <a:srgbClr val="FFFFFF"/>
                </a:highlight>
              </a:rPr>
              <a:t>2022: Part-Time Faculty Liaisons (</a:t>
            </a:r>
            <a:r>
              <a:rPr lang="en" sz="1600" u="sng">
                <a:solidFill>
                  <a:schemeClr val="hlink"/>
                </a:solidFill>
                <a:highlight>
                  <a:srgbClr val="FFFFFF"/>
                </a:highlight>
                <a:hlinkClick r:id="rId9"/>
              </a:rPr>
              <a:t>Resolution 17.02 S22</a:t>
            </a:r>
            <a:r>
              <a:rPr lang="en" sz="1600">
                <a:solidFill>
                  <a:srgbClr val="0A0A0A"/>
                </a:solidFill>
                <a:highlight>
                  <a:srgbClr val="FFFFFF"/>
                </a:highlight>
              </a:rPr>
              <a:t>) and Rising Scholars Faculty Liaison (</a:t>
            </a:r>
            <a:r>
              <a:rPr lang="en" sz="1600" u="sng">
                <a:solidFill>
                  <a:schemeClr val="hlink"/>
                </a:solidFill>
                <a:highlight>
                  <a:srgbClr val="FFFFFF"/>
                </a:highlight>
                <a:hlinkClick r:id="rId10"/>
              </a:rPr>
              <a:t>Resolution 13.04 S22</a:t>
            </a:r>
            <a:r>
              <a:rPr lang="en" sz="1600">
                <a:solidFill>
                  <a:srgbClr val="0A0A0A"/>
                </a:solidFill>
                <a:highlight>
                  <a:srgbClr val="FFFFFF"/>
                </a:highlight>
              </a:rPr>
              <a:t>)</a:t>
            </a:r>
            <a:endParaRPr sz="1600">
              <a:solidFill>
                <a:srgbClr val="0A0A0A"/>
              </a:solidFill>
              <a:highlight>
                <a:srgbClr val="FFFFFF"/>
              </a:highlight>
            </a:endParaRPr>
          </a:p>
          <a:p>
            <a:pPr indent="0" lvl="0" marL="177800" rtl="0" algn="l">
              <a:lnSpc>
                <a:spcPct val="90000"/>
              </a:lnSpc>
              <a:spcBef>
                <a:spcPts val="0"/>
              </a:spcBef>
              <a:spcAft>
                <a:spcPts val="0"/>
              </a:spcAft>
              <a:buNone/>
            </a:pPr>
            <a:r>
              <a:t/>
            </a:r>
            <a:endParaRPr sz="1200">
              <a:solidFill>
                <a:srgbClr val="0A0A0A"/>
              </a:solidFill>
              <a:highlight>
                <a:srgbClr val="FFFFFF"/>
              </a:highlight>
            </a:endParaRPr>
          </a:p>
          <a:p>
            <a:pPr indent="0" lvl="0" marL="0" rtl="0" algn="l">
              <a:lnSpc>
                <a:spcPct val="90000"/>
              </a:lnSpc>
              <a:spcBef>
                <a:spcPts val="0"/>
              </a:spcBef>
              <a:spcAft>
                <a:spcPts val="0"/>
              </a:spcAft>
              <a:buNone/>
            </a:pPr>
            <a:r>
              <a:t/>
            </a:r>
            <a:endParaRPr sz="1200">
              <a:solidFill>
                <a:srgbClr val="0A0A0A"/>
              </a:solidFill>
              <a:highlight>
                <a:srgbClr val="FFFFFF"/>
              </a:highlight>
            </a:endParaRPr>
          </a:p>
          <a:p>
            <a:pPr indent="-63500" lvl="0" marL="177800" rtl="0" algn="l">
              <a:lnSpc>
                <a:spcPct val="90000"/>
              </a:lnSpc>
              <a:spcBef>
                <a:spcPts val="800"/>
              </a:spcBef>
              <a:spcAft>
                <a:spcPts val="0"/>
              </a:spcAft>
              <a:buClr>
                <a:srgbClr val="404040"/>
              </a:buClr>
              <a:buSzPts val="1800"/>
              <a:buNone/>
            </a:pPr>
            <a:r>
              <a:t/>
            </a:r>
            <a:endParaRPr/>
          </a:p>
        </p:txBody>
      </p:sp>
      <p:sp>
        <p:nvSpPr>
          <p:cNvPr id="104" name="Google Shape;104;p22"/>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3"/>
          <p:cNvSpPr txBox="1"/>
          <p:nvPr>
            <p:ph type="title"/>
          </p:nvPr>
        </p:nvSpPr>
        <p:spPr>
          <a:xfrm>
            <a:off x="958238" y="273844"/>
            <a:ext cx="7534500" cy="994200"/>
          </a:xfrm>
          <a:prstGeom prst="rect">
            <a:avLst/>
          </a:prstGeom>
        </p:spPr>
        <p:txBody>
          <a:bodyPr anchorCtr="0" anchor="b" bIns="34275" lIns="68575" spcFirstLastPara="1" rIns="68575" wrap="square" tIns="34275">
            <a:normAutofit/>
          </a:bodyPr>
          <a:lstStyle/>
          <a:p>
            <a:pPr indent="0" lvl="0" marL="0" rtl="0" algn="l">
              <a:spcBef>
                <a:spcPts val="0"/>
              </a:spcBef>
              <a:spcAft>
                <a:spcPts val="0"/>
              </a:spcAft>
              <a:buNone/>
            </a:pPr>
            <a:r>
              <a:rPr lang="en"/>
              <a:t>Why Liaisons?</a:t>
            </a:r>
            <a:endParaRPr/>
          </a:p>
        </p:txBody>
      </p:sp>
      <p:sp>
        <p:nvSpPr>
          <p:cNvPr id="110" name="Google Shape;110;p23"/>
          <p:cNvSpPr txBox="1"/>
          <p:nvPr>
            <p:ph idx="1" type="body"/>
          </p:nvPr>
        </p:nvSpPr>
        <p:spPr>
          <a:xfrm>
            <a:off x="958238" y="1348740"/>
            <a:ext cx="7543800" cy="3314700"/>
          </a:xfrm>
          <a:prstGeom prst="rect">
            <a:avLst/>
          </a:prstGeom>
        </p:spPr>
        <p:txBody>
          <a:bodyPr anchorCtr="0" anchor="t" bIns="34275" lIns="68575" spcFirstLastPara="1" rIns="68575" wrap="square" tIns="34275">
            <a:noAutofit/>
          </a:bodyPr>
          <a:lstStyle/>
          <a:p>
            <a:pPr indent="-342900" lvl="0" marL="457200" rtl="0" algn="l">
              <a:spcBef>
                <a:spcPts val="800"/>
              </a:spcBef>
              <a:spcAft>
                <a:spcPts val="0"/>
              </a:spcAft>
              <a:buSzPts val="1800"/>
              <a:buChar char="•"/>
            </a:pPr>
            <a:r>
              <a:rPr lang="en" sz="1600">
                <a:solidFill>
                  <a:srgbClr val="0A0A0A"/>
                </a:solidFill>
                <a:highlight>
                  <a:srgbClr val="FFFFFF"/>
                </a:highlight>
              </a:rPr>
              <a:t>Recognition that senate presidents are often overwhelmed with information via email and may not have time to disseminate info to specific faculty</a:t>
            </a:r>
            <a:endParaRPr sz="1600">
              <a:solidFill>
                <a:srgbClr val="0A0A0A"/>
              </a:solidFill>
              <a:highlight>
                <a:srgbClr val="FFFFFF"/>
              </a:highlight>
            </a:endParaRPr>
          </a:p>
          <a:p>
            <a:pPr indent="-330200" lvl="1" marL="914400" rtl="0" algn="l">
              <a:spcBef>
                <a:spcPts val="0"/>
              </a:spcBef>
              <a:spcAft>
                <a:spcPts val="0"/>
              </a:spcAft>
              <a:buClr>
                <a:srgbClr val="0A0A0A"/>
              </a:buClr>
              <a:buSzPts val="1600"/>
              <a:buChar char="•"/>
            </a:pPr>
            <a:r>
              <a:rPr lang="en" sz="1600">
                <a:solidFill>
                  <a:srgbClr val="0A0A0A"/>
                </a:solidFill>
                <a:highlight>
                  <a:srgbClr val="FFFFFF"/>
                </a:highlight>
              </a:rPr>
              <a:t>Senate Presidents listserv (via CCC Tech Center)</a:t>
            </a:r>
            <a:endParaRPr sz="1600">
              <a:solidFill>
                <a:srgbClr val="0A0A0A"/>
              </a:solidFill>
              <a:highlight>
                <a:srgbClr val="FFFFFF"/>
              </a:highlight>
            </a:endParaRPr>
          </a:p>
          <a:p>
            <a:pPr indent="-330200" lvl="1" marL="914400" rtl="0" algn="l">
              <a:spcBef>
                <a:spcPts val="0"/>
              </a:spcBef>
              <a:spcAft>
                <a:spcPts val="0"/>
              </a:spcAft>
              <a:buClr>
                <a:srgbClr val="0A0A0A"/>
              </a:buClr>
              <a:buSzPts val="1600"/>
              <a:buChar char="•"/>
            </a:pPr>
            <a:r>
              <a:rPr lang="en" sz="1600">
                <a:solidFill>
                  <a:srgbClr val="0A0A0A"/>
                </a:solidFill>
                <a:highlight>
                  <a:srgbClr val="FFFFFF"/>
                </a:highlight>
              </a:rPr>
              <a:t>Unofficial Senate Presidents listserv (community moderated)</a:t>
            </a:r>
            <a:endParaRPr sz="1600">
              <a:solidFill>
                <a:srgbClr val="0A0A0A"/>
              </a:solidFill>
              <a:highlight>
                <a:srgbClr val="FFFFFF"/>
              </a:highlight>
            </a:endParaRPr>
          </a:p>
          <a:p>
            <a:pPr indent="-330200" lvl="1" marL="914400" rtl="0" algn="l">
              <a:spcBef>
                <a:spcPts val="0"/>
              </a:spcBef>
              <a:spcAft>
                <a:spcPts val="0"/>
              </a:spcAft>
              <a:buClr>
                <a:srgbClr val="0A0A0A"/>
              </a:buClr>
              <a:buSzPts val="1600"/>
              <a:buChar char="•"/>
            </a:pPr>
            <a:r>
              <a:rPr lang="en" sz="1600">
                <a:solidFill>
                  <a:srgbClr val="0A0A0A"/>
                </a:solidFill>
                <a:highlight>
                  <a:srgbClr val="FFFFFF"/>
                </a:highlight>
              </a:rPr>
              <a:t>Emails from ASCCC re: events, surveys, other opportunities</a:t>
            </a:r>
            <a:endParaRPr sz="1600">
              <a:solidFill>
                <a:srgbClr val="0A0A0A"/>
              </a:solidFill>
              <a:highlight>
                <a:srgbClr val="FFFFFF"/>
              </a:highlight>
            </a:endParaRPr>
          </a:p>
          <a:p>
            <a:pPr indent="-330200" lvl="1" marL="914400" rtl="0" algn="l">
              <a:spcBef>
                <a:spcPts val="0"/>
              </a:spcBef>
              <a:spcAft>
                <a:spcPts val="0"/>
              </a:spcAft>
              <a:buClr>
                <a:srgbClr val="0A0A0A"/>
              </a:buClr>
              <a:buSzPts val="1600"/>
              <a:buChar char="•"/>
            </a:pPr>
            <a:r>
              <a:rPr lang="en" sz="1600">
                <a:solidFill>
                  <a:srgbClr val="0A0A0A"/>
                </a:solidFill>
                <a:highlight>
                  <a:srgbClr val="FFFFFF"/>
                </a:highlight>
              </a:rPr>
              <a:t>Emails from ASCCC requesting approval of </a:t>
            </a:r>
            <a:r>
              <a:rPr lang="en" sz="1600">
                <a:solidFill>
                  <a:srgbClr val="0A0A0A"/>
                </a:solidFill>
                <a:highlight>
                  <a:srgbClr val="FFFFFF"/>
                </a:highlight>
              </a:rPr>
              <a:t>faculty representative appointments</a:t>
            </a:r>
            <a:endParaRPr sz="1600">
              <a:solidFill>
                <a:srgbClr val="0A0A0A"/>
              </a:solidFill>
              <a:highlight>
                <a:srgbClr val="FFFFFF"/>
              </a:highlight>
            </a:endParaRPr>
          </a:p>
          <a:p>
            <a:pPr indent="0" lvl="0" marL="914400" rtl="0" algn="l">
              <a:spcBef>
                <a:spcPts val="800"/>
              </a:spcBef>
              <a:spcAft>
                <a:spcPts val="0"/>
              </a:spcAft>
              <a:buNone/>
            </a:pPr>
            <a:r>
              <a:t/>
            </a:r>
            <a:endParaRPr sz="1600">
              <a:solidFill>
                <a:srgbClr val="0A0A0A"/>
              </a:solidFill>
              <a:highlight>
                <a:srgbClr val="FFFFFF"/>
              </a:highlight>
            </a:endParaRPr>
          </a:p>
          <a:p>
            <a:pPr indent="-342900" lvl="0" marL="457200" rtl="0" algn="l">
              <a:spcBef>
                <a:spcPts val="800"/>
              </a:spcBef>
              <a:spcAft>
                <a:spcPts val="0"/>
              </a:spcAft>
              <a:buSzPts val="1800"/>
              <a:buChar char="•"/>
            </a:pPr>
            <a:r>
              <a:rPr lang="en" sz="1600">
                <a:solidFill>
                  <a:srgbClr val="0A0A0A"/>
                </a:solidFill>
                <a:highlight>
                  <a:srgbClr val="FFFFFF"/>
                </a:highlight>
              </a:rPr>
              <a:t>Liaisons could serve as a point person(s) for specific areas of focus and keep information flowing to and from the local academic senate and interested faculty</a:t>
            </a:r>
            <a:endParaRPr sz="1600">
              <a:solidFill>
                <a:srgbClr val="0A0A0A"/>
              </a:solidFill>
              <a:highlight>
                <a:srgbClr val="FFFFFF"/>
              </a:highlight>
            </a:endParaRPr>
          </a:p>
          <a:p>
            <a:pPr indent="0" lvl="0" marL="0" rtl="0" algn="l">
              <a:spcBef>
                <a:spcPts val="800"/>
              </a:spcBef>
              <a:spcAft>
                <a:spcPts val="0"/>
              </a:spcAft>
              <a:buNone/>
            </a:pPr>
            <a:r>
              <a:t/>
            </a:r>
            <a:endParaRPr sz="1600">
              <a:solidFill>
                <a:srgbClr val="0A0A0A"/>
              </a:solidFill>
              <a:highlight>
                <a:srgbClr val="FFFFFF"/>
              </a:highlight>
            </a:endParaRPr>
          </a:p>
          <a:p>
            <a:pPr indent="0" lvl="0" marL="0" rtl="0" algn="l">
              <a:spcBef>
                <a:spcPts val="800"/>
              </a:spcBef>
              <a:spcAft>
                <a:spcPts val="0"/>
              </a:spcAft>
              <a:buNone/>
            </a:pPr>
            <a:r>
              <a:t/>
            </a:r>
            <a:endParaRPr sz="1200">
              <a:solidFill>
                <a:srgbClr val="0A0A0A"/>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4"/>
          <p:cNvSpPr txBox="1"/>
          <p:nvPr>
            <p:ph type="title"/>
          </p:nvPr>
        </p:nvSpPr>
        <p:spPr>
          <a:xfrm>
            <a:off x="2096588" y="302559"/>
            <a:ext cx="6418760" cy="1264326"/>
          </a:xfrm>
          <a:prstGeom prst="rect">
            <a:avLst/>
          </a:prstGeom>
          <a:noFill/>
          <a:ln>
            <a:noFill/>
          </a:ln>
        </p:spPr>
        <p:txBody>
          <a:bodyPr anchorCtr="0" anchor="ctr" bIns="34275" lIns="68575" spcFirstLastPara="1" rIns="68575" wrap="square" tIns="34275">
            <a:normAutofit/>
          </a:bodyPr>
          <a:lstStyle/>
          <a:p>
            <a:pPr indent="0" lvl="0" marL="0" rtl="0" algn="l">
              <a:spcBef>
                <a:spcPts val="800"/>
              </a:spcBef>
              <a:spcAft>
                <a:spcPts val="0"/>
              </a:spcAft>
              <a:buNone/>
            </a:pPr>
            <a:r>
              <a:rPr lang="en" sz="1800">
                <a:latin typeface="Arial"/>
                <a:ea typeface="Arial"/>
                <a:cs typeface="Arial"/>
                <a:sym typeface="Arial"/>
              </a:rPr>
              <a:t>Current ASCCC Liaisons </a:t>
            </a:r>
            <a:endParaRPr/>
          </a:p>
        </p:txBody>
      </p:sp>
      <p:sp>
        <p:nvSpPr>
          <p:cNvPr id="116" name="Google Shape;116;p24"/>
          <p:cNvSpPr txBox="1"/>
          <p:nvPr>
            <p:ph idx="1" type="body"/>
          </p:nvPr>
        </p:nvSpPr>
        <p:spPr>
          <a:xfrm>
            <a:off x="394570" y="1864812"/>
            <a:ext cx="8361124" cy="2809179"/>
          </a:xfrm>
          <a:prstGeom prst="rect">
            <a:avLst/>
          </a:prstGeom>
          <a:noFill/>
          <a:ln>
            <a:noFill/>
          </a:ln>
        </p:spPr>
        <p:txBody>
          <a:bodyPr anchorCtr="0" anchor="t" bIns="34275" lIns="68575" spcFirstLastPara="1" rIns="68575" wrap="square" tIns="34275">
            <a:noAutofit/>
          </a:bodyPr>
          <a:lstStyle/>
          <a:p>
            <a:pPr indent="-342900" lvl="0" marL="457200" marR="0" rtl="0" algn="l">
              <a:lnSpc>
                <a:spcPct val="90000"/>
              </a:lnSpc>
              <a:spcBef>
                <a:spcPts val="800"/>
              </a:spcBef>
              <a:spcAft>
                <a:spcPts val="0"/>
              </a:spcAft>
              <a:buSzPts val="1800"/>
              <a:buAutoNum type="arabicPeriod"/>
            </a:pPr>
            <a:r>
              <a:rPr lang="en" u="sng">
                <a:solidFill>
                  <a:schemeClr val="hlink"/>
                </a:solidFill>
                <a:hlinkClick r:id="rId3"/>
              </a:rPr>
              <a:t>CTE Faculty Liaison</a:t>
            </a:r>
            <a:endParaRPr/>
          </a:p>
          <a:p>
            <a:pPr indent="-342900" lvl="0" marL="457200" marR="0" rtl="0" algn="l">
              <a:lnSpc>
                <a:spcPct val="90000"/>
              </a:lnSpc>
              <a:spcBef>
                <a:spcPts val="0"/>
              </a:spcBef>
              <a:spcAft>
                <a:spcPts val="0"/>
              </a:spcAft>
              <a:buSzPts val="1800"/>
              <a:buAutoNum type="arabicPeriod"/>
            </a:pPr>
            <a:r>
              <a:rPr lang="en" u="sng">
                <a:solidFill>
                  <a:schemeClr val="hlink"/>
                </a:solidFill>
                <a:hlinkClick r:id="rId4"/>
              </a:rPr>
              <a:t>Guided Pathways Liaison</a:t>
            </a:r>
            <a:endParaRPr/>
          </a:p>
          <a:p>
            <a:pPr indent="-342900" lvl="0" marL="457200" marR="0" rtl="0" algn="l">
              <a:lnSpc>
                <a:spcPct val="90000"/>
              </a:lnSpc>
              <a:spcBef>
                <a:spcPts val="0"/>
              </a:spcBef>
              <a:spcAft>
                <a:spcPts val="0"/>
              </a:spcAft>
              <a:buSzPts val="1800"/>
              <a:buAutoNum type="arabicPeriod"/>
            </a:pPr>
            <a:r>
              <a:rPr lang="en" u="sng">
                <a:solidFill>
                  <a:schemeClr val="hlink"/>
                </a:solidFill>
                <a:hlinkClick r:id="rId5"/>
              </a:rPr>
              <a:t>Legislative Liaison</a:t>
            </a:r>
            <a:endParaRPr/>
          </a:p>
          <a:p>
            <a:pPr indent="-342900" lvl="0" marL="457200" marR="0" rtl="0" algn="l">
              <a:lnSpc>
                <a:spcPct val="90000"/>
              </a:lnSpc>
              <a:spcBef>
                <a:spcPts val="0"/>
              </a:spcBef>
              <a:spcAft>
                <a:spcPts val="0"/>
              </a:spcAft>
              <a:buSzPts val="1800"/>
              <a:buAutoNum type="arabicPeriod"/>
            </a:pPr>
            <a:r>
              <a:rPr lang="en" u="sng">
                <a:solidFill>
                  <a:schemeClr val="hlink"/>
                </a:solidFill>
                <a:hlinkClick r:id="rId6"/>
              </a:rPr>
              <a:t>Noncredit Liaison</a:t>
            </a:r>
            <a:endParaRPr/>
          </a:p>
          <a:p>
            <a:pPr indent="-342900" lvl="0" marL="457200" marR="0" rtl="0" algn="l">
              <a:lnSpc>
                <a:spcPct val="90000"/>
              </a:lnSpc>
              <a:spcBef>
                <a:spcPts val="0"/>
              </a:spcBef>
              <a:spcAft>
                <a:spcPts val="0"/>
              </a:spcAft>
              <a:buSzPts val="1800"/>
              <a:buAutoNum type="arabicPeriod"/>
            </a:pPr>
            <a:r>
              <a:rPr lang="en" u="sng">
                <a:solidFill>
                  <a:schemeClr val="hlink"/>
                </a:solidFill>
                <a:hlinkClick r:id="rId7"/>
              </a:rPr>
              <a:t>OER Liaison</a:t>
            </a:r>
            <a:endParaRPr/>
          </a:p>
          <a:p>
            <a:pPr indent="-342900" lvl="0" marL="457200" marR="0" rtl="0" algn="l">
              <a:lnSpc>
                <a:spcPct val="90000"/>
              </a:lnSpc>
              <a:spcBef>
                <a:spcPts val="0"/>
              </a:spcBef>
              <a:spcAft>
                <a:spcPts val="0"/>
              </a:spcAft>
              <a:buSzPts val="1800"/>
              <a:buAutoNum type="arabicPeriod"/>
            </a:pPr>
            <a:r>
              <a:rPr lang="en" u="sng">
                <a:solidFill>
                  <a:schemeClr val="hlink"/>
                </a:solidFill>
                <a:hlinkClick r:id="rId8"/>
              </a:rPr>
              <a:t>Part-Time Faculty Liaison</a:t>
            </a:r>
            <a:endParaRPr/>
          </a:p>
          <a:p>
            <a:pPr indent="-342900" lvl="0" marL="457200" marR="0" rtl="0" algn="l">
              <a:lnSpc>
                <a:spcPct val="90000"/>
              </a:lnSpc>
              <a:spcBef>
                <a:spcPts val="0"/>
              </a:spcBef>
              <a:spcAft>
                <a:spcPts val="0"/>
              </a:spcAft>
              <a:buSzPts val="1800"/>
              <a:buAutoNum type="arabicPeriod"/>
            </a:pPr>
            <a:r>
              <a:rPr lang="en" u="sng">
                <a:solidFill>
                  <a:schemeClr val="hlink"/>
                </a:solidFill>
                <a:hlinkClick r:id="rId9"/>
              </a:rPr>
              <a:t>Rising Scholars Liaison</a:t>
            </a:r>
            <a:endParaRPr/>
          </a:p>
          <a:p>
            <a:pPr indent="-342900" lvl="0" marL="457200" marR="0" rtl="0" algn="l">
              <a:lnSpc>
                <a:spcPct val="90000"/>
              </a:lnSpc>
              <a:spcBef>
                <a:spcPts val="0"/>
              </a:spcBef>
              <a:spcAft>
                <a:spcPts val="0"/>
              </a:spcAft>
              <a:buSzPts val="1800"/>
              <a:buAutoNum type="arabicPeriod"/>
            </a:pPr>
            <a:r>
              <a:rPr lang="en" u="sng">
                <a:solidFill>
                  <a:schemeClr val="hlink"/>
                </a:solidFill>
                <a:hlinkClick r:id="rId10"/>
              </a:rPr>
              <a:t>IDEAA Liaison</a:t>
            </a:r>
            <a:endParaRPr/>
          </a:p>
          <a:p>
            <a:pPr indent="0" lvl="0" marL="0" marR="0" rtl="0" algn="l">
              <a:lnSpc>
                <a:spcPct val="90000"/>
              </a:lnSpc>
              <a:spcBef>
                <a:spcPts val="800"/>
              </a:spcBef>
              <a:spcAft>
                <a:spcPts val="0"/>
              </a:spcAft>
              <a:buClr>
                <a:srgbClr val="404040"/>
              </a:buClr>
              <a:buSzPts val="1800"/>
              <a:buFont typeface="Arial"/>
              <a:buNone/>
            </a:pPr>
            <a:r>
              <a:t/>
            </a:r>
            <a:endParaRPr/>
          </a:p>
          <a:p>
            <a:pPr indent="0" lvl="0" marL="0" marR="0" rtl="0" algn="l">
              <a:lnSpc>
                <a:spcPct val="90000"/>
              </a:lnSpc>
              <a:spcBef>
                <a:spcPts val="800"/>
              </a:spcBef>
              <a:spcAft>
                <a:spcPts val="0"/>
              </a:spcAft>
              <a:buClr>
                <a:srgbClr val="404040"/>
              </a:buClr>
              <a:buSzPts val="1800"/>
              <a:buFont typeface="Arial"/>
              <a:buNone/>
            </a:pPr>
            <a:r>
              <a:t/>
            </a:r>
            <a:endParaRPr/>
          </a:p>
        </p:txBody>
      </p:sp>
      <p:sp>
        <p:nvSpPr>
          <p:cNvPr id="117" name="Google Shape;117;p24"/>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25"/>
          <p:cNvSpPr txBox="1"/>
          <p:nvPr>
            <p:ph type="title"/>
          </p:nvPr>
        </p:nvSpPr>
        <p:spPr>
          <a:xfrm>
            <a:off x="958238" y="273844"/>
            <a:ext cx="7534532" cy="994172"/>
          </a:xfrm>
          <a:prstGeom prst="rect">
            <a:avLst/>
          </a:prstGeom>
          <a:noFill/>
          <a:ln>
            <a:noFill/>
          </a:ln>
        </p:spPr>
        <p:txBody>
          <a:bodyPr anchorCtr="0" anchor="b" bIns="34275" lIns="68575" spcFirstLastPara="1" rIns="68575" wrap="square" tIns="34275">
            <a:normAutofit/>
          </a:bodyPr>
          <a:lstStyle/>
          <a:p>
            <a:pPr indent="0" lvl="0" marL="0" rtl="0" algn="l">
              <a:spcBef>
                <a:spcPts val="800"/>
              </a:spcBef>
              <a:spcAft>
                <a:spcPts val="0"/>
              </a:spcAft>
              <a:buNone/>
            </a:pPr>
            <a:r>
              <a:rPr lang="en" sz="1800">
                <a:solidFill>
                  <a:srgbClr val="0D0C36"/>
                </a:solidFill>
                <a:latin typeface="Arial"/>
                <a:ea typeface="Arial"/>
                <a:cs typeface="Arial"/>
                <a:sym typeface="Arial"/>
              </a:rPr>
              <a:t>F22 Resolution to Create a New Liaison for Equitable Placement &amp; Student Success</a:t>
            </a:r>
            <a:endParaRPr>
              <a:solidFill>
                <a:srgbClr val="0D0C36"/>
              </a:solidFill>
            </a:endParaRPr>
          </a:p>
        </p:txBody>
      </p:sp>
      <p:sp>
        <p:nvSpPr>
          <p:cNvPr id="123" name="Google Shape;123;p25"/>
          <p:cNvSpPr txBox="1"/>
          <p:nvPr>
            <p:ph idx="1" type="body"/>
          </p:nvPr>
        </p:nvSpPr>
        <p:spPr>
          <a:xfrm>
            <a:off x="958250" y="1348750"/>
            <a:ext cx="7543800" cy="3183600"/>
          </a:xfrm>
          <a:prstGeom prst="rect">
            <a:avLst/>
          </a:prstGeom>
          <a:noFill/>
          <a:ln>
            <a:noFill/>
          </a:ln>
        </p:spPr>
        <p:txBody>
          <a:bodyPr anchorCtr="0" anchor="t" bIns="34275" lIns="68575" spcFirstLastPara="1" rIns="68575" wrap="square" tIns="34275">
            <a:noAutofit/>
          </a:bodyPr>
          <a:lstStyle/>
          <a:p>
            <a:pPr indent="0" lvl="0" marL="457200" rtl="0" algn="l">
              <a:lnSpc>
                <a:spcPct val="90000"/>
              </a:lnSpc>
              <a:spcBef>
                <a:spcPts val="400"/>
              </a:spcBef>
              <a:spcAft>
                <a:spcPts val="0"/>
              </a:spcAft>
              <a:buNone/>
            </a:pPr>
            <a:r>
              <a:t/>
            </a:r>
            <a:endParaRPr sz="2000"/>
          </a:p>
          <a:p>
            <a:pPr indent="0" lvl="0" marL="0" rtl="0" algn="l">
              <a:lnSpc>
                <a:spcPct val="115000"/>
              </a:lnSpc>
              <a:spcBef>
                <a:spcPts val="0"/>
              </a:spcBef>
              <a:spcAft>
                <a:spcPts val="0"/>
              </a:spcAft>
              <a:buNone/>
            </a:pPr>
            <a:r>
              <a:rPr b="1" lang="en" sz="1500">
                <a:solidFill>
                  <a:srgbClr val="2F5496"/>
                </a:solidFill>
              </a:rPr>
              <a:t>17.01 F22  Establishing an Equitable Placement and Student Success Liaison*</a:t>
            </a:r>
            <a:endParaRPr b="1" sz="1500">
              <a:solidFill>
                <a:srgbClr val="2F5496"/>
              </a:solidFill>
            </a:endParaRPr>
          </a:p>
          <a:p>
            <a:pPr indent="0" lvl="0" marL="0" rtl="0" algn="l">
              <a:lnSpc>
                <a:spcPct val="115000"/>
              </a:lnSpc>
              <a:spcBef>
                <a:spcPts val="600"/>
              </a:spcBef>
              <a:spcAft>
                <a:spcPts val="0"/>
              </a:spcAft>
              <a:buNone/>
            </a:pPr>
            <a:r>
              <a:rPr lang="en" sz="1500">
                <a:solidFill>
                  <a:srgbClr val="000000"/>
                </a:solidFill>
              </a:rPr>
              <a:t>Resolved, That the Academic Senate for California Community Colleges urge local academic senates to identify one or more teaching and/or counseling faculty members supporting students in placement into mathematics and English courses to act as Equitable Placement and Student Success Liaison(s); and</a:t>
            </a:r>
            <a:endParaRPr sz="1500">
              <a:solidFill>
                <a:srgbClr val="000000"/>
              </a:solidFill>
            </a:endParaRPr>
          </a:p>
          <a:p>
            <a:pPr indent="0" lvl="0" marL="0" rtl="0" algn="l">
              <a:lnSpc>
                <a:spcPct val="115000"/>
              </a:lnSpc>
              <a:spcBef>
                <a:spcPts val="600"/>
              </a:spcBef>
              <a:spcAft>
                <a:spcPts val="0"/>
              </a:spcAft>
              <a:buNone/>
            </a:pPr>
            <a:r>
              <a:rPr lang="en" sz="1500">
                <a:solidFill>
                  <a:srgbClr val="000000"/>
                </a:solidFill>
              </a:rPr>
              <a:t>Resolved, That the Academic Senate for California Community Colleges support communication with the California Community Colleges Chancellor’s Office and the California Community Colleges Curriculum Committee for input by the Equitable Placement and Student Success Liaisons on academic and professional matters focused on equitable placement practices and student support strategies per California Code of Regulations, title 5, §53200.</a:t>
            </a:r>
            <a:endParaRPr sz="1500">
              <a:solidFill>
                <a:srgbClr val="000000"/>
              </a:solidFill>
            </a:endParaRPr>
          </a:p>
          <a:p>
            <a:pPr indent="0" lvl="0" marL="0" rtl="0" algn="l">
              <a:lnSpc>
                <a:spcPct val="115000"/>
              </a:lnSpc>
              <a:spcBef>
                <a:spcPts val="600"/>
              </a:spcBef>
              <a:spcAft>
                <a:spcPts val="0"/>
              </a:spcAft>
              <a:buNone/>
            </a:pPr>
            <a:r>
              <a:t/>
            </a:r>
            <a:endParaRPr sz="1500">
              <a:solidFill>
                <a:srgbClr val="000000"/>
              </a:solidFill>
              <a:latin typeface="Calibri"/>
              <a:ea typeface="Calibri"/>
              <a:cs typeface="Calibri"/>
              <a:sym typeface="Calibri"/>
            </a:endParaRPr>
          </a:p>
          <a:p>
            <a:pPr indent="0" lvl="0" marL="0" rtl="0" algn="l">
              <a:lnSpc>
                <a:spcPct val="115000"/>
              </a:lnSpc>
              <a:spcBef>
                <a:spcPts val="600"/>
              </a:spcBef>
              <a:spcAft>
                <a:spcPts val="0"/>
              </a:spcAft>
              <a:buNone/>
            </a:pPr>
            <a:r>
              <a:t/>
            </a:r>
            <a:endParaRPr b="1" sz="1200">
              <a:solidFill>
                <a:srgbClr val="2F5496"/>
              </a:solidFill>
            </a:endParaRPr>
          </a:p>
          <a:p>
            <a:pPr indent="-63500" lvl="0" marL="177800" rtl="0" algn="l">
              <a:lnSpc>
                <a:spcPct val="90000"/>
              </a:lnSpc>
              <a:spcBef>
                <a:spcPts val="800"/>
              </a:spcBef>
              <a:spcAft>
                <a:spcPts val="0"/>
              </a:spcAft>
              <a:buClr>
                <a:srgbClr val="404040"/>
              </a:buClr>
              <a:buSzPts val="1800"/>
              <a:buNone/>
            </a:pPr>
            <a:r>
              <a:t/>
            </a:r>
            <a:endParaRPr/>
          </a:p>
        </p:txBody>
      </p:sp>
      <p:sp>
        <p:nvSpPr>
          <p:cNvPr id="124" name="Google Shape;124;p25"/>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None/>
            </a:pPr>
            <a:fld id="{00000000-1234-1234-1234-123412341234}" type="slidenum">
              <a:rPr lang="en"/>
              <a:t>‹#›</a:t>
            </a:fld>
            <a:endParaRPr/>
          </a:p>
        </p:txBody>
      </p:sp>
      <p:sp>
        <p:nvSpPr>
          <p:cNvPr id="125" name="Google Shape;125;p25"/>
          <p:cNvSpPr txBox="1"/>
          <p:nvPr/>
        </p:nvSpPr>
        <p:spPr>
          <a:xfrm>
            <a:off x="4249000" y="4532350"/>
            <a:ext cx="45024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1155CC"/>
                </a:solidFill>
              </a:rPr>
              <a:t>*</a:t>
            </a:r>
            <a:r>
              <a:rPr lang="en"/>
              <a:t>resolution, including resolved statements, may be amended during the Fall 2022 resolution process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6"/>
          <p:cNvSpPr txBox="1"/>
          <p:nvPr>
            <p:ph type="title"/>
          </p:nvPr>
        </p:nvSpPr>
        <p:spPr>
          <a:xfrm>
            <a:off x="2096588" y="302559"/>
            <a:ext cx="6418800" cy="12642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
              <a:t>Liaison Roles - ASCCC Expectations</a:t>
            </a:r>
            <a:endParaRPr/>
          </a:p>
        </p:txBody>
      </p:sp>
      <p:sp>
        <p:nvSpPr>
          <p:cNvPr id="131" name="Google Shape;131;p26"/>
          <p:cNvSpPr txBox="1"/>
          <p:nvPr>
            <p:ph idx="1" type="body"/>
          </p:nvPr>
        </p:nvSpPr>
        <p:spPr>
          <a:xfrm>
            <a:off x="622496" y="1996926"/>
            <a:ext cx="7893000" cy="2677200"/>
          </a:xfrm>
          <a:prstGeom prst="rect">
            <a:avLst/>
          </a:prstGeom>
        </p:spPr>
        <p:txBody>
          <a:bodyPr anchorCtr="0" anchor="t" bIns="34275" lIns="68575" spcFirstLastPara="1" rIns="68575" wrap="square" tIns="34275">
            <a:noAutofit/>
          </a:bodyPr>
          <a:lstStyle/>
          <a:p>
            <a:pPr indent="0" lvl="0" marL="0" rtl="0" algn="l">
              <a:lnSpc>
                <a:spcPct val="160000"/>
              </a:lnSpc>
              <a:spcBef>
                <a:spcPts val="0"/>
              </a:spcBef>
              <a:spcAft>
                <a:spcPts val="0"/>
              </a:spcAft>
              <a:buNone/>
            </a:pPr>
            <a:r>
              <a:rPr lang="en" sz="2200">
                <a:solidFill>
                  <a:srgbClr val="0A0A0A"/>
                </a:solidFill>
                <a:highlight>
                  <a:srgbClr val="FFFFFF"/>
                </a:highlight>
              </a:rPr>
              <a:t>In general, ASCCC liaisons are asked to do the following:</a:t>
            </a:r>
            <a:endParaRPr sz="2200">
              <a:solidFill>
                <a:srgbClr val="0A0A0A"/>
              </a:solidFill>
              <a:highlight>
                <a:srgbClr val="FFFFFF"/>
              </a:highlight>
            </a:endParaRPr>
          </a:p>
          <a:p>
            <a:pPr indent="-336550" lvl="0" marL="457200" rtl="0" algn="l">
              <a:lnSpc>
                <a:spcPct val="160000"/>
              </a:lnSpc>
              <a:spcBef>
                <a:spcPts val="1200"/>
              </a:spcBef>
              <a:spcAft>
                <a:spcPts val="0"/>
              </a:spcAft>
              <a:buClr>
                <a:srgbClr val="0A0A0A"/>
              </a:buClr>
              <a:buSzPts val="1700"/>
              <a:buChar char="●"/>
            </a:pPr>
            <a:r>
              <a:rPr lang="en" sz="1700" u="sng">
                <a:solidFill>
                  <a:schemeClr val="hlink"/>
                </a:solidFill>
                <a:highlight>
                  <a:srgbClr val="FFFFFF"/>
                </a:highlight>
                <a:hlinkClick r:id="rId3"/>
              </a:rPr>
              <a:t>Sign up for ASCCC listservs</a:t>
            </a:r>
            <a:r>
              <a:rPr lang="en" sz="1700">
                <a:solidFill>
                  <a:srgbClr val="0A0A0A"/>
                </a:solidFill>
                <a:highlight>
                  <a:srgbClr val="FFFFFF"/>
                </a:highlight>
              </a:rPr>
              <a:t> related to the liaison’s area of focus.</a:t>
            </a:r>
            <a:endParaRPr sz="1700">
              <a:solidFill>
                <a:srgbClr val="0A0A0A"/>
              </a:solidFill>
              <a:highlight>
                <a:srgbClr val="FFFFFF"/>
              </a:highlight>
            </a:endParaRPr>
          </a:p>
          <a:p>
            <a:pPr indent="-336550" lvl="0" marL="457200" rtl="0" algn="l">
              <a:lnSpc>
                <a:spcPct val="160000"/>
              </a:lnSpc>
              <a:spcBef>
                <a:spcPts val="0"/>
              </a:spcBef>
              <a:spcAft>
                <a:spcPts val="0"/>
              </a:spcAft>
              <a:buClr>
                <a:srgbClr val="0A0A0A"/>
              </a:buClr>
              <a:buSzPts val="1700"/>
              <a:buChar char="●"/>
            </a:pPr>
            <a:r>
              <a:rPr lang="en" sz="1700">
                <a:solidFill>
                  <a:srgbClr val="0A0A0A"/>
                </a:solidFill>
                <a:highlight>
                  <a:srgbClr val="FFFFFF"/>
                </a:highlight>
              </a:rPr>
              <a:t>Update and engage the local academic senate and campus faculty on statewide matters and efforts relevant to the local college or district.</a:t>
            </a:r>
            <a:endParaRPr sz="1700">
              <a:solidFill>
                <a:srgbClr val="0A0A0A"/>
              </a:solidFill>
              <a:highlight>
                <a:srgbClr val="FFFFFF"/>
              </a:highlight>
            </a:endParaRPr>
          </a:p>
          <a:p>
            <a:pPr indent="-336550" lvl="0" marL="457200" rtl="0" algn="l">
              <a:lnSpc>
                <a:spcPct val="160000"/>
              </a:lnSpc>
              <a:spcBef>
                <a:spcPts val="0"/>
              </a:spcBef>
              <a:spcAft>
                <a:spcPts val="0"/>
              </a:spcAft>
              <a:buClr>
                <a:srgbClr val="0A0A0A"/>
              </a:buClr>
              <a:buSzPts val="1700"/>
              <a:buChar char="●"/>
            </a:pPr>
            <a:r>
              <a:rPr lang="en" sz="1700">
                <a:solidFill>
                  <a:srgbClr val="0A0A0A"/>
                </a:solidFill>
                <a:highlight>
                  <a:srgbClr val="FFFFFF"/>
                </a:highlight>
              </a:rPr>
              <a:t>Communicate with the local academic senate and campus faculty regarding academic and professional matters related to the liaison role.</a:t>
            </a:r>
            <a:endParaRPr sz="2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7"/>
          <p:cNvSpPr txBox="1"/>
          <p:nvPr>
            <p:ph type="title"/>
          </p:nvPr>
        </p:nvSpPr>
        <p:spPr>
          <a:xfrm>
            <a:off x="958238" y="273844"/>
            <a:ext cx="7534500" cy="994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None/>
            </a:pPr>
            <a:r>
              <a:rPr lang="en"/>
              <a:t>Liaison Roles -- are locally defined</a:t>
            </a:r>
            <a:endParaRPr/>
          </a:p>
        </p:txBody>
      </p:sp>
      <p:sp>
        <p:nvSpPr>
          <p:cNvPr id="137" name="Google Shape;137;p27"/>
          <p:cNvSpPr txBox="1"/>
          <p:nvPr>
            <p:ph idx="1" type="body"/>
          </p:nvPr>
        </p:nvSpPr>
        <p:spPr>
          <a:xfrm>
            <a:off x="958238" y="1348740"/>
            <a:ext cx="7543800" cy="3314700"/>
          </a:xfrm>
          <a:prstGeom prst="rect">
            <a:avLst/>
          </a:prstGeom>
          <a:noFill/>
          <a:ln>
            <a:noFill/>
          </a:ln>
        </p:spPr>
        <p:txBody>
          <a:bodyPr anchorCtr="0" anchor="t" bIns="34275" lIns="68575" spcFirstLastPara="1" rIns="68575" wrap="square" tIns="34275">
            <a:noAutofit/>
          </a:bodyPr>
          <a:lstStyle/>
          <a:p>
            <a:pPr indent="0" lvl="0" marL="0" rtl="0" algn="l">
              <a:lnSpc>
                <a:spcPct val="100000"/>
              </a:lnSpc>
              <a:spcBef>
                <a:spcPts val="0"/>
              </a:spcBef>
              <a:spcAft>
                <a:spcPts val="0"/>
              </a:spcAft>
              <a:buNone/>
            </a:pPr>
            <a:r>
              <a:rPr lang="en" sz="2000">
                <a:solidFill>
                  <a:srgbClr val="0A0A0A"/>
                </a:solidFill>
                <a:highlight>
                  <a:srgbClr val="FFFFFF"/>
                </a:highlight>
              </a:rPr>
              <a:t>Liaison r</a:t>
            </a:r>
            <a:r>
              <a:rPr lang="en" sz="2000">
                <a:solidFill>
                  <a:srgbClr val="0A0A0A"/>
                </a:solidFill>
                <a:highlight>
                  <a:srgbClr val="FFFFFF"/>
                </a:highlight>
              </a:rPr>
              <a:t>oles may include:</a:t>
            </a:r>
            <a:r>
              <a:rPr lang="en">
                <a:solidFill>
                  <a:srgbClr val="0A0A0A"/>
                </a:solidFill>
                <a:highlight>
                  <a:srgbClr val="FFFFFF"/>
                </a:highlight>
              </a:rPr>
              <a:t> </a:t>
            </a:r>
            <a:endParaRPr>
              <a:solidFill>
                <a:srgbClr val="0A0A0A"/>
              </a:solidFill>
              <a:highlight>
                <a:srgbClr val="FFFFFF"/>
              </a:highlight>
            </a:endParaRPr>
          </a:p>
          <a:p>
            <a:pPr indent="-342900" lvl="0" marL="457200" rtl="0" algn="l">
              <a:lnSpc>
                <a:spcPct val="100000"/>
              </a:lnSpc>
              <a:spcBef>
                <a:spcPts val="1200"/>
              </a:spcBef>
              <a:spcAft>
                <a:spcPts val="0"/>
              </a:spcAft>
              <a:buClr>
                <a:srgbClr val="0A0A0A"/>
              </a:buClr>
              <a:buSzPts val="1800"/>
              <a:buChar char="●"/>
            </a:pPr>
            <a:r>
              <a:rPr lang="en">
                <a:solidFill>
                  <a:srgbClr val="0A0A0A"/>
                </a:solidFill>
                <a:highlight>
                  <a:srgbClr val="FFFFFF"/>
                </a:highlight>
              </a:rPr>
              <a:t>Attend local senate meetings and report regularly or as requested about Liaison topic issues.</a:t>
            </a:r>
            <a:endParaRPr>
              <a:solidFill>
                <a:srgbClr val="0A0A0A"/>
              </a:solidFill>
              <a:highlight>
                <a:srgbClr val="FFFFFF"/>
              </a:highlight>
            </a:endParaRPr>
          </a:p>
          <a:p>
            <a:pPr indent="-342900" lvl="0" marL="457200" rtl="0" algn="l">
              <a:lnSpc>
                <a:spcPct val="100000"/>
              </a:lnSpc>
              <a:spcBef>
                <a:spcPts val="0"/>
              </a:spcBef>
              <a:spcAft>
                <a:spcPts val="0"/>
              </a:spcAft>
              <a:buClr>
                <a:srgbClr val="0A0A0A"/>
              </a:buClr>
              <a:buSzPts val="1800"/>
              <a:buChar char="●"/>
            </a:pPr>
            <a:r>
              <a:rPr lang="en">
                <a:solidFill>
                  <a:srgbClr val="0A0A0A"/>
                </a:solidFill>
                <a:highlight>
                  <a:srgbClr val="FFFFFF"/>
                </a:highlight>
              </a:rPr>
              <a:t>Facilitate or act as a resource for local discussions of Liaison topic issues.</a:t>
            </a:r>
            <a:endParaRPr>
              <a:solidFill>
                <a:srgbClr val="0A0A0A"/>
              </a:solidFill>
              <a:highlight>
                <a:srgbClr val="FFFFFF"/>
              </a:highlight>
            </a:endParaRPr>
          </a:p>
          <a:p>
            <a:pPr indent="-342900" lvl="0" marL="457200" rtl="0" algn="l">
              <a:lnSpc>
                <a:spcPct val="100000"/>
              </a:lnSpc>
              <a:spcBef>
                <a:spcPts val="0"/>
              </a:spcBef>
              <a:spcAft>
                <a:spcPts val="0"/>
              </a:spcAft>
              <a:buClr>
                <a:srgbClr val="0A0A0A"/>
              </a:buClr>
              <a:buSzPts val="1800"/>
              <a:buChar char="●"/>
            </a:pPr>
            <a:r>
              <a:rPr lang="en">
                <a:solidFill>
                  <a:srgbClr val="0A0A0A"/>
                </a:solidFill>
                <a:highlight>
                  <a:srgbClr val="FFFFFF"/>
                </a:highlight>
              </a:rPr>
              <a:t>Identify Liaison topic  issues of particular local concern and convey those to ASCCC.</a:t>
            </a:r>
            <a:endParaRPr>
              <a:solidFill>
                <a:srgbClr val="0A0A0A"/>
              </a:solidFill>
              <a:highlight>
                <a:srgbClr val="FFFFFF"/>
              </a:highlight>
            </a:endParaRPr>
          </a:p>
          <a:p>
            <a:pPr indent="-342900" lvl="0" marL="457200" rtl="0" algn="l">
              <a:lnSpc>
                <a:spcPct val="100000"/>
              </a:lnSpc>
              <a:spcBef>
                <a:spcPts val="0"/>
              </a:spcBef>
              <a:spcAft>
                <a:spcPts val="0"/>
              </a:spcAft>
              <a:buClr>
                <a:srgbClr val="0A0A0A"/>
              </a:buClr>
              <a:buSzPts val="1800"/>
              <a:buChar char="●"/>
            </a:pPr>
            <a:r>
              <a:rPr lang="en">
                <a:solidFill>
                  <a:srgbClr val="0A0A0A"/>
                </a:solidFill>
                <a:highlight>
                  <a:srgbClr val="FFFFFF"/>
                </a:highlight>
              </a:rPr>
              <a:t>Communicate opportunities and, possibly, the urgent need for faculty participation in activities related to Liaison topic.</a:t>
            </a:r>
            <a:endParaRPr>
              <a:solidFill>
                <a:srgbClr val="0A0A0A"/>
              </a:solidFill>
              <a:highlight>
                <a:srgbClr val="FFFFFF"/>
              </a:highlight>
            </a:endParaRPr>
          </a:p>
          <a:p>
            <a:pPr indent="-342900" lvl="0" marL="457200" rtl="0" algn="l">
              <a:lnSpc>
                <a:spcPct val="100000"/>
              </a:lnSpc>
              <a:spcBef>
                <a:spcPts val="0"/>
              </a:spcBef>
              <a:spcAft>
                <a:spcPts val="0"/>
              </a:spcAft>
              <a:buClr>
                <a:srgbClr val="0A0A0A"/>
              </a:buClr>
              <a:buSzPts val="1800"/>
              <a:buFont typeface="Georgia"/>
              <a:buChar char="●"/>
            </a:pPr>
            <a:r>
              <a:rPr lang="en">
                <a:solidFill>
                  <a:srgbClr val="0A0A0A"/>
                </a:solidFill>
                <a:highlight>
                  <a:srgbClr val="FFFFFF"/>
                </a:highlight>
              </a:rPr>
              <a:t>Collaborate with local senate officers to create and or improve a mechanism for the most effective communication with faculty on campus about Liaison topic issues of common concern</a:t>
            </a:r>
            <a:r>
              <a:rPr lang="en">
                <a:solidFill>
                  <a:srgbClr val="0A0A0A"/>
                </a:solidFill>
                <a:highlight>
                  <a:srgbClr val="FFFFFF"/>
                </a:highlight>
                <a:latin typeface="Georgia"/>
                <a:ea typeface="Georgia"/>
                <a:cs typeface="Georgia"/>
                <a:sym typeface="Georgia"/>
              </a:rPr>
              <a:t>.</a:t>
            </a:r>
            <a:endParaRPr>
              <a:solidFill>
                <a:srgbClr val="0A0A0A"/>
              </a:solidFill>
              <a:highlight>
                <a:srgbClr val="FFFFFF"/>
              </a:highlight>
              <a:latin typeface="Georgia"/>
              <a:ea typeface="Georgia"/>
              <a:cs typeface="Georgia"/>
              <a:sym typeface="Georgia"/>
            </a:endParaRPr>
          </a:p>
          <a:p>
            <a:pPr indent="0" lvl="0" marL="0" rtl="0" algn="l">
              <a:lnSpc>
                <a:spcPct val="100000"/>
              </a:lnSpc>
              <a:spcBef>
                <a:spcPts val="1200"/>
              </a:spcBef>
              <a:spcAft>
                <a:spcPts val="0"/>
              </a:spcAft>
              <a:buClr>
                <a:srgbClr val="404040"/>
              </a:buClr>
              <a:buSzPts val="1800"/>
              <a:buNone/>
            </a:pPr>
            <a:r>
              <a:t/>
            </a:r>
            <a:endParaRPr/>
          </a:p>
          <a:p>
            <a:pPr indent="0" lvl="0" marL="0" rtl="0" algn="ctr">
              <a:lnSpc>
                <a:spcPct val="100000"/>
              </a:lnSpc>
              <a:spcBef>
                <a:spcPts val="800"/>
              </a:spcBef>
              <a:spcAft>
                <a:spcPts val="0"/>
              </a:spcAft>
              <a:buClr>
                <a:srgbClr val="404040"/>
              </a:buClr>
              <a:buSzPts val="1800"/>
              <a:buNone/>
            </a:pPr>
            <a:r>
              <a:t/>
            </a:r>
            <a:endParaRPr/>
          </a:p>
          <a:p>
            <a:pPr indent="0" lvl="0" marL="0" rtl="0" algn="ctr">
              <a:lnSpc>
                <a:spcPct val="100000"/>
              </a:lnSpc>
              <a:spcBef>
                <a:spcPts val="800"/>
              </a:spcBef>
              <a:spcAft>
                <a:spcPts val="0"/>
              </a:spcAft>
              <a:buClr>
                <a:srgbClr val="404040"/>
              </a:buClr>
              <a:buSzPts val="3000"/>
              <a:buNone/>
            </a:pPr>
            <a:r>
              <a:t/>
            </a:r>
            <a:endParaRPr/>
          </a:p>
        </p:txBody>
      </p:sp>
      <p:sp>
        <p:nvSpPr>
          <p:cNvPr id="138" name="Google Shape;138;p27"/>
          <p:cNvSpPr txBox="1"/>
          <p:nvPr>
            <p:ph idx="12" type="sldNum"/>
          </p:nvPr>
        </p:nvSpPr>
        <p:spPr>
          <a:xfrm>
            <a:off x="7828360" y="4767263"/>
            <a:ext cx="686990" cy="273844"/>
          </a:xfrm>
          <a:prstGeom prst="rect">
            <a:avLst/>
          </a:prstGeom>
          <a:noFill/>
          <a:ln>
            <a:noFill/>
          </a:ln>
        </p:spPr>
        <p:txBody>
          <a:bodyPr anchorCtr="0" anchor="ctr" bIns="34275" lIns="68575" spcFirstLastPara="1" rIns="0" wrap="square" tIns="34275">
            <a:noAutofit/>
          </a:bodyPr>
          <a:lstStyle/>
          <a:p>
            <a:pPr indent="0" lvl="0" marL="0" rtl="0" algn="r">
              <a:spcBef>
                <a:spcPts val="0"/>
              </a:spcBef>
              <a:spcAft>
                <a:spcPts val="0"/>
              </a:spcAft>
              <a:buClr>
                <a:srgbClr val="000000"/>
              </a:buClr>
              <a:buFont typeface="Arial"/>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ASCCC Curriculum Inst. 2020 Theme">
  <a:themeElements>
    <a:clrScheme name="ASCCC Fall Plenary 2022">
      <a:dk1>
        <a:srgbClr val="07827C"/>
      </a:dk1>
      <a:lt1>
        <a:srgbClr val="FFFFFF"/>
      </a:lt1>
      <a:dk2>
        <a:srgbClr val="265E76"/>
      </a:dk2>
      <a:lt2>
        <a:srgbClr val="F8E8B9"/>
      </a:lt2>
      <a:accent1>
        <a:srgbClr val="2B2425"/>
      </a:accent1>
      <a:accent2>
        <a:srgbClr val="F15746"/>
      </a:accent2>
      <a:accent3>
        <a:srgbClr val="62C1AE"/>
      </a:accent3>
      <a:accent4>
        <a:srgbClr val="E8831D"/>
      </a:accent4>
      <a:accent5>
        <a:srgbClr val="B13635"/>
      </a:accent5>
      <a:accent6>
        <a:srgbClr val="D6BE78"/>
      </a:accent6>
      <a:hlink>
        <a:srgbClr val="06827B"/>
      </a:hlink>
      <a:folHlink>
        <a:srgbClr val="0682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