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3" r:id="rId2"/>
    <p:sldId id="279" r:id="rId3"/>
    <p:sldId id="278" r:id="rId4"/>
    <p:sldId id="256" r:id="rId5"/>
    <p:sldId id="27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90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EE239-E83C-1520-650C-4B791E3CF3B0}" v="271" dt="2023-11-03T17:27:13.783"/>
    <p1510:client id="{CE817D86-4AA9-4A85-B6F7-2710AADCD82A}" v="1" dt="2023-10-19T14:23:14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60"/>
  </p:normalViewPr>
  <p:slideViewPr>
    <p:cSldViewPr snapToGrid="0">
      <p:cViewPr varScale="1">
        <p:scale>
          <a:sx n="53" d="100"/>
          <a:sy n="53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9562B-E971-454C-82C6-4ACED50ECE1C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C1DB32-51FE-450C-9CBB-E4E0C179B465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+mj-lt"/>
            </a:rPr>
            <a:t>History [SB1359]</a:t>
          </a:r>
        </a:p>
      </dgm:t>
    </dgm:pt>
    <dgm:pt modelId="{6B3D030C-F83C-46CA-A46C-B4BC1EA9AED8}" type="parTrans" cxnId="{1A5DEFD0-D311-43D9-82B9-31308EDCAF4C}">
      <dgm:prSet/>
      <dgm:spPr/>
      <dgm:t>
        <a:bodyPr/>
        <a:lstStyle/>
        <a:p>
          <a:endParaRPr lang="en-US"/>
        </a:p>
      </dgm:t>
    </dgm:pt>
    <dgm:pt modelId="{38D4DD5C-0D8A-422E-BEFD-63676BA817A7}" type="sibTrans" cxnId="{1A5DEFD0-D311-43D9-82B9-31308EDCAF4C}">
      <dgm:prSet/>
      <dgm:spPr/>
      <dgm:t>
        <a:bodyPr/>
        <a:lstStyle/>
        <a:p>
          <a:endParaRPr lang="en-US"/>
        </a:p>
      </dgm:t>
    </dgm:pt>
    <dgm:pt modelId="{FA119569-DC78-4C30-98B8-4764DC05DDA0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+mj-lt"/>
            </a:rPr>
            <a:t>ZTC Grants</a:t>
          </a:r>
        </a:p>
      </dgm:t>
    </dgm:pt>
    <dgm:pt modelId="{E8C15003-1F91-4573-8691-43BB963832DC}" type="parTrans" cxnId="{7637EE32-0E25-47A9-BED0-6FBD778A3DFE}">
      <dgm:prSet/>
      <dgm:spPr/>
      <dgm:t>
        <a:bodyPr/>
        <a:lstStyle/>
        <a:p>
          <a:endParaRPr lang="en-US"/>
        </a:p>
      </dgm:t>
    </dgm:pt>
    <dgm:pt modelId="{E473B859-3D13-4404-9F2B-977462886C53}" type="sibTrans" cxnId="{7637EE32-0E25-47A9-BED0-6FBD778A3DFE}">
      <dgm:prSet/>
      <dgm:spPr/>
      <dgm:t>
        <a:bodyPr/>
        <a:lstStyle/>
        <a:p>
          <a:endParaRPr lang="en-US"/>
        </a:p>
      </dgm:t>
    </dgm:pt>
    <dgm:pt modelId="{5B3EFC17-5CE4-4C6D-9D09-09A50D3A7E7B}">
      <dgm:prSet/>
      <dgm:spPr/>
      <dgm:t>
        <a:bodyPr/>
        <a:lstStyle/>
        <a:p>
          <a:r>
            <a:rPr lang="en-US" dirty="0"/>
            <a:t>Implementation</a:t>
          </a:r>
        </a:p>
      </dgm:t>
    </dgm:pt>
    <dgm:pt modelId="{C3426569-EE63-4418-940E-B57108CB6A19}" type="parTrans" cxnId="{74700079-FDC0-4A1E-A866-63FD584D0DE4}">
      <dgm:prSet/>
      <dgm:spPr/>
      <dgm:t>
        <a:bodyPr/>
        <a:lstStyle/>
        <a:p>
          <a:endParaRPr lang="en-US"/>
        </a:p>
      </dgm:t>
    </dgm:pt>
    <dgm:pt modelId="{5237737D-2507-43E1-8093-4FBE86D5DAF9}" type="sibTrans" cxnId="{74700079-FDC0-4A1E-A866-63FD584D0DE4}">
      <dgm:prSet/>
      <dgm:spPr/>
      <dgm:t>
        <a:bodyPr/>
        <a:lstStyle/>
        <a:p>
          <a:endParaRPr lang="en-US"/>
        </a:p>
      </dgm:t>
    </dgm:pt>
    <dgm:pt modelId="{55E0358F-82E9-4589-AA7D-AA3C303F1FF7}">
      <dgm:prSet/>
      <dgm:spPr/>
      <dgm:t>
        <a:bodyPr/>
        <a:lstStyle/>
        <a:p>
          <a:r>
            <a:rPr lang="en-US"/>
            <a:t>Acceleration</a:t>
          </a:r>
        </a:p>
      </dgm:t>
    </dgm:pt>
    <dgm:pt modelId="{9C4AC3D7-9658-4AEA-ACDF-0A329EB66EAF}" type="parTrans" cxnId="{978D2CA4-E38C-421E-AF98-3EF7DD9E575A}">
      <dgm:prSet/>
      <dgm:spPr/>
      <dgm:t>
        <a:bodyPr/>
        <a:lstStyle/>
        <a:p>
          <a:endParaRPr lang="en-US"/>
        </a:p>
      </dgm:t>
    </dgm:pt>
    <dgm:pt modelId="{A33378DD-6BBD-46F2-B261-8D803238E022}" type="sibTrans" cxnId="{978D2CA4-E38C-421E-AF98-3EF7DD9E575A}">
      <dgm:prSet/>
      <dgm:spPr/>
      <dgm:t>
        <a:bodyPr/>
        <a:lstStyle/>
        <a:p>
          <a:endParaRPr lang="en-US"/>
        </a:p>
      </dgm:t>
    </dgm:pt>
    <dgm:pt modelId="{DBB62BED-6027-4846-9EC3-DF29F0053618}">
      <dgm:prSet/>
      <dgm:spPr/>
      <dgm:t>
        <a:bodyPr/>
        <a:lstStyle/>
        <a:p>
          <a:r>
            <a:rPr lang="en-US"/>
            <a:t>Acceleration 2.0</a:t>
          </a:r>
        </a:p>
      </dgm:t>
    </dgm:pt>
    <dgm:pt modelId="{81E425BD-E0C5-4515-92E8-9B724777E115}" type="parTrans" cxnId="{C24A474A-2D10-45E1-99D9-E669B4EBA8CF}">
      <dgm:prSet/>
      <dgm:spPr/>
      <dgm:t>
        <a:bodyPr/>
        <a:lstStyle/>
        <a:p>
          <a:endParaRPr lang="en-US"/>
        </a:p>
      </dgm:t>
    </dgm:pt>
    <dgm:pt modelId="{9589D60F-66A5-4B96-8FE9-DC6EA3106BFE}" type="sibTrans" cxnId="{C24A474A-2D10-45E1-99D9-E669B4EBA8CF}">
      <dgm:prSet/>
      <dgm:spPr/>
      <dgm:t>
        <a:bodyPr/>
        <a:lstStyle/>
        <a:p>
          <a:endParaRPr lang="en-US"/>
        </a:p>
      </dgm:t>
    </dgm:pt>
    <dgm:pt modelId="{4C020448-F3BB-4CA4-A6D8-597184C30530}">
      <dgm:prSet/>
      <dgm:spPr/>
      <dgm:t>
        <a:bodyPr/>
        <a:lstStyle/>
        <a:p>
          <a:r>
            <a:rPr lang="en-US"/>
            <a:t>Impact Grants</a:t>
          </a:r>
        </a:p>
      </dgm:t>
    </dgm:pt>
    <dgm:pt modelId="{87CEC87E-CDF5-4006-9237-974209B3F1F1}" type="parTrans" cxnId="{589B9E5E-6C86-4DDA-B9F3-8A310AF83C7D}">
      <dgm:prSet/>
      <dgm:spPr/>
      <dgm:t>
        <a:bodyPr/>
        <a:lstStyle/>
        <a:p>
          <a:endParaRPr lang="en-US"/>
        </a:p>
      </dgm:t>
    </dgm:pt>
    <dgm:pt modelId="{9EB1A4CE-5BC7-4264-9DCB-4F8E024A530B}" type="sibTrans" cxnId="{589B9E5E-6C86-4DDA-B9F3-8A310AF83C7D}">
      <dgm:prSet/>
      <dgm:spPr/>
      <dgm:t>
        <a:bodyPr/>
        <a:lstStyle/>
        <a:p>
          <a:endParaRPr lang="en-US"/>
        </a:p>
      </dgm:t>
    </dgm:pt>
    <dgm:pt modelId="{1DB18CA6-0EFB-433B-8653-EC9051523CC6}">
      <dgm:prSet/>
      <dgm:spPr/>
      <dgm:t>
        <a:bodyPr/>
        <a:lstStyle/>
        <a:p>
          <a:r>
            <a:rPr lang="en-US"/>
            <a:t>OER Expansion Grants</a:t>
          </a:r>
        </a:p>
      </dgm:t>
    </dgm:pt>
    <dgm:pt modelId="{24E9D382-8311-4396-A42A-87C1D85DC838}" type="parTrans" cxnId="{A4BCB0C5-6D05-40D6-B5B4-9E7D8D6F5866}">
      <dgm:prSet/>
      <dgm:spPr/>
      <dgm:t>
        <a:bodyPr/>
        <a:lstStyle/>
        <a:p>
          <a:endParaRPr lang="en-US"/>
        </a:p>
      </dgm:t>
    </dgm:pt>
    <dgm:pt modelId="{5E182AFC-D21E-447F-BB64-33A376446677}" type="sibTrans" cxnId="{A4BCB0C5-6D05-40D6-B5B4-9E7D8D6F5866}">
      <dgm:prSet/>
      <dgm:spPr/>
      <dgm:t>
        <a:bodyPr/>
        <a:lstStyle/>
        <a:p>
          <a:endParaRPr lang="en-US"/>
        </a:p>
      </dgm:t>
    </dgm:pt>
    <dgm:pt modelId="{BC1D0277-77AF-4967-9D31-8754EC92A627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+mj-lt"/>
            </a:rPr>
            <a:t>OER Liaison</a:t>
          </a:r>
        </a:p>
      </dgm:t>
    </dgm:pt>
    <dgm:pt modelId="{A5C7A7F7-8100-4BD7-B8F7-95B3AA88E249}" type="parTrans" cxnId="{1D10F976-2197-43AA-97E1-09244ABCF320}">
      <dgm:prSet/>
      <dgm:spPr/>
      <dgm:t>
        <a:bodyPr/>
        <a:lstStyle/>
        <a:p>
          <a:endParaRPr lang="en-US"/>
        </a:p>
      </dgm:t>
    </dgm:pt>
    <dgm:pt modelId="{F7F59B44-5B59-4C99-964E-7010AC5A0CE1}" type="sibTrans" cxnId="{1D10F976-2197-43AA-97E1-09244ABCF320}">
      <dgm:prSet/>
      <dgm:spPr/>
      <dgm:t>
        <a:bodyPr/>
        <a:lstStyle/>
        <a:p>
          <a:endParaRPr lang="en-US"/>
        </a:p>
      </dgm:t>
    </dgm:pt>
    <dgm:pt modelId="{1A2F7020-49D3-4C9F-9F3C-F39D145B4B6D}" type="pres">
      <dgm:prSet presAssocID="{9A69562B-E971-454C-82C6-4ACED50ECE1C}" presName="Name0" presStyleCnt="0">
        <dgm:presLayoutVars>
          <dgm:dir/>
          <dgm:animLvl val="lvl"/>
          <dgm:resizeHandles val="exact"/>
        </dgm:presLayoutVars>
      </dgm:prSet>
      <dgm:spPr/>
    </dgm:pt>
    <dgm:pt modelId="{0D9B27E1-2E4A-4A1C-9606-7E1CD4BAA11E}" type="pres">
      <dgm:prSet presAssocID="{BC1D0277-77AF-4967-9D31-8754EC92A627}" presName="boxAndChildren" presStyleCnt="0"/>
      <dgm:spPr/>
    </dgm:pt>
    <dgm:pt modelId="{2D73A733-4638-4BCB-999E-5C20F92078E8}" type="pres">
      <dgm:prSet presAssocID="{BC1D0277-77AF-4967-9D31-8754EC92A627}" presName="parentTextBox" presStyleLbl="node1" presStyleIdx="0" presStyleCnt="3" custLinFactNeighborX="43080" custLinFactNeighborY="5741"/>
      <dgm:spPr/>
    </dgm:pt>
    <dgm:pt modelId="{1726520C-4E3C-41E1-92E4-A76F35539A43}" type="pres">
      <dgm:prSet presAssocID="{E473B859-3D13-4404-9F2B-977462886C53}" presName="sp" presStyleCnt="0"/>
      <dgm:spPr/>
    </dgm:pt>
    <dgm:pt modelId="{E5181D7A-31D7-4AB5-91ED-AC78C1BF921E}" type="pres">
      <dgm:prSet presAssocID="{FA119569-DC78-4C30-98B8-4764DC05DDA0}" presName="arrowAndChildren" presStyleCnt="0"/>
      <dgm:spPr/>
    </dgm:pt>
    <dgm:pt modelId="{521FA87D-D40A-4F26-916A-0D41F6C71F6E}" type="pres">
      <dgm:prSet presAssocID="{FA119569-DC78-4C30-98B8-4764DC05DDA0}" presName="parentTextArrow" presStyleLbl="node1" presStyleIdx="0" presStyleCnt="3"/>
      <dgm:spPr/>
    </dgm:pt>
    <dgm:pt modelId="{7893D4EA-D8D4-467A-AB44-6924CB4CBCBC}" type="pres">
      <dgm:prSet presAssocID="{FA119569-DC78-4C30-98B8-4764DC05DDA0}" presName="arrow" presStyleLbl="node1" presStyleIdx="1" presStyleCnt="3"/>
      <dgm:spPr/>
    </dgm:pt>
    <dgm:pt modelId="{C9AC9364-A6F7-45C1-BBB4-2A16390F6336}" type="pres">
      <dgm:prSet presAssocID="{FA119569-DC78-4C30-98B8-4764DC05DDA0}" presName="descendantArrow" presStyleCnt="0"/>
      <dgm:spPr/>
    </dgm:pt>
    <dgm:pt modelId="{CE6391BF-69C7-41E0-8DAE-44651CAACC78}" type="pres">
      <dgm:prSet presAssocID="{5B3EFC17-5CE4-4C6D-9D09-09A50D3A7E7B}" presName="childTextArrow" presStyleLbl="fgAccFollowNode1" presStyleIdx="0" presStyleCnt="5">
        <dgm:presLayoutVars>
          <dgm:bulletEnabled val="1"/>
        </dgm:presLayoutVars>
      </dgm:prSet>
      <dgm:spPr/>
    </dgm:pt>
    <dgm:pt modelId="{3C2B6882-BFA0-45EF-A1C5-6247FE98F891}" type="pres">
      <dgm:prSet presAssocID="{55E0358F-82E9-4589-AA7D-AA3C303F1FF7}" presName="childTextArrow" presStyleLbl="fgAccFollowNode1" presStyleIdx="1" presStyleCnt="5">
        <dgm:presLayoutVars>
          <dgm:bulletEnabled val="1"/>
        </dgm:presLayoutVars>
      </dgm:prSet>
      <dgm:spPr/>
    </dgm:pt>
    <dgm:pt modelId="{7F59EB7A-01B9-4E34-89C1-DB4199121CE1}" type="pres">
      <dgm:prSet presAssocID="{DBB62BED-6027-4846-9EC3-DF29F0053618}" presName="childTextArrow" presStyleLbl="fgAccFollowNode1" presStyleIdx="2" presStyleCnt="5">
        <dgm:presLayoutVars>
          <dgm:bulletEnabled val="1"/>
        </dgm:presLayoutVars>
      </dgm:prSet>
      <dgm:spPr/>
    </dgm:pt>
    <dgm:pt modelId="{2904644A-9497-416D-B02E-269A8E8BD29B}" type="pres">
      <dgm:prSet presAssocID="{4C020448-F3BB-4CA4-A6D8-597184C30530}" presName="childTextArrow" presStyleLbl="fgAccFollowNode1" presStyleIdx="3" presStyleCnt="5">
        <dgm:presLayoutVars>
          <dgm:bulletEnabled val="1"/>
        </dgm:presLayoutVars>
      </dgm:prSet>
      <dgm:spPr/>
    </dgm:pt>
    <dgm:pt modelId="{8544EEF2-0A73-4727-B9EF-3FDBEC9EB6A8}" type="pres">
      <dgm:prSet presAssocID="{1DB18CA6-0EFB-433B-8653-EC9051523CC6}" presName="childTextArrow" presStyleLbl="fgAccFollowNode1" presStyleIdx="4" presStyleCnt="5">
        <dgm:presLayoutVars>
          <dgm:bulletEnabled val="1"/>
        </dgm:presLayoutVars>
      </dgm:prSet>
      <dgm:spPr/>
    </dgm:pt>
    <dgm:pt modelId="{366BA2A1-7158-4191-A1FA-440177B3895B}" type="pres">
      <dgm:prSet presAssocID="{38D4DD5C-0D8A-422E-BEFD-63676BA817A7}" presName="sp" presStyleCnt="0"/>
      <dgm:spPr/>
    </dgm:pt>
    <dgm:pt modelId="{302C83E0-ECC4-4B18-B712-65EB4F3541B8}" type="pres">
      <dgm:prSet presAssocID="{2FC1DB32-51FE-450C-9CBB-E4E0C179B465}" presName="arrowAndChildren" presStyleCnt="0"/>
      <dgm:spPr/>
    </dgm:pt>
    <dgm:pt modelId="{BB3673E5-B8A5-4582-9907-7FA953C6E9A8}" type="pres">
      <dgm:prSet presAssocID="{2FC1DB32-51FE-450C-9CBB-E4E0C179B465}" presName="parentTextArrow" presStyleLbl="node1" presStyleIdx="2" presStyleCnt="3"/>
      <dgm:spPr/>
    </dgm:pt>
  </dgm:ptLst>
  <dgm:cxnLst>
    <dgm:cxn modelId="{E24CAB11-7785-4E39-A9B1-C61870A16D3A}" type="presOf" srcId="{4C020448-F3BB-4CA4-A6D8-597184C30530}" destId="{2904644A-9497-416D-B02E-269A8E8BD29B}" srcOrd="0" destOrd="0" presId="urn:microsoft.com/office/officeart/2005/8/layout/process4"/>
    <dgm:cxn modelId="{40959B26-D4F0-40F6-B586-7F165DD8D643}" type="presOf" srcId="{1DB18CA6-0EFB-433B-8653-EC9051523CC6}" destId="{8544EEF2-0A73-4727-B9EF-3FDBEC9EB6A8}" srcOrd="0" destOrd="0" presId="urn:microsoft.com/office/officeart/2005/8/layout/process4"/>
    <dgm:cxn modelId="{7637EE32-0E25-47A9-BED0-6FBD778A3DFE}" srcId="{9A69562B-E971-454C-82C6-4ACED50ECE1C}" destId="{FA119569-DC78-4C30-98B8-4764DC05DDA0}" srcOrd="1" destOrd="0" parTransId="{E8C15003-1F91-4573-8691-43BB963832DC}" sibTransId="{E473B859-3D13-4404-9F2B-977462886C53}"/>
    <dgm:cxn modelId="{589B9E5E-6C86-4DDA-B9F3-8A310AF83C7D}" srcId="{FA119569-DC78-4C30-98B8-4764DC05DDA0}" destId="{4C020448-F3BB-4CA4-A6D8-597184C30530}" srcOrd="3" destOrd="0" parTransId="{87CEC87E-CDF5-4006-9237-974209B3F1F1}" sibTransId="{9EB1A4CE-5BC7-4264-9DCB-4F8E024A530B}"/>
    <dgm:cxn modelId="{CF3B6360-7945-411E-B0E7-ED86B1DDB41D}" type="presOf" srcId="{BC1D0277-77AF-4967-9D31-8754EC92A627}" destId="{2D73A733-4638-4BCB-999E-5C20F92078E8}" srcOrd="0" destOrd="0" presId="urn:microsoft.com/office/officeart/2005/8/layout/process4"/>
    <dgm:cxn modelId="{C24A474A-2D10-45E1-99D9-E669B4EBA8CF}" srcId="{FA119569-DC78-4C30-98B8-4764DC05DDA0}" destId="{DBB62BED-6027-4846-9EC3-DF29F0053618}" srcOrd="2" destOrd="0" parTransId="{81E425BD-E0C5-4515-92E8-9B724777E115}" sibTransId="{9589D60F-66A5-4B96-8FE9-DC6EA3106BFE}"/>
    <dgm:cxn modelId="{825E554E-C951-4B24-812B-7A02B344ED95}" type="presOf" srcId="{FA119569-DC78-4C30-98B8-4764DC05DDA0}" destId="{7893D4EA-D8D4-467A-AB44-6924CB4CBCBC}" srcOrd="1" destOrd="0" presId="urn:microsoft.com/office/officeart/2005/8/layout/process4"/>
    <dgm:cxn modelId="{1D10F976-2197-43AA-97E1-09244ABCF320}" srcId="{9A69562B-E971-454C-82C6-4ACED50ECE1C}" destId="{BC1D0277-77AF-4967-9D31-8754EC92A627}" srcOrd="2" destOrd="0" parTransId="{A5C7A7F7-8100-4BD7-B8F7-95B3AA88E249}" sibTransId="{F7F59B44-5B59-4C99-964E-7010AC5A0CE1}"/>
    <dgm:cxn modelId="{CDAB4057-12BB-4A76-B9B2-5D229AA05DF3}" type="presOf" srcId="{FA119569-DC78-4C30-98B8-4764DC05DDA0}" destId="{521FA87D-D40A-4F26-916A-0D41F6C71F6E}" srcOrd="0" destOrd="0" presId="urn:microsoft.com/office/officeart/2005/8/layout/process4"/>
    <dgm:cxn modelId="{74700079-FDC0-4A1E-A866-63FD584D0DE4}" srcId="{FA119569-DC78-4C30-98B8-4764DC05DDA0}" destId="{5B3EFC17-5CE4-4C6D-9D09-09A50D3A7E7B}" srcOrd="0" destOrd="0" parTransId="{C3426569-EE63-4418-940E-B57108CB6A19}" sibTransId="{5237737D-2507-43E1-8093-4FBE86D5DAF9}"/>
    <dgm:cxn modelId="{978D2CA4-E38C-421E-AF98-3EF7DD9E575A}" srcId="{FA119569-DC78-4C30-98B8-4764DC05DDA0}" destId="{55E0358F-82E9-4589-AA7D-AA3C303F1FF7}" srcOrd="1" destOrd="0" parTransId="{9C4AC3D7-9658-4AEA-ACDF-0A329EB66EAF}" sibTransId="{A33378DD-6BBD-46F2-B261-8D803238E022}"/>
    <dgm:cxn modelId="{346C88AD-8F24-4875-B252-0BE90CCBF978}" type="presOf" srcId="{5B3EFC17-5CE4-4C6D-9D09-09A50D3A7E7B}" destId="{CE6391BF-69C7-41E0-8DAE-44651CAACC78}" srcOrd="0" destOrd="0" presId="urn:microsoft.com/office/officeart/2005/8/layout/process4"/>
    <dgm:cxn modelId="{F69A88B5-851A-44E9-AEAF-991085812D4D}" type="presOf" srcId="{9A69562B-E971-454C-82C6-4ACED50ECE1C}" destId="{1A2F7020-49D3-4C9F-9F3C-F39D145B4B6D}" srcOrd="0" destOrd="0" presId="urn:microsoft.com/office/officeart/2005/8/layout/process4"/>
    <dgm:cxn modelId="{A4BCB0C5-6D05-40D6-B5B4-9E7D8D6F5866}" srcId="{FA119569-DC78-4C30-98B8-4764DC05DDA0}" destId="{1DB18CA6-0EFB-433B-8653-EC9051523CC6}" srcOrd="4" destOrd="0" parTransId="{24E9D382-8311-4396-A42A-87C1D85DC838}" sibTransId="{5E182AFC-D21E-447F-BB64-33A376446677}"/>
    <dgm:cxn modelId="{1A5DEFD0-D311-43D9-82B9-31308EDCAF4C}" srcId="{9A69562B-E971-454C-82C6-4ACED50ECE1C}" destId="{2FC1DB32-51FE-450C-9CBB-E4E0C179B465}" srcOrd="0" destOrd="0" parTransId="{6B3D030C-F83C-46CA-A46C-B4BC1EA9AED8}" sibTransId="{38D4DD5C-0D8A-422E-BEFD-63676BA817A7}"/>
    <dgm:cxn modelId="{9D1942D3-98AB-48E3-A9D3-DB5869E0969A}" type="presOf" srcId="{2FC1DB32-51FE-450C-9CBB-E4E0C179B465}" destId="{BB3673E5-B8A5-4582-9907-7FA953C6E9A8}" srcOrd="0" destOrd="0" presId="urn:microsoft.com/office/officeart/2005/8/layout/process4"/>
    <dgm:cxn modelId="{648708D6-9E2F-4F71-B85D-F50E6606C805}" type="presOf" srcId="{DBB62BED-6027-4846-9EC3-DF29F0053618}" destId="{7F59EB7A-01B9-4E34-89C1-DB4199121CE1}" srcOrd="0" destOrd="0" presId="urn:microsoft.com/office/officeart/2005/8/layout/process4"/>
    <dgm:cxn modelId="{2CC40AED-4812-4782-9AD5-960F43BD472E}" type="presOf" srcId="{55E0358F-82E9-4589-AA7D-AA3C303F1FF7}" destId="{3C2B6882-BFA0-45EF-A1C5-6247FE98F891}" srcOrd="0" destOrd="0" presId="urn:microsoft.com/office/officeart/2005/8/layout/process4"/>
    <dgm:cxn modelId="{DB277B9D-D49C-4D72-A2A3-37DABCF475AC}" type="presParOf" srcId="{1A2F7020-49D3-4C9F-9F3C-F39D145B4B6D}" destId="{0D9B27E1-2E4A-4A1C-9606-7E1CD4BAA11E}" srcOrd="0" destOrd="0" presId="urn:microsoft.com/office/officeart/2005/8/layout/process4"/>
    <dgm:cxn modelId="{1887A380-2BE4-44A3-A25F-5FE38E437EE8}" type="presParOf" srcId="{0D9B27E1-2E4A-4A1C-9606-7E1CD4BAA11E}" destId="{2D73A733-4638-4BCB-999E-5C20F92078E8}" srcOrd="0" destOrd="0" presId="urn:microsoft.com/office/officeart/2005/8/layout/process4"/>
    <dgm:cxn modelId="{F2A61A9D-FADA-4172-9938-7439013575E2}" type="presParOf" srcId="{1A2F7020-49D3-4C9F-9F3C-F39D145B4B6D}" destId="{1726520C-4E3C-41E1-92E4-A76F35539A43}" srcOrd="1" destOrd="0" presId="urn:microsoft.com/office/officeart/2005/8/layout/process4"/>
    <dgm:cxn modelId="{DC63886F-4DE2-45D8-A5A4-7B93A624BEBD}" type="presParOf" srcId="{1A2F7020-49D3-4C9F-9F3C-F39D145B4B6D}" destId="{E5181D7A-31D7-4AB5-91ED-AC78C1BF921E}" srcOrd="2" destOrd="0" presId="urn:microsoft.com/office/officeart/2005/8/layout/process4"/>
    <dgm:cxn modelId="{D7FCD9AB-37E2-4B33-938E-D1DB28987289}" type="presParOf" srcId="{E5181D7A-31D7-4AB5-91ED-AC78C1BF921E}" destId="{521FA87D-D40A-4F26-916A-0D41F6C71F6E}" srcOrd="0" destOrd="0" presId="urn:microsoft.com/office/officeart/2005/8/layout/process4"/>
    <dgm:cxn modelId="{D85282B4-5052-4050-A6EA-A704F42D9CAA}" type="presParOf" srcId="{E5181D7A-31D7-4AB5-91ED-AC78C1BF921E}" destId="{7893D4EA-D8D4-467A-AB44-6924CB4CBCBC}" srcOrd="1" destOrd="0" presId="urn:microsoft.com/office/officeart/2005/8/layout/process4"/>
    <dgm:cxn modelId="{0F75D61A-2905-46D5-A22C-84FB10389B1E}" type="presParOf" srcId="{E5181D7A-31D7-4AB5-91ED-AC78C1BF921E}" destId="{C9AC9364-A6F7-45C1-BBB4-2A16390F6336}" srcOrd="2" destOrd="0" presId="urn:microsoft.com/office/officeart/2005/8/layout/process4"/>
    <dgm:cxn modelId="{366B2968-A40F-46DA-8B80-A5875CC228FF}" type="presParOf" srcId="{C9AC9364-A6F7-45C1-BBB4-2A16390F6336}" destId="{CE6391BF-69C7-41E0-8DAE-44651CAACC78}" srcOrd="0" destOrd="0" presId="urn:microsoft.com/office/officeart/2005/8/layout/process4"/>
    <dgm:cxn modelId="{099976FA-B617-4BD6-8743-9BD0320F9CFD}" type="presParOf" srcId="{C9AC9364-A6F7-45C1-BBB4-2A16390F6336}" destId="{3C2B6882-BFA0-45EF-A1C5-6247FE98F891}" srcOrd="1" destOrd="0" presId="urn:microsoft.com/office/officeart/2005/8/layout/process4"/>
    <dgm:cxn modelId="{C7E262E1-1515-4DA7-8DC4-26E60CA7A60F}" type="presParOf" srcId="{C9AC9364-A6F7-45C1-BBB4-2A16390F6336}" destId="{7F59EB7A-01B9-4E34-89C1-DB4199121CE1}" srcOrd="2" destOrd="0" presId="urn:microsoft.com/office/officeart/2005/8/layout/process4"/>
    <dgm:cxn modelId="{2D210AE6-1DE0-4E52-8A62-5599A0A4BA04}" type="presParOf" srcId="{C9AC9364-A6F7-45C1-BBB4-2A16390F6336}" destId="{2904644A-9497-416D-B02E-269A8E8BD29B}" srcOrd="3" destOrd="0" presId="urn:microsoft.com/office/officeart/2005/8/layout/process4"/>
    <dgm:cxn modelId="{CE481913-EFFF-4176-BE3E-A322F33D038B}" type="presParOf" srcId="{C9AC9364-A6F7-45C1-BBB4-2A16390F6336}" destId="{8544EEF2-0A73-4727-B9EF-3FDBEC9EB6A8}" srcOrd="4" destOrd="0" presId="urn:microsoft.com/office/officeart/2005/8/layout/process4"/>
    <dgm:cxn modelId="{FCB9AE71-AB7D-4799-85A9-B89A1B828D79}" type="presParOf" srcId="{1A2F7020-49D3-4C9F-9F3C-F39D145B4B6D}" destId="{366BA2A1-7158-4191-A1FA-440177B3895B}" srcOrd="3" destOrd="0" presId="urn:microsoft.com/office/officeart/2005/8/layout/process4"/>
    <dgm:cxn modelId="{EB19AF45-9FF7-471C-8AF4-7B6F229BD785}" type="presParOf" srcId="{1A2F7020-49D3-4C9F-9F3C-F39D145B4B6D}" destId="{302C83E0-ECC4-4B18-B712-65EB4F3541B8}" srcOrd="4" destOrd="0" presId="urn:microsoft.com/office/officeart/2005/8/layout/process4"/>
    <dgm:cxn modelId="{E7CE4C6B-A9F9-4AAF-854C-D67C771A1AE9}" type="presParOf" srcId="{302C83E0-ECC4-4B18-B712-65EB4F3541B8}" destId="{BB3673E5-B8A5-4582-9907-7FA953C6E9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A0F46-6FBA-4B25-A7BF-B064618D416F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CF31CEE-30A6-4438-9AEB-B93B31A627FD}">
      <dgm:prSet/>
      <dgm:spPr/>
      <dgm:t>
        <a:bodyPr/>
        <a:lstStyle/>
        <a:p>
          <a:r>
            <a:rPr lang="en-US"/>
            <a:t>Doli Bambhania</a:t>
          </a:r>
        </a:p>
      </dgm:t>
    </dgm:pt>
    <dgm:pt modelId="{3329B4BD-9639-4DBD-861D-C329AAB63196}" type="parTrans" cxnId="{B38D4AEE-5E39-4F64-BAA9-B1ABB197ABAB}">
      <dgm:prSet/>
      <dgm:spPr/>
      <dgm:t>
        <a:bodyPr/>
        <a:lstStyle/>
        <a:p>
          <a:endParaRPr lang="en-US"/>
        </a:p>
      </dgm:t>
    </dgm:pt>
    <dgm:pt modelId="{49A442E8-BBDF-420B-818A-E436F4D762C0}" type="sibTrans" cxnId="{B38D4AEE-5E39-4F64-BAA9-B1ABB197ABAB}">
      <dgm:prSet/>
      <dgm:spPr/>
      <dgm:t>
        <a:bodyPr/>
        <a:lstStyle/>
        <a:p>
          <a:endParaRPr lang="en-US"/>
        </a:p>
      </dgm:t>
    </dgm:pt>
    <dgm:pt modelId="{6FFCFBA6-7ECA-4DEF-924C-804DC73C9D2A}">
      <dgm:prSet/>
      <dgm:spPr/>
      <dgm:t>
        <a:bodyPr/>
        <a:lstStyle/>
        <a:p>
          <a:r>
            <a:rPr lang="en-US"/>
            <a:t>Rani Fischer</a:t>
          </a:r>
        </a:p>
      </dgm:t>
    </dgm:pt>
    <dgm:pt modelId="{7243A52F-7F6C-42EC-B3D8-53252AE949D0}" type="parTrans" cxnId="{DA6B184A-CB19-4A00-AAC3-8E9041E34F43}">
      <dgm:prSet/>
      <dgm:spPr/>
      <dgm:t>
        <a:bodyPr/>
        <a:lstStyle/>
        <a:p>
          <a:endParaRPr lang="en-US"/>
        </a:p>
      </dgm:t>
    </dgm:pt>
    <dgm:pt modelId="{9EF8CEA8-EC12-4501-9859-ED455A98E0AB}" type="sibTrans" cxnId="{DA6B184A-CB19-4A00-AAC3-8E9041E34F43}">
      <dgm:prSet/>
      <dgm:spPr/>
      <dgm:t>
        <a:bodyPr/>
        <a:lstStyle/>
        <a:p>
          <a:endParaRPr lang="en-US"/>
        </a:p>
      </dgm:t>
    </dgm:pt>
    <dgm:pt modelId="{9725B7FD-27FA-44E7-BE11-1CDAFCC77F76}">
      <dgm:prSet/>
      <dgm:spPr/>
      <dgm:t>
        <a:bodyPr/>
        <a:lstStyle/>
        <a:p>
          <a:r>
            <a:rPr lang="en-US"/>
            <a:t>Vinh Nguyen</a:t>
          </a:r>
        </a:p>
      </dgm:t>
    </dgm:pt>
    <dgm:pt modelId="{8A7D5E98-BD67-4587-8DCB-7299A2680372}" type="parTrans" cxnId="{849C4053-9392-4E10-8323-1A9967AA87D5}">
      <dgm:prSet/>
      <dgm:spPr/>
      <dgm:t>
        <a:bodyPr/>
        <a:lstStyle/>
        <a:p>
          <a:endParaRPr lang="en-US"/>
        </a:p>
      </dgm:t>
    </dgm:pt>
    <dgm:pt modelId="{D0AC52A9-8A91-48D7-ABAE-FE88AC1D6102}" type="sibTrans" cxnId="{849C4053-9392-4E10-8323-1A9967AA87D5}">
      <dgm:prSet/>
      <dgm:spPr/>
      <dgm:t>
        <a:bodyPr/>
        <a:lstStyle/>
        <a:p>
          <a:endParaRPr lang="en-US"/>
        </a:p>
      </dgm:t>
    </dgm:pt>
    <dgm:pt modelId="{DF07D5CD-3D6B-435E-B185-855EF7D5583D}">
      <dgm:prSet/>
      <dgm:spPr/>
      <dgm:t>
        <a:bodyPr/>
        <a:lstStyle/>
        <a:p>
          <a:r>
            <a:rPr lang="en-US"/>
            <a:t>Neelam Shukla</a:t>
          </a:r>
        </a:p>
      </dgm:t>
    </dgm:pt>
    <dgm:pt modelId="{9D818ED7-0248-472A-9519-85579C0CCB35}" type="parTrans" cxnId="{26594C7E-61C6-4BD7-9858-E18295353DC6}">
      <dgm:prSet/>
      <dgm:spPr/>
      <dgm:t>
        <a:bodyPr/>
        <a:lstStyle/>
        <a:p>
          <a:endParaRPr lang="en-US"/>
        </a:p>
      </dgm:t>
    </dgm:pt>
    <dgm:pt modelId="{5E3864D3-019F-4743-BBBB-D5DDBCC74764}" type="sibTrans" cxnId="{26594C7E-61C6-4BD7-9858-E18295353DC6}">
      <dgm:prSet/>
      <dgm:spPr/>
      <dgm:t>
        <a:bodyPr/>
        <a:lstStyle/>
        <a:p>
          <a:endParaRPr lang="en-US"/>
        </a:p>
      </dgm:t>
    </dgm:pt>
    <dgm:pt modelId="{AB47ADA8-07CB-42ED-9A79-794BA435D746}">
      <dgm:prSet/>
      <dgm:spPr/>
      <dgm:t>
        <a:bodyPr/>
        <a:lstStyle/>
        <a:p>
          <a:r>
            <a:rPr lang="en-US"/>
            <a:t>Danny Tran</a:t>
          </a:r>
        </a:p>
      </dgm:t>
    </dgm:pt>
    <dgm:pt modelId="{7D994A43-E6F7-4530-A129-DD5109AF627C}" type="parTrans" cxnId="{F91407EE-7A7E-483B-9E50-22EC011A978F}">
      <dgm:prSet/>
      <dgm:spPr/>
      <dgm:t>
        <a:bodyPr/>
        <a:lstStyle/>
        <a:p>
          <a:endParaRPr lang="en-US"/>
        </a:p>
      </dgm:t>
    </dgm:pt>
    <dgm:pt modelId="{A79D9724-7E7B-48B7-9962-4FF548756794}" type="sibTrans" cxnId="{F91407EE-7A7E-483B-9E50-22EC011A978F}">
      <dgm:prSet/>
      <dgm:spPr/>
      <dgm:t>
        <a:bodyPr/>
        <a:lstStyle/>
        <a:p>
          <a:endParaRPr lang="en-US"/>
        </a:p>
      </dgm:t>
    </dgm:pt>
    <dgm:pt modelId="{13E362BA-3C5E-4157-B8A0-A09CEECD0A69}">
      <dgm:prSet/>
      <dgm:spPr/>
      <dgm:t>
        <a:bodyPr/>
        <a:lstStyle/>
        <a:p>
          <a:r>
            <a:rPr lang="en-US"/>
            <a:t>Jyothsna Viswanadha</a:t>
          </a:r>
        </a:p>
      </dgm:t>
    </dgm:pt>
    <dgm:pt modelId="{75E68012-F91A-4256-BE67-7FAF7D1E8AF4}" type="parTrans" cxnId="{5DB99031-8E23-4BCA-AB09-B9F569968780}">
      <dgm:prSet/>
      <dgm:spPr/>
      <dgm:t>
        <a:bodyPr/>
        <a:lstStyle/>
        <a:p>
          <a:endParaRPr lang="en-US"/>
        </a:p>
      </dgm:t>
    </dgm:pt>
    <dgm:pt modelId="{3B8019F2-0D40-48FA-AF50-3572B2073D2D}" type="sibTrans" cxnId="{5DB99031-8E23-4BCA-AB09-B9F569968780}">
      <dgm:prSet/>
      <dgm:spPr/>
      <dgm:t>
        <a:bodyPr/>
        <a:lstStyle/>
        <a:p>
          <a:endParaRPr lang="en-US"/>
        </a:p>
      </dgm:t>
    </dgm:pt>
    <dgm:pt modelId="{634D02B0-05FC-4C60-AD1F-7EA4841FD085}">
      <dgm:prSet/>
      <dgm:spPr/>
      <dgm:t>
        <a:bodyPr/>
        <a:lstStyle/>
        <a:p>
          <a:r>
            <a:rPr lang="en-US"/>
            <a:t>Bill Wilson</a:t>
          </a:r>
        </a:p>
      </dgm:t>
    </dgm:pt>
    <dgm:pt modelId="{FAEB34A3-AEAF-42E7-913D-A260B64511E0}" type="parTrans" cxnId="{180F2682-810D-47D8-AAFD-A169822ADB22}">
      <dgm:prSet/>
      <dgm:spPr/>
      <dgm:t>
        <a:bodyPr/>
        <a:lstStyle/>
        <a:p>
          <a:endParaRPr lang="en-US"/>
        </a:p>
      </dgm:t>
    </dgm:pt>
    <dgm:pt modelId="{32902F40-28C6-4AC9-974C-F13BFA0D1C3E}" type="sibTrans" cxnId="{180F2682-810D-47D8-AAFD-A169822ADB22}">
      <dgm:prSet/>
      <dgm:spPr/>
      <dgm:t>
        <a:bodyPr/>
        <a:lstStyle/>
        <a:p>
          <a:endParaRPr lang="en-US"/>
        </a:p>
      </dgm:t>
    </dgm:pt>
    <dgm:pt modelId="{7E1BA3F1-A3B9-44FD-8B2E-1955884FEFC9}">
      <dgm:prSet/>
      <dgm:spPr/>
      <dgm:t>
        <a:bodyPr/>
        <a:lstStyle/>
        <a:p>
          <a:r>
            <a:rPr lang="en-US"/>
            <a:t>Fatemeh Yarahmadi</a:t>
          </a:r>
        </a:p>
      </dgm:t>
    </dgm:pt>
    <dgm:pt modelId="{5F5EAA44-07A6-4650-BD6B-2E4DDE91DAD6}" type="parTrans" cxnId="{6E99A163-1B91-4EF8-901D-0C25C6D4B3DF}">
      <dgm:prSet/>
      <dgm:spPr/>
      <dgm:t>
        <a:bodyPr/>
        <a:lstStyle/>
        <a:p>
          <a:endParaRPr lang="en-US"/>
        </a:p>
      </dgm:t>
    </dgm:pt>
    <dgm:pt modelId="{19E25DB0-91FA-4BB0-9FD3-9F7EE474DAB3}" type="sibTrans" cxnId="{6E99A163-1B91-4EF8-901D-0C25C6D4B3DF}">
      <dgm:prSet/>
      <dgm:spPr/>
      <dgm:t>
        <a:bodyPr/>
        <a:lstStyle/>
        <a:p>
          <a:endParaRPr lang="en-US"/>
        </a:p>
      </dgm:t>
    </dgm:pt>
    <dgm:pt modelId="{BFED8FA9-B273-4973-A714-D1AB5BF44B8F}" type="pres">
      <dgm:prSet presAssocID="{60BA0F46-6FBA-4B25-A7BF-B064618D416F}" presName="diagram" presStyleCnt="0">
        <dgm:presLayoutVars>
          <dgm:dir/>
          <dgm:resizeHandles val="exact"/>
        </dgm:presLayoutVars>
      </dgm:prSet>
      <dgm:spPr/>
    </dgm:pt>
    <dgm:pt modelId="{CB339751-BEF5-4581-95FE-7060BF95834D}" type="pres">
      <dgm:prSet presAssocID="{3CF31CEE-30A6-4438-9AEB-B93B31A627FD}" presName="node" presStyleLbl="node1" presStyleIdx="0" presStyleCnt="8">
        <dgm:presLayoutVars>
          <dgm:bulletEnabled val="1"/>
        </dgm:presLayoutVars>
      </dgm:prSet>
      <dgm:spPr/>
    </dgm:pt>
    <dgm:pt modelId="{B1D2881A-EC3B-4EB4-8915-20824105B578}" type="pres">
      <dgm:prSet presAssocID="{49A442E8-BBDF-420B-818A-E436F4D762C0}" presName="sibTrans" presStyleCnt="0"/>
      <dgm:spPr/>
    </dgm:pt>
    <dgm:pt modelId="{37A0847B-0DB8-416B-95DE-7B165A56C7EE}" type="pres">
      <dgm:prSet presAssocID="{6FFCFBA6-7ECA-4DEF-924C-804DC73C9D2A}" presName="node" presStyleLbl="node1" presStyleIdx="1" presStyleCnt="8">
        <dgm:presLayoutVars>
          <dgm:bulletEnabled val="1"/>
        </dgm:presLayoutVars>
      </dgm:prSet>
      <dgm:spPr/>
    </dgm:pt>
    <dgm:pt modelId="{E06D193A-8E2F-4E80-890F-58AA1A95398E}" type="pres">
      <dgm:prSet presAssocID="{9EF8CEA8-EC12-4501-9859-ED455A98E0AB}" presName="sibTrans" presStyleCnt="0"/>
      <dgm:spPr/>
    </dgm:pt>
    <dgm:pt modelId="{6827D9BA-2E56-4F90-A4F3-0FD11EE6F19E}" type="pres">
      <dgm:prSet presAssocID="{9725B7FD-27FA-44E7-BE11-1CDAFCC77F76}" presName="node" presStyleLbl="node1" presStyleIdx="2" presStyleCnt="8">
        <dgm:presLayoutVars>
          <dgm:bulletEnabled val="1"/>
        </dgm:presLayoutVars>
      </dgm:prSet>
      <dgm:spPr/>
    </dgm:pt>
    <dgm:pt modelId="{568C6F27-B3FB-4EB4-A343-02595D87453E}" type="pres">
      <dgm:prSet presAssocID="{D0AC52A9-8A91-48D7-ABAE-FE88AC1D6102}" presName="sibTrans" presStyleCnt="0"/>
      <dgm:spPr/>
    </dgm:pt>
    <dgm:pt modelId="{BB8D7211-39FA-4463-92AA-0D7091A7DF62}" type="pres">
      <dgm:prSet presAssocID="{DF07D5CD-3D6B-435E-B185-855EF7D5583D}" presName="node" presStyleLbl="node1" presStyleIdx="3" presStyleCnt="8">
        <dgm:presLayoutVars>
          <dgm:bulletEnabled val="1"/>
        </dgm:presLayoutVars>
      </dgm:prSet>
      <dgm:spPr/>
    </dgm:pt>
    <dgm:pt modelId="{1CB582FD-1D34-4FD8-A8F8-EE00463BA200}" type="pres">
      <dgm:prSet presAssocID="{5E3864D3-019F-4743-BBBB-D5DDBCC74764}" presName="sibTrans" presStyleCnt="0"/>
      <dgm:spPr/>
    </dgm:pt>
    <dgm:pt modelId="{9C336205-9F18-490D-A132-7FAFBEB6867F}" type="pres">
      <dgm:prSet presAssocID="{AB47ADA8-07CB-42ED-9A79-794BA435D746}" presName="node" presStyleLbl="node1" presStyleIdx="4" presStyleCnt="8">
        <dgm:presLayoutVars>
          <dgm:bulletEnabled val="1"/>
        </dgm:presLayoutVars>
      </dgm:prSet>
      <dgm:spPr/>
    </dgm:pt>
    <dgm:pt modelId="{AE234560-BB8D-44AE-B9DF-C188F35EB44B}" type="pres">
      <dgm:prSet presAssocID="{A79D9724-7E7B-48B7-9962-4FF548756794}" presName="sibTrans" presStyleCnt="0"/>
      <dgm:spPr/>
    </dgm:pt>
    <dgm:pt modelId="{C03B0899-219D-4E52-BA2C-E709B0DE46E1}" type="pres">
      <dgm:prSet presAssocID="{13E362BA-3C5E-4157-B8A0-A09CEECD0A69}" presName="node" presStyleLbl="node1" presStyleIdx="5" presStyleCnt="8">
        <dgm:presLayoutVars>
          <dgm:bulletEnabled val="1"/>
        </dgm:presLayoutVars>
      </dgm:prSet>
      <dgm:spPr/>
    </dgm:pt>
    <dgm:pt modelId="{C9B742CF-5B47-461E-A192-A0A517D69259}" type="pres">
      <dgm:prSet presAssocID="{3B8019F2-0D40-48FA-AF50-3572B2073D2D}" presName="sibTrans" presStyleCnt="0"/>
      <dgm:spPr/>
    </dgm:pt>
    <dgm:pt modelId="{91FA1E39-192A-48F8-8B58-B7D178D2D4DC}" type="pres">
      <dgm:prSet presAssocID="{634D02B0-05FC-4C60-AD1F-7EA4841FD085}" presName="node" presStyleLbl="node1" presStyleIdx="6" presStyleCnt="8">
        <dgm:presLayoutVars>
          <dgm:bulletEnabled val="1"/>
        </dgm:presLayoutVars>
      </dgm:prSet>
      <dgm:spPr/>
    </dgm:pt>
    <dgm:pt modelId="{9246FFC6-3B85-42C1-8169-F55BBEA6B4B3}" type="pres">
      <dgm:prSet presAssocID="{32902F40-28C6-4AC9-974C-F13BFA0D1C3E}" presName="sibTrans" presStyleCnt="0"/>
      <dgm:spPr/>
    </dgm:pt>
    <dgm:pt modelId="{7566907B-47DE-42DF-B046-341A654531F2}" type="pres">
      <dgm:prSet presAssocID="{7E1BA3F1-A3B9-44FD-8B2E-1955884FEFC9}" presName="node" presStyleLbl="node1" presStyleIdx="7" presStyleCnt="8">
        <dgm:presLayoutVars>
          <dgm:bulletEnabled val="1"/>
        </dgm:presLayoutVars>
      </dgm:prSet>
      <dgm:spPr/>
    </dgm:pt>
  </dgm:ptLst>
  <dgm:cxnLst>
    <dgm:cxn modelId="{5DB99031-8E23-4BCA-AB09-B9F569968780}" srcId="{60BA0F46-6FBA-4B25-A7BF-B064618D416F}" destId="{13E362BA-3C5E-4157-B8A0-A09CEECD0A69}" srcOrd="5" destOrd="0" parTransId="{75E68012-F91A-4256-BE67-7FAF7D1E8AF4}" sibTransId="{3B8019F2-0D40-48FA-AF50-3572B2073D2D}"/>
    <dgm:cxn modelId="{86231A43-15E8-4275-910B-B5C21475122D}" type="presOf" srcId="{60BA0F46-6FBA-4B25-A7BF-B064618D416F}" destId="{BFED8FA9-B273-4973-A714-D1AB5BF44B8F}" srcOrd="0" destOrd="0" presId="urn:microsoft.com/office/officeart/2005/8/layout/default"/>
    <dgm:cxn modelId="{6E99A163-1B91-4EF8-901D-0C25C6D4B3DF}" srcId="{60BA0F46-6FBA-4B25-A7BF-B064618D416F}" destId="{7E1BA3F1-A3B9-44FD-8B2E-1955884FEFC9}" srcOrd="7" destOrd="0" parTransId="{5F5EAA44-07A6-4650-BD6B-2E4DDE91DAD6}" sibTransId="{19E25DB0-91FA-4BB0-9FD3-9F7EE474DAB3}"/>
    <dgm:cxn modelId="{261E6A65-F35C-4A35-9207-19B90270239B}" type="presOf" srcId="{7E1BA3F1-A3B9-44FD-8B2E-1955884FEFC9}" destId="{7566907B-47DE-42DF-B046-341A654531F2}" srcOrd="0" destOrd="0" presId="urn:microsoft.com/office/officeart/2005/8/layout/default"/>
    <dgm:cxn modelId="{DA6B184A-CB19-4A00-AAC3-8E9041E34F43}" srcId="{60BA0F46-6FBA-4B25-A7BF-B064618D416F}" destId="{6FFCFBA6-7ECA-4DEF-924C-804DC73C9D2A}" srcOrd="1" destOrd="0" parTransId="{7243A52F-7F6C-42EC-B3D8-53252AE949D0}" sibTransId="{9EF8CEA8-EC12-4501-9859-ED455A98E0AB}"/>
    <dgm:cxn modelId="{849C4053-9392-4E10-8323-1A9967AA87D5}" srcId="{60BA0F46-6FBA-4B25-A7BF-B064618D416F}" destId="{9725B7FD-27FA-44E7-BE11-1CDAFCC77F76}" srcOrd="2" destOrd="0" parTransId="{8A7D5E98-BD67-4587-8DCB-7299A2680372}" sibTransId="{D0AC52A9-8A91-48D7-ABAE-FE88AC1D6102}"/>
    <dgm:cxn modelId="{26594C7E-61C6-4BD7-9858-E18295353DC6}" srcId="{60BA0F46-6FBA-4B25-A7BF-B064618D416F}" destId="{DF07D5CD-3D6B-435E-B185-855EF7D5583D}" srcOrd="3" destOrd="0" parTransId="{9D818ED7-0248-472A-9519-85579C0CCB35}" sibTransId="{5E3864D3-019F-4743-BBBB-D5DDBCC74764}"/>
    <dgm:cxn modelId="{180F2682-810D-47D8-AAFD-A169822ADB22}" srcId="{60BA0F46-6FBA-4B25-A7BF-B064618D416F}" destId="{634D02B0-05FC-4C60-AD1F-7EA4841FD085}" srcOrd="6" destOrd="0" parTransId="{FAEB34A3-AEAF-42E7-913D-A260B64511E0}" sibTransId="{32902F40-28C6-4AC9-974C-F13BFA0D1C3E}"/>
    <dgm:cxn modelId="{44E37587-6961-480B-A618-DC5894A751E9}" type="presOf" srcId="{6FFCFBA6-7ECA-4DEF-924C-804DC73C9D2A}" destId="{37A0847B-0DB8-416B-95DE-7B165A56C7EE}" srcOrd="0" destOrd="0" presId="urn:microsoft.com/office/officeart/2005/8/layout/default"/>
    <dgm:cxn modelId="{E69DEBB9-9228-4DA3-9779-DC3E20A75271}" type="presOf" srcId="{634D02B0-05FC-4C60-AD1F-7EA4841FD085}" destId="{91FA1E39-192A-48F8-8B58-B7D178D2D4DC}" srcOrd="0" destOrd="0" presId="urn:microsoft.com/office/officeart/2005/8/layout/default"/>
    <dgm:cxn modelId="{C8B8ACC7-57B1-4DAE-8747-00AF86C3A627}" type="presOf" srcId="{9725B7FD-27FA-44E7-BE11-1CDAFCC77F76}" destId="{6827D9BA-2E56-4F90-A4F3-0FD11EE6F19E}" srcOrd="0" destOrd="0" presId="urn:microsoft.com/office/officeart/2005/8/layout/default"/>
    <dgm:cxn modelId="{17E660D5-EE57-4CDD-A59E-AAE153C455EC}" type="presOf" srcId="{13E362BA-3C5E-4157-B8A0-A09CEECD0A69}" destId="{C03B0899-219D-4E52-BA2C-E709B0DE46E1}" srcOrd="0" destOrd="0" presId="urn:microsoft.com/office/officeart/2005/8/layout/default"/>
    <dgm:cxn modelId="{F22C2AD8-566D-4B61-8048-65C440D424B9}" type="presOf" srcId="{DF07D5CD-3D6B-435E-B185-855EF7D5583D}" destId="{BB8D7211-39FA-4463-92AA-0D7091A7DF62}" srcOrd="0" destOrd="0" presId="urn:microsoft.com/office/officeart/2005/8/layout/default"/>
    <dgm:cxn modelId="{74B85DE0-C899-4C84-A555-6F677E38259F}" type="presOf" srcId="{3CF31CEE-30A6-4438-9AEB-B93B31A627FD}" destId="{CB339751-BEF5-4581-95FE-7060BF95834D}" srcOrd="0" destOrd="0" presId="urn:microsoft.com/office/officeart/2005/8/layout/default"/>
    <dgm:cxn modelId="{1279C9ED-4274-46EC-9117-9DD680964BFF}" type="presOf" srcId="{AB47ADA8-07CB-42ED-9A79-794BA435D746}" destId="{9C336205-9F18-490D-A132-7FAFBEB6867F}" srcOrd="0" destOrd="0" presId="urn:microsoft.com/office/officeart/2005/8/layout/default"/>
    <dgm:cxn modelId="{F91407EE-7A7E-483B-9E50-22EC011A978F}" srcId="{60BA0F46-6FBA-4B25-A7BF-B064618D416F}" destId="{AB47ADA8-07CB-42ED-9A79-794BA435D746}" srcOrd="4" destOrd="0" parTransId="{7D994A43-E6F7-4530-A129-DD5109AF627C}" sibTransId="{A79D9724-7E7B-48B7-9962-4FF548756794}"/>
    <dgm:cxn modelId="{B38D4AEE-5E39-4F64-BAA9-B1ABB197ABAB}" srcId="{60BA0F46-6FBA-4B25-A7BF-B064618D416F}" destId="{3CF31CEE-30A6-4438-9AEB-B93B31A627FD}" srcOrd="0" destOrd="0" parTransId="{3329B4BD-9639-4DBD-861D-C329AAB63196}" sibTransId="{49A442E8-BBDF-420B-818A-E436F4D762C0}"/>
    <dgm:cxn modelId="{09824CD5-EE8E-4779-A22A-BDE1BC40817B}" type="presParOf" srcId="{BFED8FA9-B273-4973-A714-D1AB5BF44B8F}" destId="{CB339751-BEF5-4581-95FE-7060BF95834D}" srcOrd="0" destOrd="0" presId="urn:microsoft.com/office/officeart/2005/8/layout/default"/>
    <dgm:cxn modelId="{CDEEEC9A-E26D-4DE3-905E-BFD87E351BB9}" type="presParOf" srcId="{BFED8FA9-B273-4973-A714-D1AB5BF44B8F}" destId="{B1D2881A-EC3B-4EB4-8915-20824105B578}" srcOrd="1" destOrd="0" presId="urn:microsoft.com/office/officeart/2005/8/layout/default"/>
    <dgm:cxn modelId="{5A97C37E-2333-4200-BF52-D5FDD0A26AAD}" type="presParOf" srcId="{BFED8FA9-B273-4973-A714-D1AB5BF44B8F}" destId="{37A0847B-0DB8-416B-95DE-7B165A56C7EE}" srcOrd="2" destOrd="0" presId="urn:microsoft.com/office/officeart/2005/8/layout/default"/>
    <dgm:cxn modelId="{0EA6EA1B-A02A-4EE3-84EA-BC47521EBA56}" type="presParOf" srcId="{BFED8FA9-B273-4973-A714-D1AB5BF44B8F}" destId="{E06D193A-8E2F-4E80-890F-58AA1A95398E}" srcOrd="3" destOrd="0" presId="urn:microsoft.com/office/officeart/2005/8/layout/default"/>
    <dgm:cxn modelId="{E3879703-F800-4764-9974-F0878991641F}" type="presParOf" srcId="{BFED8FA9-B273-4973-A714-D1AB5BF44B8F}" destId="{6827D9BA-2E56-4F90-A4F3-0FD11EE6F19E}" srcOrd="4" destOrd="0" presId="urn:microsoft.com/office/officeart/2005/8/layout/default"/>
    <dgm:cxn modelId="{1D95CE92-338E-4ABC-9D4F-4A9A16C42A23}" type="presParOf" srcId="{BFED8FA9-B273-4973-A714-D1AB5BF44B8F}" destId="{568C6F27-B3FB-4EB4-A343-02595D87453E}" srcOrd="5" destOrd="0" presId="urn:microsoft.com/office/officeart/2005/8/layout/default"/>
    <dgm:cxn modelId="{F6796076-9E64-4671-B75A-065F02DF09FA}" type="presParOf" srcId="{BFED8FA9-B273-4973-A714-D1AB5BF44B8F}" destId="{BB8D7211-39FA-4463-92AA-0D7091A7DF62}" srcOrd="6" destOrd="0" presId="urn:microsoft.com/office/officeart/2005/8/layout/default"/>
    <dgm:cxn modelId="{42785491-E4B1-4DD0-94E3-7F05B92EA39A}" type="presParOf" srcId="{BFED8FA9-B273-4973-A714-D1AB5BF44B8F}" destId="{1CB582FD-1D34-4FD8-A8F8-EE00463BA200}" srcOrd="7" destOrd="0" presId="urn:microsoft.com/office/officeart/2005/8/layout/default"/>
    <dgm:cxn modelId="{2324580A-75CE-4F66-96FD-6652DEF00C29}" type="presParOf" srcId="{BFED8FA9-B273-4973-A714-D1AB5BF44B8F}" destId="{9C336205-9F18-490D-A132-7FAFBEB6867F}" srcOrd="8" destOrd="0" presId="urn:microsoft.com/office/officeart/2005/8/layout/default"/>
    <dgm:cxn modelId="{FFEB35E7-8337-44B6-9F52-6F9DD26DAD13}" type="presParOf" srcId="{BFED8FA9-B273-4973-A714-D1AB5BF44B8F}" destId="{AE234560-BB8D-44AE-B9DF-C188F35EB44B}" srcOrd="9" destOrd="0" presId="urn:microsoft.com/office/officeart/2005/8/layout/default"/>
    <dgm:cxn modelId="{8CAD5F70-0167-49CE-9672-66B9CB4AED6D}" type="presParOf" srcId="{BFED8FA9-B273-4973-A714-D1AB5BF44B8F}" destId="{C03B0899-219D-4E52-BA2C-E709B0DE46E1}" srcOrd="10" destOrd="0" presId="urn:microsoft.com/office/officeart/2005/8/layout/default"/>
    <dgm:cxn modelId="{C4DAB4A7-5676-4FF7-B518-CAC3510D5210}" type="presParOf" srcId="{BFED8FA9-B273-4973-A714-D1AB5BF44B8F}" destId="{C9B742CF-5B47-461E-A192-A0A517D69259}" srcOrd="11" destOrd="0" presId="urn:microsoft.com/office/officeart/2005/8/layout/default"/>
    <dgm:cxn modelId="{A08462F6-CCBD-4961-9224-942B17F2E452}" type="presParOf" srcId="{BFED8FA9-B273-4973-A714-D1AB5BF44B8F}" destId="{91FA1E39-192A-48F8-8B58-B7D178D2D4DC}" srcOrd="12" destOrd="0" presId="urn:microsoft.com/office/officeart/2005/8/layout/default"/>
    <dgm:cxn modelId="{E055732D-CE78-4B7F-9B59-43350BBB66CE}" type="presParOf" srcId="{BFED8FA9-B273-4973-A714-D1AB5BF44B8F}" destId="{9246FFC6-3B85-42C1-8169-F55BBEA6B4B3}" srcOrd="13" destOrd="0" presId="urn:microsoft.com/office/officeart/2005/8/layout/default"/>
    <dgm:cxn modelId="{307181AD-0912-4432-A194-144D12DC49F9}" type="presParOf" srcId="{BFED8FA9-B273-4973-A714-D1AB5BF44B8F}" destId="{7566907B-47DE-42DF-B046-341A654531F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BD836-110E-44A8-8EA7-1C5E80852B3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7A648E-1A18-4786-A8E1-0CBA32FD96E1}">
      <dgm:prSet/>
      <dgm:spPr/>
      <dgm:t>
        <a:bodyPr/>
        <a:lstStyle/>
        <a:p>
          <a:r>
            <a:rPr lang="en-US"/>
            <a:t>Cheryl Owiensky</a:t>
          </a:r>
        </a:p>
      </dgm:t>
    </dgm:pt>
    <dgm:pt modelId="{04A2D8DE-590A-411C-92C8-D70E6F23E9C3}" type="parTrans" cxnId="{A220DD57-4D0B-4718-AF66-A1090CA9775D}">
      <dgm:prSet/>
      <dgm:spPr/>
      <dgm:t>
        <a:bodyPr/>
        <a:lstStyle/>
        <a:p>
          <a:endParaRPr lang="en-US"/>
        </a:p>
      </dgm:t>
    </dgm:pt>
    <dgm:pt modelId="{C7D15472-6F0E-44DB-94AE-88B07AB9F9DB}" type="sibTrans" cxnId="{A220DD57-4D0B-4718-AF66-A1090CA9775D}">
      <dgm:prSet/>
      <dgm:spPr/>
      <dgm:t>
        <a:bodyPr/>
        <a:lstStyle/>
        <a:p>
          <a:endParaRPr lang="en-US"/>
        </a:p>
      </dgm:t>
    </dgm:pt>
    <dgm:pt modelId="{7EB58577-C877-463C-B63E-A2AD386CAD0D}">
      <dgm:prSet/>
      <dgm:spPr/>
      <dgm:t>
        <a:bodyPr/>
        <a:lstStyle/>
        <a:p>
          <a:r>
            <a:rPr lang="en-US"/>
            <a:t>Rusty Johnson</a:t>
          </a:r>
        </a:p>
      </dgm:t>
    </dgm:pt>
    <dgm:pt modelId="{25ACEB2B-9EB1-42B3-A085-94F7ED1471DE}" type="parTrans" cxnId="{D82BAFB4-99E9-44F0-9D32-111529A43FA3}">
      <dgm:prSet/>
      <dgm:spPr/>
      <dgm:t>
        <a:bodyPr/>
        <a:lstStyle/>
        <a:p>
          <a:endParaRPr lang="en-US"/>
        </a:p>
      </dgm:t>
    </dgm:pt>
    <dgm:pt modelId="{EF044E45-5446-46B9-AFB1-F22C4B851232}" type="sibTrans" cxnId="{D82BAFB4-99E9-44F0-9D32-111529A43FA3}">
      <dgm:prSet/>
      <dgm:spPr/>
      <dgm:t>
        <a:bodyPr/>
        <a:lstStyle/>
        <a:p>
          <a:endParaRPr lang="en-US"/>
        </a:p>
      </dgm:t>
    </dgm:pt>
    <dgm:pt modelId="{E50FA578-2D71-46FE-8EBF-9B8930964F51}">
      <dgm:prSet/>
      <dgm:spPr/>
      <dgm:t>
        <a:bodyPr/>
        <a:lstStyle/>
        <a:p>
          <a:r>
            <a:rPr lang="en-US"/>
            <a:t>Danielle Altman</a:t>
          </a:r>
        </a:p>
      </dgm:t>
    </dgm:pt>
    <dgm:pt modelId="{5D8A0259-39D2-487E-B140-70F9B452B7F9}" type="parTrans" cxnId="{858AC423-3BC2-4143-8766-212B59D0A7AD}">
      <dgm:prSet/>
      <dgm:spPr/>
      <dgm:t>
        <a:bodyPr/>
        <a:lstStyle/>
        <a:p>
          <a:endParaRPr lang="en-US"/>
        </a:p>
      </dgm:t>
    </dgm:pt>
    <dgm:pt modelId="{54F6F0FE-C83A-486E-ACA8-EF23E5CD390B}" type="sibTrans" cxnId="{858AC423-3BC2-4143-8766-212B59D0A7AD}">
      <dgm:prSet/>
      <dgm:spPr/>
      <dgm:t>
        <a:bodyPr/>
        <a:lstStyle/>
        <a:p>
          <a:endParaRPr lang="en-US"/>
        </a:p>
      </dgm:t>
    </dgm:pt>
    <dgm:pt modelId="{F0DF412E-1928-4153-A6A4-AFE40449F5F2}">
      <dgm:prSet/>
      <dgm:spPr/>
      <dgm:t>
        <a:bodyPr/>
        <a:lstStyle/>
        <a:p>
          <a:r>
            <a:rPr lang="en-US"/>
            <a:t>Lakshmikanta Sengupta</a:t>
          </a:r>
        </a:p>
      </dgm:t>
    </dgm:pt>
    <dgm:pt modelId="{C73BBEAB-1376-4780-9B51-8F6E473A3B2E}" type="parTrans" cxnId="{10E369C8-1A5A-45A4-AF38-C96A28B53DAD}">
      <dgm:prSet/>
      <dgm:spPr/>
      <dgm:t>
        <a:bodyPr/>
        <a:lstStyle/>
        <a:p>
          <a:endParaRPr lang="en-US"/>
        </a:p>
      </dgm:t>
    </dgm:pt>
    <dgm:pt modelId="{4DD83F31-C371-4348-9368-B58E891A5231}" type="sibTrans" cxnId="{10E369C8-1A5A-45A4-AF38-C96A28B53DAD}">
      <dgm:prSet/>
      <dgm:spPr/>
      <dgm:t>
        <a:bodyPr/>
        <a:lstStyle/>
        <a:p>
          <a:endParaRPr lang="en-US"/>
        </a:p>
      </dgm:t>
    </dgm:pt>
    <dgm:pt modelId="{9216FE35-31CA-4786-89B9-C5F57767B9A8}">
      <dgm:prSet/>
      <dgm:spPr/>
      <dgm:t>
        <a:bodyPr/>
        <a:lstStyle/>
        <a:p>
          <a:r>
            <a:rPr lang="en-US" dirty="0"/>
            <a:t>Sushmita Sengupta</a:t>
          </a:r>
        </a:p>
      </dgm:t>
    </dgm:pt>
    <dgm:pt modelId="{D4690B99-F07B-41A0-A664-0D40B1D916C7}" type="parTrans" cxnId="{9ABDC9FA-E72B-4451-A37F-8DC741E911C4}">
      <dgm:prSet/>
      <dgm:spPr/>
      <dgm:t>
        <a:bodyPr/>
        <a:lstStyle/>
        <a:p>
          <a:endParaRPr lang="en-US"/>
        </a:p>
      </dgm:t>
    </dgm:pt>
    <dgm:pt modelId="{6A2EB86A-F737-43F6-BD81-1071A386E730}" type="sibTrans" cxnId="{9ABDC9FA-E72B-4451-A37F-8DC741E911C4}">
      <dgm:prSet/>
      <dgm:spPr/>
      <dgm:t>
        <a:bodyPr/>
        <a:lstStyle/>
        <a:p>
          <a:endParaRPr lang="en-US"/>
        </a:p>
      </dgm:t>
    </dgm:pt>
    <dgm:pt modelId="{B0D18C8A-7EEE-4164-81BD-72987EB1C178}">
      <dgm:prSet/>
      <dgm:spPr/>
      <dgm:t>
        <a:bodyPr/>
        <a:lstStyle/>
        <a:p>
          <a:r>
            <a:rPr lang="en-US" dirty="0"/>
            <a:t>Brendan Mar</a:t>
          </a:r>
        </a:p>
      </dgm:t>
    </dgm:pt>
    <dgm:pt modelId="{18AE1AD7-EA2C-473E-A5F9-F44B6396FEC1}" type="parTrans" cxnId="{ADAE978D-4CD3-42CE-8C14-D99293E4A384}">
      <dgm:prSet/>
      <dgm:spPr/>
      <dgm:t>
        <a:bodyPr/>
        <a:lstStyle/>
        <a:p>
          <a:endParaRPr lang="en-US"/>
        </a:p>
      </dgm:t>
    </dgm:pt>
    <dgm:pt modelId="{2DEEAD3D-538E-4E0F-93B0-2D8B908CFEC3}" type="sibTrans" cxnId="{ADAE978D-4CD3-42CE-8C14-D99293E4A384}">
      <dgm:prSet/>
      <dgm:spPr/>
      <dgm:t>
        <a:bodyPr/>
        <a:lstStyle/>
        <a:p>
          <a:endParaRPr lang="en-US"/>
        </a:p>
      </dgm:t>
    </dgm:pt>
    <dgm:pt modelId="{C9C1C674-86F0-49F4-98BC-D14D329E6023}">
      <dgm:prSet/>
      <dgm:spPr/>
      <dgm:t>
        <a:bodyPr/>
        <a:lstStyle/>
        <a:p>
          <a:r>
            <a:rPr lang="en-US"/>
            <a:t>Gorkem Ermut</a:t>
          </a:r>
        </a:p>
      </dgm:t>
    </dgm:pt>
    <dgm:pt modelId="{47B44336-8F6A-4FD7-B89F-30CB56B5CB59}" type="parTrans" cxnId="{FFAB38BB-2335-43E6-920D-BDB1EED6FF08}">
      <dgm:prSet/>
      <dgm:spPr/>
      <dgm:t>
        <a:bodyPr/>
        <a:lstStyle/>
        <a:p>
          <a:endParaRPr lang="en-US"/>
        </a:p>
      </dgm:t>
    </dgm:pt>
    <dgm:pt modelId="{1E08AB78-AFA6-4A13-BD35-44CE7F422352}" type="sibTrans" cxnId="{FFAB38BB-2335-43E6-920D-BDB1EED6FF08}">
      <dgm:prSet/>
      <dgm:spPr/>
      <dgm:t>
        <a:bodyPr/>
        <a:lstStyle/>
        <a:p>
          <a:endParaRPr lang="en-US"/>
        </a:p>
      </dgm:t>
    </dgm:pt>
    <dgm:pt modelId="{59730635-1BAC-46B9-A8A0-D3C94E9BFE21}">
      <dgm:prSet/>
      <dgm:spPr/>
      <dgm:t>
        <a:bodyPr/>
        <a:lstStyle/>
        <a:p>
          <a:r>
            <a:rPr lang="en-US" dirty="0" err="1"/>
            <a:t>Semere</a:t>
          </a:r>
          <a:r>
            <a:rPr lang="en-US" dirty="0"/>
            <a:t> </a:t>
          </a:r>
          <a:r>
            <a:rPr lang="en-US" dirty="0" err="1"/>
            <a:t>Bairu</a:t>
          </a:r>
          <a:endParaRPr lang="en-US" dirty="0"/>
        </a:p>
      </dgm:t>
    </dgm:pt>
    <dgm:pt modelId="{FFEBB764-DF46-4DDA-8550-A18397D23C57}" type="parTrans" cxnId="{D9F3DFDD-75E2-4040-AC6B-DC8355466D12}">
      <dgm:prSet/>
      <dgm:spPr/>
      <dgm:t>
        <a:bodyPr/>
        <a:lstStyle/>
        <a:p>
          <a:endParaRPr lang="en-US"/>
        </a:p>
      </dgm:t>
    </dgm:pt>
    <dgm:pt modelId="{E5D1A05D-B1B1-4F8C-B779-114E124A14E6}" type="sibTrans" cxnId="{D9F3DFDD-75E2-4040-AC6B-DC8355466D12}">
      <dgm:prSet/>
      <dgm:spPr/>
      <dgm:t>
        <a:bodyPr/>
        <a:lstStyle/>
        <a:p>
          <a:endParaRPr lang="en-US"/>
        </a:p>
      </dgm:t>
    </dgm:pt>
    <dgm:pt modelId="{AC30848C-5177-4480-8A0B-D388CEE1AE55}">
      <dgm:prSet/>
      <dgm:spPr/>
      <dgm:t>
        <a:bodyPr/>
        <a:lstStyle/>
        <a:p>
          <a:r>
            <a:rPr lang="en-US" dirty="0" err="1"/>
            <a:t>Burcak</a:t>
          </a:r>
          <a:r>
            <a:rPr lang="en-US" dirty="0"/>
            <a:t> </a:t>
          </a:r>
          <a:r>
            <a:rPr lang="en-US" dirty="0" err="1"/>
            <a:t>Artun</a:t>
          </a:r>
          <a:endParaRPr lang="en-US" dirty="0"/>
        </a:p>
      </dgm:t>
    </dgm:pt>
    <dgm:pt modelId="{851CCF7F-AC3E-40A3-B29C-90B769DC63A4}" type="parTrans" cxnId="{DC8B34D1-FE83-4DCE-9F17-E14B7BD3E922}">
      <dgm:prSet/>
      <dgm:spPr/>
      <dgm:t>
        <a:bodyPr/>
        <a:lstStyle/>
        <a:p>
          <a:endParaRPr lang="en-US"/>
        </a:p>
      </dgm:t>
    </dgm:pt>
    <dgm:pt modelId="{68E26441-BA0B-468A-BAD6-43CD82B56245}" type="sibTrans" cxnId="{DC8B34D1-FE83-4DCE-9F17-E14B7BD3E922}">
      <dgm:prSet/>
      <dgm:spPr/>
      <dgm:t>
        <a:bodyPr/>
        <a:lstStyle/>
        <a:p>
          <a:endParaRPr lang="en-US"/>
        </a:p>
      </dgm:t>
    </dgm:pt>
    <dgm:pt modelId="{6B0C6D2C-3270-40CB-BDCD-FC44D441DFD2}" type="pres">
      <dgm:prSet presAssocID="{9D5BD836-110E-44A8-8EA7-1C5E80852B3B}" presName="diagram" presStyleCnt="0">
        <dgm:presLayoutVars>
          <dgm:dir/>
          <dgm:resizeHandles val="exact"/>
        </dgm:presLayoutVars>
      </dgm:prSet>
      <dgm:spPr/>
    </dgm:pt>
    <dgm:pt modelId="{0E145EAA-7688-4A58-B4F2-509FEC3AF71A}" type="pres">
      <dgm:prSet presAssocID="{F67A648E-1A18-4786-A8E1-0CBA32FD96E1}" presName="node" presStyleLbl="node1" presStyleIdx="0" presStyleCnt="9">
        <dgm:presLayoutVars>
          <dgm:bulletEnabled val="1"/>
        </dgm:presLayoutVars>
      </dgm:prSet>
      <dgm:spPr/>
    </dgm:pt>
    <dgm:pt modelId="{F2B57EF1-C89A-4E3B-B783-3ABAAADE4017}" type="pres">
      <dgm:prSet presAssocID="{C7D15472-6F0E-44DB-94AE-88B07AB9F9DB}" presName="sibTrans" presStyleCnt="0"/>
      <dgm:spPr/>
    </dgm:pt>
    <dgm:pt modelId="{0B24E181-8609-4D69-8B84-6F6F4F568AC0}" type="pres">
      <dgm:prSet presAssocID="{7EB58577-C877-463C-B63E-A2AD386CAD0D}" presName="node" presStyleLbl="node1" presStyleIdx="1" presStyleCnt="9">
        <dgm:presLayoutVars>
          <dgm:bulletEnabled val="1"/>
        </dgm:presLayoutVars>
      </dgm:prSet>
      <dgm:spPr/>
    </dgm:pt>
    <dgm:pt modelId="{83D479A2-07D6-47AC-9CE7-DE232CBE0B1D}" type="pres">
      <dgm:prSet presAssocID="{EF044E45-5446-46B9-AFB1-F22C4B851232}" presName="sibTrans" presStyleCnt="0"/>
      <dgm:spPr/>
    </dgm:pt>
    <dgm:pt modelId="{31A4215C-1DA1-454A-8621-0FBBD43305CA}" type="pres">
      <dgm:prSet presAssocID="{E50FA578-2D71-46FE-8EBF-9B8930964F51}" presName="node" presStyleLbl="node1" presStyleIdx="2" presStyleCnt="9">
        <dgm:presLayoutVars>
          <dgm:bulletEnabled val="1"/>
        </dgm:presLayoutVars>
      </dgm:prSet>
      <dgm:spPr/>
    </dgm:pt>
    <dgm:pt modelId="{16E35B7F-88CA-4B1F-BC68-D5871FA635FF}" type="pres">
      <dgm:prSet presAssocID="{54F6F0FE-C83A-486E-ACA8-EF23E5CD390B}" presName="sibTrans" presStyleCnt="0"/>
      <dgm:spPr/>
    </dgm:pt>
    <dgm:pt modelId="{172C0F2D-66DE-4BC1-9295-0280A73D5FAD}" type="pres">
      <dgm:prSet presAssocID="{F0DF412E-1928-4153-A6A4-AFE40449F5F2}" presName="node" presStyleLbl="node1" presStyleIdx="3" presStyleCnt="9">
        <dgm:presLayoutVars>
          <dgm:bulletEnabled val="1"/>
        </dgm:presLayoutVars>
      </dgm:prSet>
      <dgm:spPr/>
    </dgm:pt>
    <dgm:pt modelId="{79B48987-EDB5-47F5-B839-851908363A10}" type="pres">
      <dgm:prSet presAssocID="{4DD83F31-C371-4348-9368-B58E891A5231}" presName="sibTrans" presStyleCnt="0"/>
      <dgm:spPr/>
    </dgm:pt>
    <dgm:pt modelId="{9A8C970B-6B31-4B90-8B1D-F8A07C366BEB}" type="pres">
      <dgm:prSet presAssocID="{9216FE35-31CA-4786-89B9-C5F57767B9A8}" presName="node" presStyleLbl="node1" presStyleIdx="4" presStyleCnt="9">
        <dgm:presLayoutVars>
          <dgm:bulletEnabled val="1"/>
        </dgm:presLayoutVars>
      </dgm:prSet>
      <dgm:spPr/>
    </dgm:pt>
    <dgm:pt modelId="{358BC3AE-7806-40FD-8DC8-912D91E16CAA}" type="pres">
      <dgm:prSet presAssocID="{6A2EB86A-F737-43F6-BD81-1071A386E730}" presName="sibTrans" presStyleCnt="0"/>
      <dgm:spPr/>
    </dgm:pt>
    <dgm:pt modelId="{47497EB9-6A25-42A5-A39A-59F0C5138A3A}" type="pres">
      <dgm:prSet presAssocID="{B0D18C8A-7EEE-4164-81BD-72987EB1C178}" presName="node" presStyleLbl="node1" presStyleIdx="5" presStyleCnt="9">
        <dgm:presLayoutVars>
          <dgm:bulletEnabled val="1"/>
        </dgm:presLayoutVars>
      </dgm:prSet>
      <dgm:spPr/>
    </dgm:pt>
    <dgm:pt modelId="{79709F3E-213E-4E34-A539-3A5F66033041}" type="pres">
      <dgm:prSet presAssocID="{2DEEAD3D-538E-4E0F-93B0-2D8B908CFEC3}" presName="sibTrans" presStyleCnt="0"/>
      <dgm:spPr/>
    </dgm:pt>
    <dgm:pt modelId="{EA2224EE-0258-4F75-A9A8-D9F85304D690}" type="pres">
      <dgm:prSet presAssocID="{C9C1C674-86F0-49F4-98BC-D14D329E6023}" presName="node" presStyleLbl="node1" presStyleIdx="6" presStyleCnt="9">
        <dgm:presLayoutVars>
          <dgm:bulletEnabled val="1"/>
        </dgm:presLayoutVars>
      </dgm:prSet>
      <dgm:spPr/>
    </dgm:pt>
    <dgm:pt modelId="{AA4FDCA0-8A21-4414-A71C-C1F26DD81D6D}" type="pres">
      <dgm:prSet presAssocID="{1E08AB78-AFA6-4A13-BD35-44CE7F422352}" presName="sibTrans" presStyleCnt="0"/>
      <dgm:spPr/>
    </dgm:pt>
    <dgm:pt modelId="{72D50568-CB80-4C5B-AAEE-C4866D388FFE}" type="pres">
      <dgm:prSet presAssocID="{59730635-1BAC-46B9-A8A0-D3C94E9BFE21}" presName="node" presStyleLbl="node1" presStyleIdx="7" presStyleCnt="9">
        <dgm:presLayoutVars>
          <dgm:bulletEnabled val="1"/>
        </dgm:presLayoutVars>
      </dgm:prSet>
      <dgm:spPr/>
    </dgm:pt>
    <dgm:pt modelId="{A9639F59-5AF3-43EA-BF12-7B69808DD097}" type="pres">
      <dgm:prSet presAssocID="{E5D1A05D-B1B1-4F8C-B779-114E124A14E6}" presName="sibTrans" presStyleCnt="0"/>
      <dgm:spPr/>
    </dgm:pt>
    <dgm:pt modelId="{5BA8F008-E160-4B07-8FD9-9C428006609A}" type="pres">
      <dgm:prSet presAssocID="{AC30848C-5177-4480-8A0B-D388CEE1AE55}" presName="node" presStyleLbl="node1" presStyleIdx="8" presStyleCnt="9">
        <dgm:presLayoutVars>
          <dgm:bulletEnabled val="1"/>
        </dgm:presLayoutVars>
      </dgm:prSet>
      <dgm:spPr/>
    </dgm:pt>
  </dgm:ptLst>
  <dgm:cxnLst>
    <dgm:cxn modelId="{E1B97808-8CB7-4BA6-B253-68CCD4D5704C}" type="presOf" srcId="{AC30848C-5177-4480-8A0B-D388CEE1AE55}" destId="{5BA8F008-E160-4B07-8FD9-9C428006609A}" srcOrd="0" destOrd="0" presId="urn:microsoft.com/office/officeart/2005/8/layout/default"/>
    <dgm:cxn modelId="{F906F01D-B8B3-4A92-94F3-EC99BEF48DA9}" type="presOf" srcId="{C9C1C674-86F0-49F4-98BC-D14D329E6023}" destId="{EA2224EE-0258-4F75-A9A8-D9F85304D690}" srcOrd="0" destOrd="0" presId="urn:microsoft.com/office/officeart/2005/8/layout/default"/>
    <dgm:cxn modelId="{858AC423-3BC2-4143-8766-212B59D0A7AD}" srcId="{9D5BD836-110E-44A8-8EA7-1C5E80852B3B}" destId="{E50FA578-2D71-46FE-8EBF-9B8930964F51}" srcOrd="2" destOrd="0" parTransId="{5D8A0259-39D2-487E-B140-70F9B452B7F9}" sibTransId="{54F6F0FE-C83A-486E-ACA8-EF23E5CD390B}"/>
    <dgm:cxn modelId="{5AB9F029-C54C-4967-B550-DF7713CF56B0}" type="presOf" srcId="{9D5BD836-110E-44A8-8EA7-1C5E80852B3B}" destId="{6B0C6D2C-3270-40CB-BDCD-FC44D441DFD2}" srcOrd="0" destOrd="0" presId="urn:microsoft.com/office/officeart/2005/8/layout/default"/>
    <dgm:cxn modelId="{A220DD57-4D0B-4718-AF66-A1090CA9775D}" srcId="{9D5BD836-110E-44A8-8EA7-1C5E80852B3B}" destId="{F67A648E-1A18-4786-A8E1-0CBA32FD96E1}" srcOrd="0" destOrd="0" parTransId="{04A2D8DE-590A-411C-92C8-D70E6F23E9C3}" sibTransId="{C7D15472-6F0E-44DB-94AE-88B07AB9F9DB}"/>
    <dgm:cxn modelId="{F809907A-E0B3-4044-BDDC-4997D3E6BB77}" type="presOf" srcId="{B0D18C8A-7EEE-4164-81BD-72987EB1C178}" destId="{47497EB9-6A25-42A5-A39A-59F0C5138A3A}" srcOrd="0" destOrd="0" presId="urn:microsoft.com/office/officeart/2005/8/layout/default"/>
    <dgm:cxn modelId="{ADAE978D-4CD3-42CE-8C14-D99293E4A384}" srcId="{9D5BD836-110E-44A8-8EA7-1C5E80852B3B}" destId="{B0D18C8A-7EEE-4164-81BD-72987EB1C178}" srcOrd="5" destOrd="0" parTransId="{18AE1AD7-EA2C-473E-A5F9-F44B6396FEC1}" sibTransId="{2DEEAD3D-538E-4E0F-93B0-2D8B908CFEC3}"/>
    <dgm:cxn modelId="{2117F396-6D59-490C-A210-36045D4F93A8}" type="presOf" srcId="{F0DF412E-1928-4153-A6A4-AFE40449F5F2}" destId="{172C0F2D-66DE-4BC1-9295-0280A73D5FAD}" srcOrd="0" destOrd="0" presId="urn:microsoft.com/office/officeart/2005/8/layout/default"/>
    <dgm:cxn modelId="{D82BAFB4-99E9-44F0-9D32-111529A43FA3}" srcId="{9D5BD836-110E-44A8-8EA7-1C5E80852B3B}" destId="{7EB58577-C877-463C-B63E-A2AD386CAD0D}" srcOrd="1" destOrd="0" parTransId="{25ACEB2B-9EB1-42B3-A085-94F7ED1471DE}" sibTransId="{EF044E45-5446-46B9-AFB1-F22C4B851232}"/>
    <dgm:cxn modelId="{FFAB38BB-2335-43E6-920D-BDB1EED6FF08}" srcId="{9D5BD836-110E-44A8-8EA7-1C5E80852B3B}" destId="{C9C1C674-86F0-49F4-98BC-D14D329E6023}" srcOrd="6" destOrd="0" parTransId="{47B44336-8F6A-4FD7-B89F-30CB56B5CB59}" sibTransId="{1E08AB78-AFA6-4A13-BD35-44CE7F422352}"/>
    <dgm:cxn modelId="{51D5DBC0-4475-4D47-8273-C1AFC03D43E3}" type="presOf" srcId="{E50FA578-2D71-46FE-8EBF-9B8930964F51}" destId="{31A4215C-1DA1-454A-8621-0FBBD43305CA}" srcOrd="0" destOrd="0" presId="urn:microsoft.com/office/officeart/2005/8/layout/default"/>
    <dgm:cxn modelId="{10E369C8-1A5A-45A4-AF38-C96A28B53DAD}" srcId="{9D5BD836-110E-44A8-8EA7-1C5E80852B3B}" destId="{F0DF412E-1928-4153-A6A4-AFE40449F5F2}" srcOrd="3" destOrd="0" parTransId="{C73BBEAB-1376-4780-9B51-8F6E473A3B2E}" sibTransId="{4DD83F31-C371-4348-9368-B58E891A5231}"/>
    <dgm:cxn modelId="{A3954CCF-C07E-46DA-A5C5-47AAA66D5717}" type="presOf" srcId="{F67A648E-1A18-4786-A8E1-0CBA32FD96E1}" destId="{0E145EAA-7688-4A58-B4F2-509FEC3AF71A}" srcOrd="0" destOrd="0" presId="urn:microsoft.com/office/officeart/2005/8/layout/default"/>
    <dgm:cxn modelId="{DC8B34D1-FE83-4DCE-9F17-E14B7BD3E922}" srcId="{9D5BD836-110E-44A8-8EA7-1C5E80852B3B}" destId="{AC30848C-5177-4480-8A0B-D388CEE1AE55}" srcOrd="8" destOrd="0" parTransId="{851CCF7F-AC3E-40A3-B29C-90B769DC63A4}" sibTransId="{68E26441-BA0B-468A-BAD6-43CD82B56245}"/>
    <dgm:cxn modelId="{5F74E7D6-CD5E-49A5-94E9-63451E343B7E}" type="presOf" srcId="{59730635-1BAC-46B9-A8A0-D3C94E9BFE21}" destId="{72D50568-CB80-4C5B-AAEE-C4866D388FFE}" srcOrd="0" destOrd="0" presId="urn:microsoft.com/office/officeart/2005/8/layout/default"/>
    <dgm:cxn modelId="{D9F3DFDD-75E2-4040-AC6B-DC8355466D12}" srcId="{9D5BD836-110E-44A8-8EA7-1C5E80852B3B}" destId="{59730635-1BAC-46B9-A8A0-D3C94E9BFE21}" srcOrd="7" destOrd="0" parTransId="{FFEBB764-DF46-4DDA-8550-A18397D23C57}" sibTransId="{E5D1A05D-B1B1-4F8C-B779-114E124A14E6}"/>
    <dgm:cxn modelId="{5FFE29F5-7037-4769-88EF-577783C7E367}" type="presOf" srcId="{9216FE35-31CA-4786-89B9-C5F57767B9A8}" destId="{9A8C970B-6B31-4B90-8B1D-F8A07C366BEB}" srcOrd="0" destOrd="0" presId="urn:microsoft.com/office/officeart/2005/8/layout/default"/>
    <dgm:cxn modelId="{372720F9-3D6B-4960-BA0E-5101B8E0452A}" type="presOf" srcId="{7EB58577-C877-463C-B63E-A2AD386CAD0D}" destId="{0B24E181-8609-4D69-8B84-6F6F4F568AC0}" srcOrd="0" destOrd="0" presId="urn:microsoft.com/office/officeart/2005/8/layout/default"/>
    <dgm:cxn modelId="{9ABDC9FA-E72B-4451-A37F-8DC741E911C4}" srcId="{9D5BD836-110E-44A8-8EA7-1C5E80852B3B}" destId="{9216FE35-31CA-4786-89B9-C5F57767B9A8}" srcOrd="4" destOrd="0" parTransId="{D4690B99-F07B-41A0-A664-0D40B1D916C7}" sibTransId="{6A2EB86A-F737-43F6-BD81-1071A386E730}"/>
    <dgm:cxn modelId="{C6BCB586-C0F9-4A80-BC93-AD6B40BD4D58}" type="presParOf" srcId="{6B0C6D2C-3270-40CB-BDCD-FC44D441DFD2}" destId="{0E145EAA-7688-4A58-B4F2-509FEC3AF71A}" srcOrd="0" destOrd="0" presId="urn:microsoft.com/office/officeart/2005/8/layout/default"/>
    <dgm:cxn modelId="{A0C43B52-0542-4D76-BC4A-8A4D6B365B3B}" type="presParOf" srcId="{6B0C6D2C-3270-40CB-BDCD-FC44D441DFD2}" destId="{F2B57EF1-C89A-4E3B-B783-3ABAAADE4017}" srcOrd="1" destOrd="0" presId="urn:microsoft.com/office/officeart/2005/8/layout/default"/>
    <dgm:cxn modelId="{51A513EF-69C9-408B-A812-C7C393A85DF4}" type="presParOf" srcId="{6B0C6D2C-3270-40CB-BDCD-FC44D441DFD2}" destId="{0B24E181-8609-4D69-8B84-6F6F4F568AC0}" srcOrd="2" destOrd="0" presId="urn:microsoft.com/office/officeart/2005/8/layout/default"/>
    <dgm:cxn modelId="{C8BCB0E7-ECFB-43DD-8533-EF213B8888C2}" type="presParOf" srcId="{6B0C6D2C-3270-40CB-BDCD-FC44D441DFD2}" destId="{83D479A2-07D6-47AC-9CE7-DE232CBE0B1D}" srcOrd="3" destOrd="0" presId="urn:microsoft.com/office/officeart/2005/8/layout/default"/>
    <dgm:cxn modelId="{B0B88C4A-58E2-4CFB-BD19-11D4E2CB7951}" type="presParOf" srcId="{6B0C6D2C-3270-40CB-BDCD-FC44D441DFD2}" destId="{31A4215C-1DA1-454A-8621-0FBBD43305CA}" srcOrd="4" destOrd="0" presId="urn:microsoft.com/office/officeart/2005/8/layout/default"/>
    <dgm:cxn modelId="{EA65292C-260A-4D17-B816-832AF8A648E0}" type="presParOf" srcId="{6B0C6D2C-3270-40CB-BDCD-FC44D441DFD2}" destId="{16E35B7F-88CA-4B1F-BC68-D5871FA635FF}" srcOrd="5" destOrd="0" presId="urn:microsoft.com/office/officeart/2005/8/layout/default"/>
    <dgm:cxn modelId="{4A29CD3F-D7AE-4DF3-B38B-CD9A113303CD}" type="presParOf" srcId="{6B0C6D2C-3270-40CB-BDCD-FC44D441DFD2}" destId="{172C0F2D-66DE-4BC1-9295-0280A73D5FAD}" srcOrd="6" destOrd="0" presId="urn:microsoft.com/office/officeart/2005/8/layout/default"/>
    <dgm:cxn modelId="{74889356-F003-4A98-91D2-731BDBE6809B}" type="presParOf" srcId="{6B0C6D2C-3270-40CB-BDCD-FC44D441DFD2}" destId="{79B48987-EDB5-47F5-B839-851908363A10}" srcOrd="7" destOrd="0" presId="urn:microsoft.com/office/officeart/2005/8/layout/default"/>
    <dgm:cxn modelId="{ACE2109C-0CA7-4538-9CA3-8B85EC59DD7A}" type="presParOf" srcId="{6B0C6D2C-3270-40CB-BDCD-FC44D441DFD2}" destId="{9A8C970B-6B31-4B90-8B1D-F8A07C366BEB}" srcOrd="8" destOrd="0" presId="urn:microsoft.com/office/officeart/2005/8/layout/default"/>
    <dgm:cxn modelId="{8BE6F87E-8BD3-45EE-BF05-C2F070A3E3A2}" type="presParOf" srcId="{6B0C6D2C-3270-40CB-BDCD-FC44D441DFD2}" destId="{358BC3AE-7806-40FD-8DC8-912D91E16CAA}" srcOrd="9" destOrd="0" presId="urn:microsoft.com/office/officeart/2005/8/layout/default"/>
    <dgm:cxn modelId="{94A6FB64-F267-486B-95F9-EEE551D5D4F9}" type="presParOf" srcId="{6B0C6D2C-3270-40CB-BDCD-FC44D441DFD2}" destId="{47497EB9-6A25-42A5-A39A-59F0C5138A3A}" srcOrd="10" destOrd="0" presId="urn:microsoft.com/office/officeart/2005/8/layout/default"/>
    <dgm:cxn modelId="{E11FFB43-E5D5-4A46-BCD7-6536E8B3C3AC}" type="presParOf" srcId="{6B0C6D2C-3270-40CB-BDCD-FC44D441DFD2}" destId="{79709F3E-213E-4E34-A539-3A5F66033041}" srcOrd="11" destOrd="0" presId="urn:microsoft.com/office/officeart/2005/8/layout/default"/>
    <dgm:cxn modelId="{2B3DE8A1-DC0F-4D92-B7A8-A0C635D75E4E}" type="presParOf" srcId="{6B0C6D2C-3270-40CB-BDCD-FC44D441DFD2}" destId="{EA2224EE-0258-4F75-A9A8-D9F85304D690}" srcOrd="12" destOrd="0" presId="urn:microsoft.com/office/officeart/2005/8/layout/default"/>
    <dgm:cxn modelId="{8D9B2EA2-6F4B-424E-9B5E-714E8010C023}" type="presParOf" srcId="{6B0C6D2C-3270-40CB-BDCD-FC44D441DFD2}" destId="{AA4FDCA0-8A21-4414-A71C-C1F26DD81D6D}" srcOrd="13" destOrd="0" presId="urn:microsoft.com/office/officeart/2005/8/layout/default"/>
    <dgm:cxn modelId="{9EE037EA-9374-4DC6-A1C1-E72087C1C2AD}" type="presParOf" srcId="{6B0C6D2C-3270-40CB-BDCD-FC44D441DFD2}" destId="{72D50568-CB80-4C5B-AAEE-C4866D388FFE}" srcOrd="14" destOrd="0" presId="urn:microsoft.com/office/officeart/2005/8/layout/default"/>
    <dgm:cxn modelId="{2BF29581-55B2-4564-A774-844654F9C813}" type="presParOf" srcId="{6B0C6D2C-3270-40CB-BDCD-FC44D441DFD2}" destId="{A9639F59-5AF3-43EA-BF12-7B69808DD097}" srcOrd="15" destOrd="0" presId="urn:microsoft.com/office/officeart/2005/8/layout/default"/>
    <dgm:cxn modelId="{D7F42B49-072B-4C2F-810D-45F2E6E78E89}" type="presParOf" srcId="{6B0C6D2C-3270-40CB-BDCD-FC44D441DFD2}" destId="{5BA8F008-E160-4B07-8FD9-9C428006609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3A733-4638-4BCB-999E-5C20F92078E8}">
      <dsp:nvSpPr>
        <dsp:cNvPr id="0" name=""/>
        <dsp:cNvSpPr/>
      </dsp:nvSpPr>
      <dsp:spPr>
        <a:xfrm>
          <a:off x="0" y="4106418"/>
          <a:ext cx="6666833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+mj-lt"/>
            </a:rPr>
            <a:t>OER Liaison</a:t>
          </a:r>
        </a:p>
      </dsp:txBody>
      <dsp:txXfrm>
        <a:off x="0" y="4106418"/>
        <a:ext cx="6666833" cy="1347501"/>
      </dsp:txXfrm>
    </dsp:sp>
    <dsp:sp modelId="{7893D4EA-D8D4-467A-AB44-6924CB4CBCBC}">
      <dsp:nvSpPr>
        <dsp:cNvPr id="0" name=""/>
        <dsp:cNvSpPr/>
      </dsp:nvSpPr>
      <dsp:spPr>
        <a:xfrm rot="10800000">
          <a:off x="0" y="2053209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+mj-lt"/>
            </a:rPr>
            <a:t>ZTC Grants</a:t>
          </a:r>
        </a:p>
      </dsp:txBody>
      <dsp:txXfrm rot="-10800000">
        <a:off x="0" y="2053209"/>
        <a:ext cx="6666833" cy="727432"/>
      </dsp:txXfrm>
    </dsp:sp>
    <dsp:sp modelId="{CE6391BF-69C7-41E0-8DAE-44651CAACC78}">
      <dsp:nvSpPr>
        <dsp:cNvPr id="0" name=""/>
        <dsp:cNvSpPr/>
      </dsp:nvSpPr>
      <dsp:spPr>
        <a:xfrm>
          <a:off x="813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Implementation</a:t>
          </a:r>
        </a:p>
      </dsp:txBody>
      <dsp:txXfrm>
        <a:off x="813" y="2780641"/>
        <a:ext cx="1333041" cy="619664"/>
      </dsp:txXfrm>
    </dsp:sp>
    <dsp:sp modelId="{3C2B6882-BFA0-45EF-A1C5-6247FE98F891}">
      <dsp:nvSpPr>
        <dsp:cNvPr id="0" name=""/>
        <dsp:cNvSpPr/>
      </dsp:nvSpPr>
      <dsp:spPr>
        <a:xfrm>
          <a:off x="1333854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Acceleration</a:t>
          </a:r>
        </a:p>
      </dsp:txBody>
      <dsp:txXfrm>
        <a:off x="1333854" y="2780641"/>
        <a:ext cx="1333041" cy="619664"/>
      </dsp:txXfrm>
    </dsp:sp>
    <dsp:sp modelId="{7F59EB7A-01B9-4E34-89C1-DB4199121CE1}">
      <dsp:nvSpPr>
        <dsp:cNvPr id="0" name=""/>
        <dsp:cNvSpPr/>
      </dsp:nvSpPr>
      <dsp:spPr>
        <a:xfrm>
          <a:off x="2666895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Acceleration 2.0</a:t>
          </a:r>
        </a:p>
      </dsp:txBody>
      <dsp:txXfrm>
        <a:off x="2666895" y="2780641"/>
        <a:ext cx="1333041" cy="619664"/>
      </dsp:txXfrm>
    </dsp:sp>
    <dsp:sp modelId="{2904644A-9497-416D-B02E-269A8E8BD29B}">
      <dsp:nvSpPr>
        <dsp:cNvPr id="0" name=""/>
        <dsp:cNvSpPr/>
      </dsp:nvSpPr>
      <dsp:spPr>
        <a:xfrm>
          <a:off x="3999937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Impact Grants</a:t>
          </a:r>
        </a:p>
      </dsp:txBody>
      <dsp:txXfrm>
        <a:off x="3999937" y="2780641"/>
        <a:ext cx="1333041" cy="619664"/>
      </dsp:txXfrm>
    </dsp:sp>
    <dsp:sp modelId="{8544EEF2-0A73-4727-B9EF-3FDBEC9EB6A8}">
      <dsp:nvSpPr>
        <dsp:cNvPr id="0" name=""/>
        <dsp:cNvSpPr/>
      </dsp:nvSpPr>
      <dsp:spPr>
        <a:xfrm>
          <a:off x="5332978" y="2780641"/>
          <a:ext cx="1333041" cy="61966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OER Expansion Grants</a:t>
          </a:r>
        </a:p>
      </dsp:txBody>
      <dsp:txXfrm>
        <a:off x="5332978" y="2780641"/>
        <a:ext cx="1333041" cy="619664"/>
      </dsp:txXfrm>
    </dsp:sp>
    <dsp:sp modelId="{BB3673E5-B8A5-4582-9907-7FA953C6E9A8}">
      <dsp:nvSpPr>
        <dsp:cNvPr id="0" name=""/>
        <dsp:cNvSpPr/>
      </dsp:nvSpPr>
      <dsp:spPr>
        <a:xfrm rot="10800000">
          <a:off x="0" y="964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+mj-lt"/>
            </a:rPr>
            <a:t>History [SB1359]</a:t>
          </a:r>
        </a:p>
      </dsp:txBody>
      <dsp:txXfrm rot="10800000">
        <a:off x="0" y="964"/>
        <a:ext cx="6666833" cy="1346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39751-BEF5-4581-95FE-7060BF95834D}">
      <dsp:nvSpPr>
        <dsp:cNvPr id="0" name=""/>
        <dsp:cNvSpPr/>
      </dsp:nvSpPr>
      <dsp:spPr>
        <a:xfrm>
          <a:off x="2879" y="574936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Doli Bambhania</a:t>
          </a:r>
        </a:p>
      </dsp:txBody>
      <dsp:txXfrm>
        <a:off x="2879" y="574936"/>
        <a:ext cx="2284075" cy="1370445"/>
      </dsp:txXfrm>
    </dsp:sp>
    <dsp:sp modelId="{37A0847B-0DB8-416B-95DE-7B165A56C7EE}">
      <dsp:nvSpPr>
        <dsp:cNvPr id="0" name=""/>
        <dsp:cNvSpPr/>
      </dsp:nvSpPr>
      <dsp:spPr>
        <a:xfrm>
          <a:off x="2515362" y="574936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Rani Fischer</a:t>
          </a:r>
        </a:p>
      </dsp:txBody>
      <dsp:txXfrm>
        <a:off x="2515362" y="574936"/>
        <a:ext cx="2284075" cy="1370445"/>
      </dsp:txXfrm>
    </dsp:sp>
    <dsp:sp modelId="{6827D9BA-2E56-4F90-A4F3-0FD11EE6F19E}">
      <dsp:nvSpPr>
        <dsp:cNvPr id="0" name=""/>
        <dsp:cNvSpPr/>
      </dsp:nvSpPr>
      <dsp:spPr>
        <a:xfrm>
          <a:off x="5027845" y="574936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Vinh Nguyen</a:t>
          </a:r>
        </a:p>
      </dsp:txBody>
      <dsp:txXfrm>
        <a:off x="5027845" y="574936"/>
        <a:ext cx="2284075" cy="1370445"/>
      </dsp:txXfrm>
    </dsp:sp>
    <dsp:sp modelId="{BB8D7211-39FA-4463-92AA-0D7091A7DF62}">
      <dsp:nvSpPr>
        <dsp:cNvPr id="0" name=""/>
        <dsp:cNvSpPr/>
      </dsp:nvSpPr>
      <dsp:spPr>
        <a:xfrm>
          <a:off x="7540328" y="574936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Neelam Shukla</a:t>
          </a:r>
        </a:p>
      </dsp:txBody>
      <dsp:txXfrm>
        <a:off x="7540328" y="574936"/>
        <a:ext cx="2284075" cy="1370445"/>
      </dsp:txXfrm>
    </dsp:sp>
    <dsp:sp modelId="{9C336205-9F18-490D-A132-7FAFBEB6867F}">
      <dsp:nvSpPr>
        <dsp:cNvPr id="0" name=""/>
        <dsp:cNvSpPr/>
      </dsp:nvSpPr>
      <dsp:spPr>
        <a:xfrm>
          <a:off x="2879" y="2173789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Danny Tran</a:t>
          </a:r>
        </a:p>
      </dsp:txBody>
      <dsp:txXfrm>
        <a:off x="2879" y="2173789"/>
        <a:ext cx="2284075" cy="1370445"/>
      </dsp:txXfrm>
    </dsp:sp>
    <dsp:sp modelId="{C03B0899-219D-4E52-BA2C-E709B0DE46E1}">
      <dsp:nvSpPr>
        <dsp:cNvPr id="0" name=""/>
        <dsp:cNvSpPr/>
      </dsp:nvSpPr>
      <dsp:spPr>
        <a:xfrm>
          <a:off x="2515362" y="2173789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Jyothsna Viswanadha</a:t>
          </a:r>
        </a:p>
      </dsp:txBody>
      <dsp:txXfrm>
        <a:off x="2515362" y="2173789"/>
        <a:ext cx="2284075" cy="1370445"/>
      </dsp:txXfrm>
    </dsp:sp>
    <dsp:sp modelId="{91FA1E39-192A-48F8-8B58-B7D178D2D4DC}">
      <dsp:nvSpPr>
        <dsp:cNvPr id="0" name=""/>
        <dsp:cNvSpPr/>
      </dsp:nvSpPr>
      <dsp:spPr>
        <a:xfrm>
          <a:off x="5027845" y="2173789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Bill Wilson</a:t>
          </a:r>
        </a:p>
      </dsp:txBody>
      <dsp:txXfrm>
        <a:off x="5027845" y="2173789"/>
        <a:ext cx="2284075" cy="1370445"/>
      </dsp:txXfrm>
    </dsp:sp>
    <dsp:sp modelId="{7566907B-47DE-42DF-B046-341A654531F2}">
      <dsp:nvSpPr>
        <dsp:cNvPr id="0" name=""/>
        <dsp:cNvSpPr/>
      </dsp:nvSpPr>
      <dsp:spPr>
        <a:xfrm>
          <a:off x="7540328" y="2173789"/>
          <a:ext cx="2284075" cy="1370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Fatemeh Yarahmadi</a:t>
          </a:r>
        </a:p>
      </dsp:txBody>
      <dsp:txXfrm>
        <a:off x="7540328" y="2173789"/>
        <a:ext cx="2284075" cy="137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45EAA-7688-4A58-B4F2-509FEC3AF71A}">
      <dsp:nvSpPr>
        <dsp:cNvPr id="0" name=""/>
        <dsp:cNvSpPr/>
      </dsp:nvSpPr>
      <dsp:spPr>
        <a:xfrm>
          <a:off x="3722" y="374022"/>
          <a:ext cx="2015381" cy="1209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Cheryl Owiensky</a:t>
          </a:r>
        </a:p>
      </dsp:txBody>
      <dsp:txXfrm>
        <a:off x="3722" y="374022"/>
        <a:ext cx="2015381" cy="1209228"/>
      </dsp:txXfrm>
    </dsp:sp>
    <dsp:sp modelId="{0B24E181-8609-4D69-8B84-6F6F4F568AC0}">
      <dsp:nvSpPr>
        <dsp:cNvPr id="0" name=""/>
        <dsp:cNvSpPr/>
      </dsp:nvSpPr>
      <dsp:spPr>
        <a:xfrm>
          <a:off x="2220641" y="374022"/>
          <a:ext cx="2015381" cy="1209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Rusty Johnson</a:t>
          </a:r>
        </a:p>
      </dsp:txBody>
      <dsp:txXfrm>
        <a:off x="2220641" y="374022"/>
        <a:ext cx="2015381" cy="1209228"/>
      </dsp:txXfrm>
    </dsp:sp>
    <dsp:sp modelId="{31A4215C-1DA1-454A-8621-0FBBD43305CA}">
      <dsp:nvSpPr>
        <dsp:cNvPr id="0" name=""/>
        <dsp:cNvSpPr/>
      </dsp:nvSpPr>
      <dsp:spPr>
        <a:xfrm>
          <a:off x="4437561" y="374022"/>
          <a:ext cx="2015381" cy="1209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Danielle Altman</a:t>
          </a:r>
        </a:p>
      </dsp:txBody>
      <dsp:txXfrm>
        <a:off x="4437561" y="374022"/>
        <a:ext cx="2015381" cy="1209228"/>
      </dsp:txXfrm>
    </dsp:sp>
    <dsp:sp modelId="{172C0F2D-66DE-4BC1-9295-0280A73D5FAD}">
      <dsp:nvSpPr>
        <dsp:cNvPr id="0" name=""/>
        <dsp:cNvSpPr/>
      </dsp:nvSpPr>
      <dsp:spPr>
        <a:xfrm>
          <a:off x="6654480" y="374022"/>
          <a:ext cx="2015381" cy="1209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Lakshmikanta Sengupta</a:t>
          </a:r>
        </a:p>
      </dsp:txBody>
      <dsp:txXfrm>
        <a:off x="6654480" y="374022"/>
        <a:ext cx="2015381" cy="1209228"/>
      </dsp:txXfrm>
    </dsp:sp>
    <dsp:sp modelId="{9A8C970B-6B31-4B90-8B1D-F8A07C366BEB}">
      <dsp:nvSpPr>
        <dsp:cNvPr id="0" name=""/>
        <dsp:cNvSpPr/>
      </dsp:nvSpPr>
      <dsp:spPr>
        <a:xfrm>
          <a:off x="8871400" y="374022"/>
          <a:ext cx="2015381" cy="12092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Sushmita Sengupta</a:t>
          </a:r>
        </a:p>
      </dsp:txBody>
      <dsp:txXfrm>
        <a:off x="8871400" y="374022"/>
        <a:ext cx="2015381" cy="1209228"/>
      </dsp:txXfrm>
    </dsp:sp>
    <dsp:sp modelId="{47497EB9-6A25-42A5-A39A-59F0C5138A3A}">
      <dsp:nvSpPr>
        <dsp:cNvPr id="0" name=""/>
        <dsp:cNvSpPr/>
      </dsp:nvSpPr>
      <dsp:spPr>
        <a:xfrm>
          <a:off x="1112182" y="1784789"/>
          <a:ext cx="2015381" cy="1209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Brendan Mar</a:t>
          </a:r>
        </a:p>
      </dsp:txBody>
      <dsp:txXfrm>
        <a:off x="1112182" y="1784789"/>
        <a:ext cx="2015381" cy="1209228"/>
      </dsp:txXfrm>
    </dsp:sp>
    <dsp:sp modelId="{EA2224EE-0258-4F75-A9A8-D9F85304D690}">
      <dsp:nvSpPr>
        <dsp:cNvPr id="0" name=""/>
        <dsp:cNvSpPr/>
      </dsp:nvSpPr>
      <dsp:spPr>
        <a:xfrm>
          <a:off x="3329101" y="1784789"/>
          <a:ext cx="2015381" cy="1209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Gorkem Ermut</a:t>
          </a:r>
        </a:p>
      </dsp:txBody>
      <dsp:txXfrm>
        <a:off x="3329101" y="1784789"/>
        <a:ext cx="2015381" cy="1209228"/>
      </dsp:txXfrm>
    </dsp:sp>
    <dsp:sp modelId="{72D50568-CB80-4C5B-AAEE-C4866D388FFE}">
      <dsp:nvSpPr>
        <dsp:cNvPr id="0" name=""/>
        <dsp:cNvSpPr/>
      </dsp:nvSpPr>
      <dsp:spPr>
        <a:xfrm>
          <a:off x="5546021" y="1784789"/>
          <a:ext cx="2015381" cy="1209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Semere</a:t>
          </a:r>
          <a:r>
            <a:rPr lang="en-US" sz="2500" kern="1200" dirty="0"/>
            <a:t> </a:t>
          </a:r>
          <a:r>
            <a:rPr lang="en-US" sz="2500" kern="1200" dirty="0" err="1"/>
            <a:t>Bairu</a:t>
          </a:r>
          <a:endParaRPr lang="en-US" sz="2500" kern="1200" dirty="0"/>
        </a:p>
      </dsp:txBody>
      <dsp:txXfrm>
        <a:off x="5546021" y="1784789"/>
        <a:ext cx="2015381" cy="1209228"/>
      </dsp:txXfrm>
    </dsp:sp>
    <dsp:sp modelId="{5BA8F008-E160-4B07-8FD9-9C428006609A}">
      <dsp:nvSpPr>
        <dsp:cNvPr id="0" name=""/>
        <dsp:cNvSpPr/>
      </dsp:nvSpPr>
      <dsp:spPr>
        <a:xfrm>
          <a:off x="7762940" y="1784789"/>
          <a:ext cx="2015381" cy="1209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Burcak</a:t>
          </a:r>
          <a:r>
            <a:rPr lang="en-US" sz="2500" kern="1200" dirty="0"/>
            <a:t> </a:t>
          </a:r>
          <a:r>
            <a:rPr lang="en-US" sz="2500" kern="1200" dirty="0" err="1"/>
            <a:t>Artun</a:t>
          </a:r>
          <a:endParaRPr lang="en-US" sz="2500" kern="1200" dirty="0"/>
        </a:p>
      </dsp:txBody>
      <dsp:txXfrm>
        <a:off x="7762940" y="1784789"/>
        <a:ext cx="2015381" cy="1209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1CED9-F817-46F9-8C73-F6DD65865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D49DC-468A-4838-B29F-BF6CEF71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D49DC-468A-4838-B29F-BF6CEF719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6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BCEE-9E7A-4E8B-B941-994A10A3C51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F525-A727-462C-9B67-6A18741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ginfo.legislature.ca.gov/faces/billNavClient.xhtml?bill_id=201520160SB135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eginfo.legislature.ca.gov/faces/codes_displayText.xhtml?lawCode=EDC&amp;division=7.&amp;title=3.&amp;part=48.&amp;chapter=1.&amp;article=4.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orange chairs forming a circle">
            <a:extLst>
              <a:ext uri="{FF2B5EF4-FFF2-40B4-BE49-F238E27FC236}">
                <a16:creationId xmlns:a16="http://schemas.microsoft.com/office/drawing/2014/main" id="{20C82B83-8699-12FC-33B3-DA8DC311F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6" r="-2" b="-2"/>
          <a:stretch/>
        </p:blipFill>
        <p:spPr>
          <a:xfrm>
            <a:off x="6100" y="85916"/>
            <a:ext cx="866850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C0E42-0F71-9175-B2F3-F7F53B470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1690" y="1081366"/>
            <a:ext cx="6428091" cy="862715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OER/ZTC: Senate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030F8-9517-BCC6-0DF8-A2C3E23FE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990" y="5823931"/>
            <a:ext cx="6281232" cy="929374"/>
          </a:xfrm>
        </p:spPr>
        <p:txBody>
          <a:bodyPr vert="horz" lIns="91440" tIns="91440" rIns="91440" bIns="91440" rtlCol="0">
            <a:normAutofit/>
          </a:bodyPr>
          <a:lstStyle/>
          <a:p>
            <a:pPr algn="l"/>
            <a:r>
              <a:rPr lang="en-US" sz="1800" dirty="0">
                <a:latin typeface="+mj-lt"/>
              </a:rPr>
              <a:t>This work is licensed under a </a:t>
            </a:r>
            <a:r>
              <a:rPr lang="en-US" sz="1800" u="sng" dirty="0">
                <a:solidFill>
                  <a:schemeClr val="hlink"/>
                </a:solidFill>
                <a:latin typeface="+mj-lt"/>
                <a:hlinkClick r:id="rId3"/>
              </a:rPr>
              <a:t>Creative Commons Attribution 4.0 International License</a:t>
            </a:r>
            <a:r>
              <a:rPr lang="en-US" sz="1800" dirty="0">
                <a:latin typeface="+mj-lt"/>
              </a:rPr>
              <a:t>. </a:t>
            </a:r>
          </a:p>
          <a:p>
            <a:pPr algn="l"/>
            <a:endParaRPr lang="en-US" sz="17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E5397B-F02D-50B3-0AE0-8181AA61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97" y="6232317"/>
            <a:ext cx="779682" cy="2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BB666-E93D-9A01-8FFD-99FA4584D603}"/>
              </a:ext>
            </a:extLst>
          </p:cNvPr>
          <p:cNvSpPr txBox="1"/>
          <p:nvPr/>
        </p:nvSpPr>
        <p:spPr>
          <a:xfrm>
            <a:off x="7767797" y="4236873"/>
            <a:ext cx="332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latin typeface="+mj-lt"/>
              </a:rPr>
              <a:t>Shagun Kaur: 5/13/24</a:t>
            </a:r>
          </a:p>
        </p:txBody>
      </p:sp>
    </p:spTree>
    <p:extLst>
      <p:ext uri="{BB962C8B-B14F-4D97-AF65-F5344CB8AC3E}">
        <p14:creationId xmlns:p14="http://schemas.microsoft.com/office/powerpoint/2010/main" val="38029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4A6FE-1871-50BC-AEF4-160FD75F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Let’s Keep it Going: Money, Money, Money 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BDEC-F148-43D5-00AB-6BDEEE36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762" y="406990"/>
            <a:ext cx="7847936" cy="5954326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+mj-lt"/>
              </a:rPr>
              <a:t>Student Achievement Gaps?</a:t>
            </a:r>
          </a:p>
          <a:p>
            <a:r>
              <a:rPr lang="en-US" sz="2400" dirty="0">
                <a:latin typeface="+mj-lt"/>
              </a:rPr>
              <a:t>Equity Goals?</a:t>
            </a:r>
          </a:p>
          <a:p>
            <a:r>
              <a:rPr lang="en-US" sz="2400" dirty="0">
                <a:latin typeface="+mj-lt"/>
              </a:rPr>
              <a:t>Low Enrollment?</a:t>
            </a:r>
          </a:p>
          <a:p>
            <a:r>
              <a:rPr lang="en-US" sz="2400" dirty="0">
                <a:latin typeface="+mj-lt"/>
              </a:rPr>
              <a:t>Tired on the publisher cost increase for every “version” change?</a:t>
            </a:r>
          </a:p>
          <a:p>
            <a:r>
              <a:rPr lang="en-US" sz="2400" dirty="0">
                <a:latin typeface="+mj-lt"/>
              </a:rPr>
              <a:t>Textbook does not speak to our student population?</a:t>
            </a:r>
          </a:p>
          <a:p>
            <a:r>
              <a:rPr lang="en-US" sz="2400" dirty="0">
                <a:latin typeface="+mj-lt"/>
              </a:rPr>
              <a:t>Examples and text missing a DEI lens?</a:t>
            </a:r>
          </a:p>
          <a:p>
            <a:r>
              <a:rPr lang="en-US" sz="2400" dirty="0">
                <a:latin typeface="+mj-lt"/>
              </a:rPr>
              <a:t>Need better ancillaries?</a:t>
            </a:r>
          </a:p>
          <a:p>
            <a:r>
              <a:rPr lang="en-US" sz="2400" dirty="0">
                <a:latin typeface="+mj-lt"/>
              </a:rPr>
              <a:t>Need homework system/software etc. that won’t go away when money runs out?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There is currently $66.5 million remaining to be allocated to colleges for the ZTC Degree Grant program.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47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A495C-7EC4-C8CB-9BF4-05486EFC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" y="1153572"/>
            <a:ext cx="3624841" cy="44611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Acceleration II Grants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DE99-6F47-E999-B0F3-F01C2A94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($200,000 capped per eligible program</a:t>
            </a:r>
            <a:r>
              <a:rPr lang="en-US" dirty="0">
                <a:latin typeface="+mj-lt"/>
              </a:rPr>
              <a:t>, not per college)</a:t>
            </a:r>
          </a:p>
          <a:p>
            <a:r>
              <a:rPr lang="en-US" dirty="0">
                <a:latin typeface="+mj-lt"/>
              </a:rPr>
              <a:t>For pathways that have not been awarded (specifically in a region) in prior phases. </a:t>
            </a:r>
          </a:p>
          <a:p>
            <a:r>
              <a:rPr lang="en-US" b="1" dirty="0">
                <a:solidFill>
                  <a:srgbClr val="C00000"/>
                </a:solidFill>
                <a:latin typeface="+mj-lt"/>
              </a:rPr>
              <a:t>Unique and non-duplicative academic program pathways</a:t>
            </a:r>
            <a:r>
              <a:rPr lang="en-US" dirty="0">
                <a:latin typeface="+mj-lt"/>
              </a:rPr>
              <a:t> to make the program more accessible to a larger number of students. </a:t>
            </a:r>
          </a:p>
          <a:p>
            <a:r>
              <a:rPr lang="en-US" b="1" dirty="0">
                <a:solidFill>
                  <a:srgbClr val="C00000"/>
                </a:solidFill>
                <a:latin typeface="+mj-lt"/>
              </a:rPr>
              <a:t>Deadline: Dec 16, 2024</a:t>
            </a:r>
          </a:p>
        </p:txBody>
      </p:sp>
    </p:spTree>
    <p:extLst>
      <p:ext uri="{BB962C8B-B14F-4D97-AF65-F5344CB8AC3E}">
        <p14:creationId xmlns:p14="http://schemas.microsoft.com/office/powerpoint/2010/main" val="200109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A495C-7EC4-C8CB-9BF4-05486EFC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156"/>
          </a:xfrm>
        </p:spPr>
        <p:txBody>
          <a:bodyPr>
            <a:normAutofit/>
          </a:bodyPr>
          <a:lstStyle/>
          <a:p>
            <a:r>
              <a:rPr lang="en-US" b="1" dirty="0"/>
              <a:t>Impact Grants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DE99-6F47-E999-B0F3-F01C2A94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0" y="1253330"/>
            <a:ext cx="11259928" cy="52395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($200,000 capped per eligible program</a:t>
            </a:r>
            <a:r>
              <a:rPr lang="en-US" dirty="0">
                <a:latin typeface="+mj-lt"/>
              </a:rPr>
              <a:t>, not per college)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Support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high impact programs that benefit larger numbers of students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at the institution.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Colleges that did not submit initial ZTC Acceleration Grants in subject matter areas that were likely duplicative and/or missed the associated Collaboration Cohort efforts are strongly encouraged to apply. </a:t>
            </a:r>
          </a:p>
          <a:p>
            <a:pPr>
              <a:lnSpc>
                <a:spcPct val="150000"/>
              </a:lnSpc>
            </a:pPr>
            <a:r>
              <a:rPr lang="en-US" dirty="0">
                <a:highlight>
                  <a:srgbClr val="FFFF00"/>
                </a:highlight>
                <a:latin typeface="+mj-lt"/>
              </a:rPr>
              <a:t>Admin of Justice, Anthropology, Art History, Biology, Business, Economics, English, History, Humanities, Journalism</a:t>
            </a:r>
          </a:p>
        </p:txBody>
      </p:sp>
    </p:spTree>
    <p:extLst>
      <p:ext uri="{BB962C8B-B14F-4D97-AF65-F5344CB8AC3E}">
        <p14:creationId xmlns:p14="http://schemas.microsoft.com/office/powerpoint/2010/main" val="11563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A495C-7EC4-C8CB-9BF4-05486EFC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OER Expansion Grants - Individual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DE99-6F47-E999-B0F3-F01C2A94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832036" cy="4119172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($20,000 capped per eligible course</a:t>
            </a:r>
            <a:r>
              <a:rPr lang="en-US" sz="2400" dirty="0">
                <a:latin typeface="+mj-lt"/>
              </a:rPr>
              <a:t>, not per program or college)</a:t>
            </a:r>
          </a:p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For an existing ZTC program pathway or a ZTC program </a:t>
            </a:r>
            <a:r>
              <a:rPr lang="en-US" sz="2400" dirty="0">
                <a:latin typeface="+mj-lt"/>
              </a:rPr>
              <a:t>pathway under development using this resource to convert course textbooks to OER. </a:t>
            </a:r>
          </a:p>
          <a:p>
            <a:r>
              <a:rPr lang="en-US" sz="2400" dirty="0">
                <a:latin typeface="+mj-lt"/>
              </a:rPr>
              <a:t>Courses submitted for OER Expansion grants must not have been identified in a prior ZTC Degree Grant Program pathway plan. </a:t>
            </a:r>
          </a:p>
          <a:p>
            <a:r>
              <a:rPr lang="en-US" sz="2400" dirty="0">
                <a:latin typeface="+mj-lt"/>
              </a:rPr>
              <a:t>This grant may be a useful option for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developing additional GE courses for students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to complete their program of study in an expedited manner, per the authorizing legislation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C929052C-290D-22DC-D9AB-0364840D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" r="30454" b="3"/>
          <a:stretch/>
        </p:blipFill>
        <p:spPr>
          <a:xfrm>
            <a:off x="8469050" y="2562031"/>
            <a:ext cx="2758057" cy="28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D4264-D7CB-70A1-C252-02085D3E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89B7-09ED-89CD-79EB-1ADF349D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414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Who is using low cost and zero cost.</a:t>
            </a:r>
          </a:p>
          <a:p>
            <a:r>
              <a:rPr lang="en-US" dirty="0">
                <a:latin typeface="+mj-lt"/>
              </a:rPr>
              <a:t>Talk to your colleagues and encourage them to reach out.</a:t>
            </a:r>
          </a:p>
          <a:p>
            <a:r>
              <a:rPr lang="en-US" dirty="0">
                <a:latin typeface="+mj-lt"/>
              </a:rPr>
              <a:t>Are you interested in your course being OER?</a:t>
            </a:r>
          </a:p>
          <a:p>
            <a:r>
              <a:rPr lang="en-US" dirty="0">
                <a:latin typeface="+mj-lt"/>
              </a:rPr>
              <a:t>Would you liked to be informed/engaged in this work on campus?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80B34D9B-C20F-FE1F-7443-1EA03622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8" r="600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5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6C527-FF7F-B512-F169-B207F745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52" y="329184"/>
            <a:ext cx="665882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Campus Engagement: OERI Liaison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FA2BC6CB-F734-B80A-14E8-AF3E6D84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3" r="268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C231-945B-D771-4E3A-8AE34D3F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490" y="2536465"/>
            <a:ext cx="7068710" cy="405516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The OERI supports OERLs so that they may serve as advocates by taking an active role in increasing local OER awareness, adoption, and support. </a:t>
            </a:r>
          </a:p>
          <a:p>
            <a:r>
              <a:rPr lang="en-US" sz="2000" dirty="0">
                <a:latin typeface="+mj-lt"/>
              </a:rPr>
              <a:t>Each college’s OERL will be eligible for a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yearly stipend of $1,000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.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Attend two additional OERI or OERL Events </a:t>
            </a:r>
            <a:r>
              <a:rPr lang="en-US" sz="2000" dirty="0">
                <a:latin typeface="+mj-lt"/>
              </a:rPr>
              <a:t>(Webinars or Conversations) during the term, or host one.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Communicate with your local senate and faculty </a:t>
            </a:r>
            <a:r>
              <a:rPr lang="en-US" sz="2000" dirty="0">
                <a:latin typeface="+mj-lt"/>
              </a:rPr>
              <a:t>regarding the work of the OERI by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forwarding the OERI Newsletter broadly </a:t>
            </a:r>
            <a:r>
              <a:rPr lang="en-US" sz="2000" dirty="0">
                <a:latin typeface="+mj-lt"/>
              </a:rPr>
              <a:t>and reaching out to specific faculty and departments as warranted.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Check-in at least twice with an OERI representative </a:t>
            </a:r>
            <a:r>
              <a:rPr lang="en-US" sz="2000" dirty="0">
                <a:latin typeface="+mj-lt"/>
              </a:rPr>
              <a:t>to share local needs and issues.</a:t>
            </a:r>
          </a:p>
        </p:txBody>
      </p:sp>
    </p:spTree>
    <p:extLst>
      <p:ext uri="{BB962C8B-B14F-4D97-AF65-F5344CB8AC3E}">
        <p14:creationId xmlns:p14="http://schemas.microsoft.com/office/powerpoint/2010/main" val="224856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860C3-FC46-B894-0E6E-B9CCF1FC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CF974A-0A1B-F54B-A8D0-E358C5ADF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29141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17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0D6D-9E82-9A32-87C1-8C79650A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22621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hlinkClick r:id="rId2"/>
              </a:rPr>
              <a:t>SB1359</a:t>
            </a:r>
            <a:endParaRPr lang="en-US" sz="4800" b="1" dirty="0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24673A6A-B0DA-03E0-7A6D-0828825FF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07"/>
          <a:stretch/>
        </p:blipFill>
        <p:spPr>
          <a:xfrm>
            <a:off x="20" y="212651"/>
            <a:ext cx="12191980" cy="349796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3FA127-382A-74C1-5FD6-745C185AAA8B}"/>
              </a:ext>
            </a:extLst>
          </p:cNvPr>
          <p:cNvSpPr txBox="1"/>
          <p:nvPr/>
        </p:nvSpPr>
        <p:spPr>
          <a:xfrm>
            <a:off x="3033824" y="3752850"/>
            <a:ext cx="8675572" cy="2452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+mj-lt"/>
              </a:rPr>
              <a:t>Clearly highlight</a:t>
            </a:r>
            <a:r>
              <a:rPr lang="en-US" sz="2800" dirty="0">
                <a:latin typeface="+mj-lt"/>
              </a:rPr>
              <a:t>, by means that may include a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symbol or logo</a:t>
            </a:r>
            <a:r>
              <a:rPr lang="en-US" sz="2800" dirty="0">
                <a:latin typeface="+mj-lt"/>
              </a:rPr>
              <a:t> in a conspicuous place on the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online campus course schedule</a:t>
            </a:r>
            <a:r>
              <a:rPr lang="en-US" sz="2800" dirty="0">
                <a:latin typeface="+mj-lt"/>
              </a:rPr>
              <a:t>, the courses that exclusively use digital course materials that are free of charge to students and may have a low-cost option for print versions.</a:t>
            </a:r>
          </a:p>
        </p:txBody>
      </p:sp>
    </p:spTree>
    <p:extLst>
      <p:ext uri="{BB962C8B-B14F-4D97-AF65-F5344CB8AC3E}">
        <p14:creationId xmlns:p14="http://schemas.microsoft.com/office/powerpoint/2010/main" val="212167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7760" y="640080"/>
            <a:ext cx="6251112" cy="2337206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Zero Cost Degree Grant Program [ZTC]: An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7345" y="4636008"/>
            <a:ext cx="7259115" cy="204277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+mj-lt"/>
              </a:rPr>
              <a:t>In the Budget Act of 2021-22, the Legislature appropriated </a:t>
            </a:r>
            <a:r>
              <a:rPr lang="en-US" b="1" dirty="0">
                <a:latin typeface="+mj-lt"/>
              </a:rPr>
              <a:t>$115 million, one-time funding to the ZTC program </a:t>
            </a:r>
            <a:r>
              <a:rPr lang="en-US" dirty="0">
                <a:latin typeface="+mj-lt"/>
              </a:rPr>
              <a:t>to reduce the overall cost of education and decrease the time to completion for California community college students. (</a:t>
            </a:r>
            <a:r>
              <a:rPr lang="en-US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Code Section 78050-78052</a:t>
            </a:r>
            <a:r>
              <a:rPr lang="en-US" dirty="0">
                <a:latin typeface="+mj-lt"/>
              </a:rPr>
              <a:t>)</a:t>
            </a:r>
          </a:p>
          <a:p>
            <a:pPr algn="l"/>
            <a:endParaRPr lang="en-US" sz="2000" dirty="0">
              <a:latin typeface="+mj-lt"/>
            </a:endParaRPr>
          </a:p>
          <a:p>
            <a:pPr algn="l"/>
            <a:endParaRPr lang="en-US" sz="2000" dirty="0">
              <a:latin typeface="+mj-lt"/>
            </a:endParaRPr>
          </a:p>
        </p:txBody>
      </p:sp>
      <p:pic>
        <p:nvPicPr>
          <p:cNvPr id="26" name="Picture 25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F35F9EA3-F7FC-6401-8604-5BDE9262D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" r="5350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1C69-B78E-D7DD-F913-1B7B1B75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/>
              <a:t>Implementation Grant: $180,000</a:t>
            </a:r>
            <a:br>
              <a:rPr lang="en-US" b="1"/>
            </a:br>
            <a:r>
              <a:rPr lang="en-US" b="1"/>
              <a:t>Zero Textbook Cost Math Transfer Degree Pathway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0ADA-A6DB-197D-8B61-A9218280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828800"/>
            <a:ext cx="11052980" cy="48025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Training on accessibility, OER , Creative Commons License, and creation platforms like LibreTexts,  ADAPT, H5P etc. [Spring 24]</a:t>
            </a:r>
          </a:p>
          <a:p>
            <a:r>
              <a:rPr lang="en-US" sz="2400" dirty="0">
                <a:latin typeface="+mj-lt"/>
              </a:rPr>
              <a:t>Project Management [F24-F25]</a:t>
            </a:r>
          </a:p>
          <a:p>
            <a:r>
              <a:rPr lang="en-US" sz="2400" dirty="0">
                <a:latin typeface="+mj-lt"/>
              </a:rPr>
              <a:t>Curation, remixing, and creation of OER for the following courses:</a:t>
            </a:r>
          </a:p>
          <a:p>
            <a:pPr lvl="1"/>
            <a:r>
              <a:rPr lang="en-US" dirty="0">
                <a:latin typeface="+mj-lt"/>
              </a:rPr>
              <a:t>Math 1A: Calculus</a:t>
            </a:r>
          </a:p>
          <a:p>
            <a:pPr lvl="1"/>
            <a:r>
              <a:rPr lang="en-US" dirty="0">
                <a:latin typeface="+mj-lt"/>
              </a:rPr>
              <a:t>Math 1B: Calculus</a:t>
            </a:r>
          </a:p>
          <a:p>
            <a:pPr lvl="1"/>
            <a:r>
              <a:rPr lang="en-US" dirty="0">
                <a:latin typeface="+mj-lt"/>
              </a:rPr>
              <a:t>Math 1C: Calculus</a:t>
            </a:r>
          </a:p>
          <a:p>
            <a:pPr lvl="1"/>
            <a:r>
              <a:rPr lang="en-US" dirty="0">
                <a:latin typeface="+mj-lt"/>
              </a:rPr>
              <a:t>Math 1D: Calculus</a:t>
            </a:r>
          </a:p>
          <a:p>
            <a:pPr lvl="1"/>
            <a:r>
              <a:rPr lang="en-US" dirty="0">
                <a:latin typeface="+mj-lt"/>
              </a:rPr>
              <a:t>Math 2A: Differential Equations</a:t>
            </a:r>
          </a:p>
          <a:p>
            <a:pPr lvl="1"/>
            <a:r>
              <a:rPr lang="en-US" dirty="0">
                <a:latin typeface="+mj-lt"/>
              </a:rPr>
              <a:t>Math 2B: Linear Algebra</a:t>
            </a:r>
          </a:p>
          <a:p>
            <a:pPr lvl="1"/>
            <a:endParaRPr lang="en-US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By F25, Math will be a Zero Cost degree for students at De Anza College</a:t>
            </a:r>
          </a:p>
        </p:txBody>
      </p:sp>
    </p:spTree>
    <p:extLst>
      <p:ext uri="{BB962C8B-B14F-4D97-AF65-F5344CB8AC3E}">
        <p14:creationId xmlns:p14="http://schemas.microsoft.com/office/powerpoint/2010/main" val="22691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FE4BE-5D93-83CB-1074-E802170C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/>
              <a:t>PSME: Student Equity and Success Champions</a:t>
            </a:r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A05544-26A3-8A92-3B69-F920C97F1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464539"/>
              </p:ext>
            </p:extLst>
          </p:nvPr>
        </p:nvGraphicFramePr>
        <p:xfrm>
          <a:off x="1180834" y="1952841"/>
          <a:ext cx="9827283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048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1C69-B78E-D7DD-F913-1B7B1B75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" y="312983"/>
            <a:ext cx="11181855" cy="14421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Acceleration Grant: $150,000</a:t>
            </a:r>
            <a:br>
              <a:rPr lang="en-US" b="1" dirty="0"/>
            </a:br>
            <a:r>
              <a:rPr lang="en-US" b="1" dirty="0"/>
              <a:t>Zero Textbook Cost Kinesiology Transfer Degree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0ADA-A6DB-197D-8B61-A9218280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037454"/>
            <a:ext cx="11052980" cy="459393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Training [Spring 24]</a:t>
            </a:r>
          </a:p>
          <a:p>
            <a:r>
              <a:rPr lang="en-US" dirty="0">
                <a:latin typeface="+mj-lt"/>
              </a:rPr>
              <a:t>Project Management [F24-F26]</a:t>
            </a:r>
          </a:p>
          <a:p>
            <a:r>
              <a:rPr lang="en-US" dirty="0">
                <a:latin typeface="+mj-lt"/>
              </a:rPr>
              <a:t>Curation, remixing, and creation of OER for the following courses:</a:t>
            </a:r>
          </a:p>
          <a:p>
            <a:pPr lvl="1"/>
            <a:r>
              <a:rPr lang="en-US" sz="2800" dirty="0">
                <a:latin typeface="+mj-lt"/>
              </a:rPr>
              <a:t>KNES  45: Intro to Kinesiology</a:t>
            </a:r>
          </a:p>
          <a:p>
            <a:pPr lvl="1"/>
            <a:r>
              <a:rPr lang="en-US" sz="2800" dirty="0">
                <a:latin typeface="+mj-lt"/>
              </a:rPr>
              <a:t>PE Area 1-6</a:t>
            </a:r>
          </a:p>
          <a:p>
            <a:pPr lvl="1"/>
            <a:r>
              <a:rPr lang="en-US" sz="2800" dirty="0">
                <a:latin typeface="+mj-lt"/>
              </a:rPr>
              <a:t>BIO 40A, 40B, 40C: Human Anatomy and Physiology</a:t>
            </a:r>
          </a:p>
          <a:p>
            <a:pPr lvl="1"/>
            <a:r>
              <a:rPr lang="en-US" sz="2800" dirty="0">
                <a:latin typeface="+mj-lt"/>
              </a:rPr>
              <a:t>CHEM 30A: Intro to General, Organic and Biochemistry</a:t>
            </a:r>
          </a:p>
          <a:p>
            <a:pPr lvl="1"/>
            <a:endParaRPr lang="en-US" sz="20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2800" b="1" dirty="0">
                <a:latin typeface="+mj-lt"/>
              </a:rPr>
              <a:t>A total of 6 classes across three departments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By F26, Kinesiology will be a Zero Cost degree for students at De Anza College</a:t>
            </a:r>
          </a:p>
        </p:txBody>
      </p:sp>
    </p:spTree>
    <p:extLst>
      <p:ext uri="{BB962C8B-B14F-4D97-AF65-F5344CB8AC3E}">
        <p14:creationId xmlns:p14="http://schemas.microsoft.com/office/powerpoint/2010/main" val="177841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8B9D3-2033-AAD2-ADF0-420098A9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KNES/BIO/CHEM Hall of Fame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08286C-E64D-D3B4-B1F0-349D81FFA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571099"/>
              </p:ext>
            </p:extLst>
          </p:nvPr>
        </p:nvGraphicFramePr>
        <p:xfrm>
          <a:off x="838200" y="2259892"/>
          <a:ext cx="10890504" cy="336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59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A725C-1B3E-E6C8-2B39-5989A2EB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Acceleration Grants: In the works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D2A47-29F6-3572-659E-7A83734BC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We received $125,000 seed money for the following: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  <a:latin typeface="+mj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A.A.-T in Political Science [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Jim Nguyen </a:t>
            </a:r>
            <a:r>
              <a:rPr lang="en-US" sz="3200" dirty="0">
                <a:latin typeface="+mj-lt"/>
              </a:rPr>
              <a:t>and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Bob Stockwell</a:t>
            </a:r>
            <a:r>
              <a:rPr lang="en-US" sz="3200" dirty="0">
                <a:latin typeface="+mj-lt"/>
              </a:rPr>
              <a:t>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A.A.-T in Communication Studies [ The whole department</a:t>
            </a:r>
            <a:r>
              <a:rPr lang="en-US" sz="3200" dirty="0">
                <a:latin typeface="+mj-lt"/>
                <a:sym typeface="Wingdings" panose="05000000000000000000" pitchFamily="2" charset="2"/>
              </a:rPr>
              <a:t>]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A.A.-T in Psychology [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Susan Thomas</a:t>
            </a:r>
            <a:r>
              <a:rPr lang="en-US" sz="3200" dirty="0">
                <a:latin typeface="+mj-lt"/>
              </a:rPr>
              <a:t>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Certificate in Data Science [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Mary Pape </a:t>
            </a:r>
            <a:r>
              <a:rPr lang="en-US" sz="3200" dirty="0">
                <a:latin typeface="+mj-lt"/>
              </a:rPr>
              <a:t>and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Clare Nguyen</a:t>
            </a:r>
            <a:r>
              <a:rPr lang="en-US" sz="3200" dirty="0">
                <a:latin typeface="+mj-lt"/>
              </a:rPr>
              <a:t>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Advanced Cert in Early Childhood Education [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Jayanti Roy</a:t>
            </a:r>
            <a:r>
              <a:rPr lang="en-US" sz="3200" dirty="0"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4366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603</TotalTime>
  <Words>932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2013 - 2022 Theme</vt:lpstr>
      <vt:lpstr>OER/ZTC: Senate Update</vt:lpstr>
      <vt:lpstr>Agenda</vt:lpstr>
      <vt:lpstr>SB1359</vt:lpstr>
      <vt:lpstr>Zero Cost Degree Grant Program [ZTC]: An opportunity</vt:lpstr>
      <vt:lpstr>Implementation Grant: $180,000 Zero Textbook Cost Math Transfer Degree Pathway</vt:lpstr>
      <vt:lpstr>PSME: Student Equity and Success Champions</vt:lpstr>
      <vt:lpstr>Acceleration Grant: $150,000 Zero Textbook Cost Kinesiology Transfer Degree Pathway</vt:lpstr>
      <vt:lpstr>KNES/BIO/CHEM Hall of Fame</vt:lpstr>
      <vt:lpstr>Acceleration Grants: In the works</vt:lpstr>
      <vt:lpstr>Let’s Keep it Going: Money, Money, Money </vt:lpstr>
      <vt:lpstr>Acceleration II Grants</vt:lpstr>
      <vt:lpstr>Impact Grants</vt:lpstr>
      <vt:lpstr>OER Expansion Grants - Individual</vt:lpstr>
      <vt:lpstr>Communication</vt:lpstr>
      <vt:lpstr>Campus Engagement: OERI Liaison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Cost Degree Grant Program [ZTC]</dc:title>
  <dc:creator>Shagun Kaur</dc:creator>
  <cp:lastModifiedBy>Patty Guitron</cp:lastModifiedBy>
  <cp:revision>98</cp:revision>
  <dcterms:created xsi:type="dcterms:W3CDTF">2022-10-10T16:03:37Z</dcterms:created>
  <dcterms:modified xsi:type="dcterms:W3CDTF">2024-05-15T18:12:19Z</dcterms:modified>
</cp:coreProperties>
</file>