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C8F27F-99FC-45AA-8A66-3F94CDCD5DDC}" v="176" dt="2022-10-14T18:49:21.9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6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gun Kaur" userId="710ae0390bf4462d" providerId="LiveId" clId="{FEC8F27F-99FC-45AA-8A66-3F94CDCD5DDC}"/>
    <pc:docChg chg="undo custSel addSld modSld">
      <pc:chgData name="Shagun Kaur" userId="710ae0390bf4462d" providerId="LiveId" clId="{FEC8F27F-99FC-45AA-8A66-3F94CDCD5DDC}" dt="2022-10-14T18:49:21.943" v="634"/>
      <pc:docMkLst>
        <pc:docMk/>
      </pc:docMkLst>
      <pc:sldChg chg="addSp delSp modSp mod modAnim delDesignElem">
        <pc:chgData name="Shagun Kaur" userId="710ae0390bf4462d" providerId="LiveId" clId="{FEC8F27F-99FC-45AA-8A66-3F94CDCD5DDC}" dt="2022-10-14T18:48:35.703" v="630"/>
        <pc:sldMkLst>
          <pc:docMk/>
          <pc:sldMk cId="4189904719" sldId="256"/>
        </pc:sldMkLst>
        <pc:spChg chg="mod">
          <ac:chgData name="Shagun Kaur" userId="710ae0390bf4462d" providerId="LiveId" clId="{FEC8F27F-99FC-45AA-8A66-3F94CDCD5DDC}" dt="2022-10-14T18:48:12.219" v="624" actId="26606"/>
          <ac:spMkLst>
            <pc:docMk/>
            <pc:sldMk cId="4189904719" sldId="256"/>
            <ac:spMk id="2" creationId="{00000000-0000-0000-0000-000000000000}"/>
          </ac:spMkLst>
        </pc:spChg>
        <pc:spChg chg="mod ord">
          <ac:chgData name="Shagun Kaur" userId="710ae0390bf4462d" providerId="LiveId" clId="{FEC8F27F-99FC-45AA-8A66-3F94CDCD5DDC}" dt="2022-10-14T18:48:12.219" v="624" actId="26606"/>
          <ac:spMkLst>
            <pc:docMk/>
            <pc:sldMk cId="4189904719" sldId="256"/>
            <ac:spMk id="3" creationId="{00000000-0000-0000-0000-000000000000}"/>
          </ac:spMkLst>
        </pc:spChg>
        <pc:spChg chg="add del">
          <ac:chgData name="Shagun Kaur" userId="710ae0390bf4462d" providerId="LiveId" clId="{FEC8F27F-99FC-45AA-8A66-3F94CDCD5DDC}" dt="2022-10-14T18:48:12.219" v="624" actId="26606"/>
          <ac:spMkLst>
            <pc:docMk/>
            <pc:sldMk cId="4189904719" sldId="256"/>
            <ac:spMk id="10" creationId="{8BC298DB-2D5C-40A1-9A78-6B4A12198A9B}"/>
          </ac:spMkLst>
        </pc:spChg>
        <pc:spChg chg="add del">
          <ac:chgData name="Shagun Kaur" userId="710ae0390bf4462d" providerId="LiveId" clId="{FEC8F27F-99FC-45AA-8A66-3F94CDCD5DDC}" dt="2022-10-14T18:48:12.219" v="624" actId="26606"/>
          <ac:spMkLst>
            <pc:docMk/>
            <pc:sldMk cId="4189904719" sldId="256"/>
            <ac:spMk id="12" creationId="{35C2355B-7CE9-4192-9142-A41CA0A0C08B}"/>
          </ac:spMkLst>
        </pc:spChg>
        <pc:spChg chg="add del">
          <ac:chgData name="Shagun Kaur" userId="710ae0390bf4462d" providerId="LiveId" clId="{FEC8F27F-99FC-45AA-8A66-3F94CDCD5DDC}" dt="2022-10-14T18:48:12.219" v="624" actId="26606"/>
          <ac:spMkLst>
            <pc:docMk/>
            <pc:sldMk cId="4189904719" sldId="256"/>
            <ac:spMk id="23" creationId="{0CABCAE3-64FC-4149-819F-2C1812824154}"/>
          </ac:spMkLst>
        </pc:spChg>
        <pc:spChg chg="add del">
          <ac:chgData name="Shagun Kaur" userId="710ae0390bf4462d" providerId="LiveId" clId="{FEC8F27F-99FC-45AA-8A66-3F94CDCD5DDC}" dt="2022-10-14T18:48:12.219" v="624" actId="26606"/>
          <ac:spMkLst>
            <pc:docMk/>
            <pc:sldMk cId="4189904719" sldId="256"/>
            <ac:spMk id="31" creationId="{7C70BFDB-979D-4D01-8764-154458F98B93}"/>
          </ac:spMkLst>
        </pc:spChg>
        <pc:spChg chg="add del">
          <ac:chgData name="Shagun Kaur" userId="710ae0390bf4462d" providerId="LiveId" clId="{FEC8F27F-99FC-45AA-8A66-3F94CDCD5DDC}" dt="2022-10-14T18:48:12.219" v="624" actId="26606"/>
          <ac:spMkLst>
            <pc:docMk/>
            <pc:sldMk cId="4189904719" sldId="256"/>
            <ac:spMk id="33" creationId="{45FCB5B7-E85D-4C9D-AE9B-2B04C20D7C33}"/>
          </ac:spMkLst>
        </pc:spChg>
        <pc:spChg chg="add del">
          <ac:chgData name="Shagun Kaur" userId="710ae0390bf4462d" providerId="LiveId" clId="{FEC8F27F-99FC-45AA-8A66-3F94CDCD5DDC}" dt="2022-10-14T18:48:12.219" v="624" actId="26606"/>
          <ac:spMkLst>
            <pc:docMk/>
            <pc:sldMk cId="4189904719" sldId="256"/>
            <ac:spMk id="39" creationId="{66DEDBC9-7E02-4AC1-84C0-28900C560B7D}"/>
          </ac:spMkLst>
        </pc:spChg>
        <pc:grpChg chg="add del">
          <ac:chgData name="Shagun Kaur" userId="710ae0390bf4462d" providerId="LiveId" clId="{FEC8F27F-99FC-45AA-8A66-3F94CDCD5DDC}" dt="2022-10-14T18:48:12.219" v="624" actId="26606"/>
          <ac:grpSpMkLst>
            <pc:docMk/>
            <pc:sldMk cId="4189904719" sldId="256"/>
            <ac:grpSpMk id="35" creationId="{4C48EA7D-6DFA-4BAB-B557-0D500356BE3D}"/>
          </ac:grpSpMkLst>
        </pc:grpChg>
        <pc:picChg chg="mod">
          <ac:chgData name="Shagun Kaur" userId="710ae0390bf4462d" providerId="LiveId" clId="{FEC8F27F-99FC-45AA-8A66-3F94CDCD5DDC}" dt="2022-10-14T18:48:12.219" v="624" actId="26606"/>
          <ac:picMkLst>
            <pc:docMk/>
            <pc:sldMk cId="4189904719" sldId="256"/>
            <ac:picMk id="7" creationId="{25C3FDB4-8708-3B31-FC04-B681731F368F}"/>
          </ac:picMkLst>
        </pc:picChg>
        <pc:picChg chg="add del">
          <ac:chgData name="Shagun Kaur" userId="710ae0390bf4462d" providerId="LiveId" clId="{FEC8F27F-99FC-45AA-8A66-3F94CDCD5DDC}" dt="2022-10-14T18:48:12.219" v="624" actId="26606"/>
          <ac:picMkLst>
            <pc:docMk/>
            <pc:sldMk cId="4189904719" sldId="256"/>
            <ac:picMk id="16" creationId="{45CE2E7C-6AA3-4710-825D-4CDDF788C7BC}"/>
          </ac:picMkLst>
        </pc:picChg>
        <pc:picChg chg="add del">
          <ac:chgData name="Shagun Kaur" userId="710ae0390bf4462d" providerId="LiveId" clId="{FEC8F27F-99FC-45AA-8A66-3F94CDCD5DDC}" dt="2022-10-14T18:48:12.219" v="624" actId="26606"/>
          <ac:picMkLst>
            <pc:docMk/>
            <pc:sldMk cId="4189904719" sldId="256"/>
            <ac:picMk id="25" creationId="{012FDCFE-9AD2-4D8A-8CBF-B3AA37EBF6DD}"/>
          </ac:picMkLst>
        </pc:picChg>
        <pc:picChg chg="add del">
          <ac:chgData name="Shagun Kaur" userId="710ae0390bf4462d" providerId="LiveId" clId="{FEC8F27F-99FC-45AA-8A66-3F94CDCD5DDC}" dt="2022-10-14T18:48:12.219" v="624" actId="26606"/>
          <ac:picMkLst>
            <pc:docMk/>
            <pc:sldMk cId="4189904719" sldId="256"/>
            <ac:picMk id="43" creationId="{BAC44D98-B853-4420-8ED4-E3792706D41A}"/>
          </ac:picMkLst>
        </pc:picChg>
        <pc:cxnChg chg="add del">
          <ac:chgData name="Shagun Kaur" userId="710ae0390bf4462d" providerId="LiveId" clId="{FEC8F27F-99FC-45AA-8A66-3F94CDCD5DDC}" dt="2022-10-14T18:48:12.219" v="624" actId="26606"/>
          <ac:cxnSpMkLst>
            <pc:docMk/>
            <pc:sldMk cId="4189904719" sldId="256"/>
            <ac:cxnSpMk id="14" creationId="{06D05ED8-39E4-42F8-92CB-704C2BD0D215}"/>
          </ac:cxnSpMkLst>
        </pc:cxnChg>
        <pc:cxnChg chg="add del">
          <ac:chgData name="Shagun Kaur" userId="710ae0390bf4462d" providerId="LiveId" clId="{FEC8F27F-99FC-45AA-8A66-3F94CDCD5DDC}" dt="2022-10-14T18:48:12.219" v="624" actId="26606"/>
          <ac:cxnSpMkLst>
            <pc:docMk/>
            <pc:sldMk cId="4189904719" sldId="256"/>
            <ac:cxnSpMk id="18" creationId="{3256C6C3-0EDC-4651-AB37-9F26CFAA6C86}"/>
          </ac:cxnSpMkLst>
        </pc:cxnChg>
        <pc:cxnChg chg="add del">
          <ac:chgData name="Shagun Kaur" userId="710ae0390bf4462d" providerId="LiveId" clId="{FEC8F27F-99FC-45AA-8A66-3F94CDCD5DDC}" dt="2022-10-14T18:48:12.219" v="624" actId="26606"/>
          <ac:cxnSpMkLst>
            <pc:docMk/>
            <pc:sldMk cId="4189904719" sldId="256"/>
            <ac:cxnSpMk id="27" creationId="{FBD463FC-4CA8-4FF4-85A3-AF9F4B98D210}"/>
          </ac:cxnSpMkLst>
        </pc:cxnChg>
        <pc:cxnChg chg="add del">
          <ac:chgData name="Shagun Kaur" userId="710ae0390bf4462d" providerId="LiveId" clId="{FEC8F27F-99FC-45AA-8A66-3F94CDCD5DDC}" dt="2022-10-14T18:48:12.219" v="624" actId="26606"/>
          <ac:cxnSpMkLst>
            <pc:docMk/>
            <pc:sldMk cId="4189904719" sldId="256"/>
            <ac:cxnSpMk id="29" creationId="{A56012FD-74A8-4C91-B318-435CF2B71927}"/>
          </ac:cxnSpMkLst>
        </pc:cxnChg>
        <pc:cxnChg chg="add del">
          <ac:chgData name="Shagun Kaur" userId="710ae0390bf4462d" providerId="LiveId" clId="{FEC8F27F-99FC-45AA-8A66-3F94CDCD5DDC}" dt="2022-10-14T18:48:12.219" v="624" actId="26606"/>
          <ac:cxnSpMkLst>
            <pc:docMk/>
            <pc:sldMk cId="4189904719" sldId="256"/>
            <ac:cxnSpMk id="41" creationId="{5D8167BA-4647-4588-9EF8-AFA0496DC82C}"/>
          </ac:cxnSpMkLst>
        </pc:cxnChg>
        <pc:cxnChg chg="add del">
          <ac:chgData name="Shagun Kaur" userId="710ae0390bf4462d" providerId="LiveId" clId="{FEC8F27F-99FC-45AA-8A66-3F94CDCD5DDC}" dt="2022-10-14T18:48:12.219" v="624" actId="26606"/>
          <ac:cxnSpMkLst>
            <pc:docMk/>
            <pc:sldMk cId="4189904719" sldId="256"/>
            <ac:cxnSpMk id="45" creationId="{46625410-A0A9-42B8-96F9-540C7C42CBED}"/>
          </ac:cxnSpMkLst>
        </pc:cxnChg>
      </pc:sldChg>
      <pc:sldChg chg="addSp delSp modSp delDesignElem">
        <pc:chgData name="Shagun Kaur" userId="710ae0390bf4462d" providerId="LiveId" clId="{FEC8F27F-99FC-45AA-8A66-3F94CDCD5DDC}" dt="2022-10-14T18:49:21.943" v="634"/>
        <pc:sldMkLst>
          <pc:docMk/>
          <pc:sldMk cId="1774090612" sldId="257"/>
        </pc:sldMkLst>
        <pc:spChg chg="add del">
          <ac:chgData name="Shagun Kaur" userId="710ae0390bf4462d" providerId="LiveId" clId="{FEC8F27F-99FC-45AA-8A66-3F94CDCD5DDC}" dt="2022-10-14T18:47:57.081" v="622"/>
          <ac:spMkLst>
            <pc:docMk/>
            <pc:sldMk cId="1774090612" sldId="257"/>
            <ac:spMk id="9" creationId="{32D32A60-013B-47A8-8833-D2424080917B}"/>
          </ac:spMkLst>
        </pc:spChg>
        <pc:spChg chg="add del">
          <ac:chgData name="Shagun Kaur" userId="710ae0390bf4462d" providerId="LiveId" clId="{FEC8F27F-99FC-45AA-8A66-3F94CDCD5DDC}" dt="2022-10-14T18:47:57.081" v="622"/>
          <ac:spMkLst>
            <pc:docMk/>
            <pc:sldMk cId="1774090612" sldId="257"/>
            <ac:spMk id="11" creationId="{AE27932B-B694-4C4C-90D7-A0333A7C5876}"/>
          </ac:spMkLst>
        </pc:spChg>
        <pc:spChg chg="add del">
          <ac:chgData name="Shagun Kaur" userId="710ae0390bf4462d" providerId="LiveId" clId="{FEC8F27F-99FC-45AA-8A66-3F94CDCD5DDC}" dt="2022-10-14T18:47:57.081" v="622"/>
          <ac:spMkLst>
            <pc:docMk/>
            <pc:sldMk cId="1774090612" sldId="257"/>
            <ac:spMk id="15" creationId="{A9DA474E-6B91-4200-840F-0257B2358A75}"/>
          </ac:spMkLst>
        </pc:spChg>
        <pc:graphicFrameChg chg="mod">
          <ac:chgData name="Shagun Kaur" userId="710ae0390bf4462d" providerId="LiveId" clId="{FEC8F27F-99FC-45AA-8A66-3F94CDCD5DDC}" dt="2022-10-14T18:49:21.943" v="634"/>
          <ac:graphicFrameMkLst>
            <pc:docMk/>
            <pc:sldMk cId="1774090612" sldId="257"/>
            <ac:graphicFrameMk id="5" creationId="{297ED7BF-07F7-C366-1CD5-074312DF25E4}"/>
          </ac:graphicFrameMkLst>
        </pc:graphicFrameChg>
        <pc:picChg chg="add del">
          <ac:chgData name="Shagun Kaur" userId="710ae0390bf4462d" providerId="LiveId" clId="{FEC8F27F-99FC-45AA-8A66-3F94CDCD5DDC}" dt="2022-10-14T18:47:57.081" v="622"/>
          <ac:picMkLst>
            <pc:docMk/>
            <pc:sldMk cId="1774090612" sldId="257"/>
            <ac:picMk id="17" creationId="{DF63C9AD-AE6E-4512-8171-91612E84CCFB}"/>
          </ac:picMkLst>
        </pc:picChg>
        <pc:cxnChg chg="add del">
          <ac:chgData name="Shagun Kaur" userId="710ae0390bf4462d" providerId="LiveId" clId="{FEC8F27F-99FC-45AA-8A66-3F94CDCD5DDC}" dt="2022-10-14T18:47:57.081" v="622"/>
          <ac:cxnSpMkLst>
            <pc:docMk/>
            <pc:sldMk cId="1774090612" sldId="257"/>
            <ac:cxnSpMk id="13" creationId="{9EBB0476-5CF0-4F44-8D68-5D42D7AEE43A}"/>
          </ac:cxnSpMkLst>
        </pc:cxnChg>
        <pc:cxnChg chg="add del">
          <ac:chgData name="Shagun Kaur" userId="710ae0390bf4462d" providerId="LiveId" clId="{FEC8F27F-99FC-45AA-8A66-3F94CDCD5DDC}" dt="2022-10-14T18:47:57.081" v="622"/>
          <ac:cxnSpMkLst>
            <pc:docMk/>
            <pc:sldMk cId="1774090612" sldId="257"/>
            <ac:cxnSpMk id="19" creationId="{FE1A49CE-B63D-457A-A180-1C883E1A63D2}"/>
          </ac:cxnSpMkLst>
        </pc:cxnChg>
      </pc:sldChg>
      <pc:sldChg chg="addSp delSp modSp delDesignElem modNotesTx">
        <pc:chgData name="Shagun Kaur" userId="710ae0390bf4462d" providerId="LiveId" clId="{FEC8F27F-99FC-45AA-8A66-3F94CDCD5DDC}" dt="2022-10-14T18:47:57.081" v="622"/>
        <pc:sldMkLst>
          <pc:docMk/>
          <pc:sldMk cId="1218668994" sldId="258"/>
        </pc:sldMkLst>
        <pc:spChg chg="mod">
          <ac:chgData name="Shagun Kaur" userId="710ae0390bf4462d" providerId="LiveId" clId="{FEC8F27F-99FC-45AA-8A66-3F94CDCD5DDC}" dt="2022-10-14T18:47:57.081" v="622"/>
          <ac:spMkLst>
            <pc:docMk/>
            <pc:sldMk cId="1218668994" sldId="258"/>
            <ac:spMk id="2" creationId="{00000000-0000-0000-0000-000000000000}"/>
          </ac:spMkLst>
        </pc:spChg>
        <pc:spChg chg="add del">
          <ac:chgData name="Shagun Kaur" userId="710ae0390bf4462d" providerId="LiveId" clId="{FEC8F27F-99FC-45AA-8A66-3F94CDCD5DDC}" dt="2022-10-14T18:47:57.081" v="622"/>
          <ac:spMkLst>
            <pc:docMk/>
            <pc:sldMk cId="1218668994" sldId="258"/>
            <ac:spMk id="9" creationId="{482E7304-2AC2-4A5C-924D-A6AC3FFC5EAC}"/>
          </ac:spMkLst>
        </pc:spChg>
        <pc:spChg chg="add del">
          <ac:chgData name="Shagun Kaur" userId="710ae0390bf4462d" providerId="LiveId" clId="{FEC8F27F-99FC-45AA-8A66-3F94CDCD5DDC}" dt="2022-10-14T18:47:57.081" v="622"/>
          <ac:spMkLst>
            <pc:docMk/>
            <pc:sldMk cId="1218668994" sldId="258"/>
            <ac:spMk id="13" creationId="{A3C183B1-1D4B-4E3D-A02E-A426E3BFA016}"/>
          </ac:spMkLst>
        </pc:spChg>
        <pc:graphicFrameChg chg="mod">
          <ac:chgData name="Shagun Kaur" userId="710ae0390bf4462d" providerId="LiveId" clId="{FEC8F27F-99FC-45AA-8A66-3F94CDCD5DDC}" dt="2022-10-14T16:59:47.743" v="95" actId="207"/>
          <ac:graphicFrameMkLst>
            <pc:docMk/>
            <pc:sldMk cId="1218668994" sldId="258"/>
            <ac:graphicFrameMk id="5" creationId="{085C3407-FB58-E379-25F5-CCF891ACB31D}"/>
          </ac:graphicFrameMkLst>
        </pc:graphicFrameChg>
        <pc:cxnChg chg="add del">
          <ac:chgData name="Shagun Kaur" userId="710ae0390bf4462d" providerId="LiveId" clId="{FEC8F27F-99FC-45AA-8A66-3F94CDCD5DDC}" dt="2022-10-14T18:47:57.081" v="622"/>
          <ac:cxnSpMkLst>
            <pc:docMk/>
            <pc:sldMk cId="1218668994" sldId="258"/>
            <ac:cxnSpMk id="11" creationId="{D259FEF2-F6A5-442F-BA10-4E39EECD0ABE}"/>
          </ac:cxnSpMkLst>
        </pc:cxnChg>
      </pc:sldChg>
      <pc:sldChg chg="addSp delSp modSp delDesignElem">
        <pc:chgData name="Shagun Kaur" userId="710ae0390bf4462d" providerId="LiveId" clId="{FEC8F27F-99FC-45AA-8A66-3F94CDCD5DDC}" dt="2022-10-14T18:47:57.081" v="622"/>
        <pc:sldMkLst>
          <pc:docMk/>
          <pc:sldMk cId="4106916793" sldId="259"/>
        </pc:sldMkLst>
        <pc:spChg chg="add del">
          <ac:chgData name="Shagun Kaur" userId="710ae0390bf4462d" providerId="LiveId" clId="{FEC8F27F-99FC-45AA-8A66-3F94CDCD5DDC}" dt="2022-10-14T18:47:57.081" v="622"/>
          <ac:spMkLst>
            <pc:docMk/>
            <pc:sldMk cId="4106916793" sldId="259"/>
            <ac:spMk id="9" creationId="{32D32A60-013B-47A8-8833-D2424080917B}"/>
          </ac:spMkLst>
        </pc:spChg>
        <pc:spChg chg="add del">
          <ac:chgData name="Shagun Kaur" userId="710ae0390bf4462d" providerId="LiveId" clId="{FEC8F27F-99FC-45AA-8A66-3F94CDCD5DDC}" dt="2022-10-14T18:47:57.081" v="622"/>
          <ac:spMkLst>
            <pc:docMk/>
            <pc:sldMk cId="4106916793" sldId="259"/>
            <ac:spMk id="11" creationId="{AE27932B-B694-4C4C-90D7-A0333A7C5876}"/>
          </ac:spMkLst>
        </pc:spChg>
        <pc:spChg chg="add del">
          <ac:chgData name="Shagun Kaur" userId="710ae0390bf4462d" providerId="LiveId" clId="{FEC8F27F-99FC-45AA-8A66-3F94CDCD5DDC}" dt="2022-10-14T18:47:57.081" v="622"/>
          <ac:spMkLst>
            <pc:docMk/>
            <pc:sldMk cId="4106916793" sldId="259"/>
            <ac:spMk id="15" creationId="{A9DA474E-6B91-4200-840F-0257B2358A75}"/>
          </ac:spMkLst>
        </pc:spChg>
        <pc:graphicFrameChg chg="mod">
          <ac:chgData name="Shagun Kaur" userId="710ae0390bf4462d" providerId="LiveId" clId="{FEC8F27F-99FC-45AA-8A66-3F94CDCD5DDC}" dt="2022-10-14T16:58:31.143" v="80" actId="207"/>
          <ac:graphicFrameMkLst>
            <pc:docMk/>
            <pc:sldMk cId="4106916793" sldId="259"/>
            <ac:graphicFrameMk id="5" creationId="{A97F61F7-331D-D491-8BF8-DAE8B98D860F}"/>
          </ac:graphicFrameMkLst>
        </pc:graphicFrameChg>
        <pc:picChg chg="add del">
          <ac:chgData name="Shagun Kaur" userId="710ae0390bf4462d" providerId="LiveId" clId="{FEC8F27F-99FC-45AA-8A66-3F94CDCD5DDC}" dt="2022-10-14T18:47:57.081" v="622"/>
          <ac:picMkLst>
            <pc:docMk/>
            <pc:sldMk cId="4106916793" sldId="259"/>
            <ac:picMk id="17" creationId="{DF63C9AD-AE6E-4512-8171-91612E84CCFB}"/>
          </ac:picMkLst>
        </pc:picChg>
        <pc:cxnChg chg="add del">
          <ac:chgData name="Shagun Kaur" userId="710ae0390bf4462d" providerId="LiveId" clId="{FEC8F27F-99FC-45AA-8A66-3F94CDCD5DDC}" dt="2022-10-14T18:47:57.081" v="622"/>
          <ac:cxnSpMkLst>
            <pc:docMk/>
            <pc:sldMk cId="4106916793" sldId="259"/>
            <ac:cxnSpMk id="13" creationId="{9EBB0476-5CF0-4F44-8D68-5D42D7AEE43A}"/>
          </ac:cxnSpMkLst>
        </pc:cxnChg>
        <pc:cxnChg chg="add del">
          <ac:chgData name="Shagun Kaur" userId="710ae0390bf4462d" providerId="LiveId" clId="{FEC8F27F-99FC-45AA-8A66-3F94CDCD5DDC}" dt="2022-10-14T18:47:57.081" v="622"/>
          <ac:cxnSpMkLst>
            <pc:docMk/>
            <pc:sldMk cId="4106916793" sldId="259"/>
            <ac:cxnSpMk id="19" creationId="{FE1A49CE-B63D-457A-A180-1C883E1A63D2}"/>
          </ac:cxnSpMkLst>
        </pc:cxnChg>
      </pc:sldChg>
      <pc:sldChg chg="modSp mod">
        <pc:chgData name="Shagun Kaur" userId="710ae0390bf4462d" providerId="LiveId" clId="{FEC8F27F-99FC-45AA-8A66-3F94CDCD5DDC}" dt="2022-10-14T18:47:57.081" v="622"/>
        <pc:sldMkLst>
          <pc:docMk/>
          <pc:sldMk cId="3779025604" sldId="261"/>
        </pc:sldMkLst>
        <pc:spChg chg="mod">
          <ac:chgData name="Shagun Kaur" userId="710ae0390bf4462d" providerId="LiveId" clId="{FEC8F27F-99FC-45AA-8A66-3F94CDCD5DDC}" dt="2022-10-14T18:47:57.081" v="622"/>
          <ac:spMkLst>
            <pc:docMk/>
            <pc:sldMk cId="3779025604" sldId="261"/>
            <ac:spMk id="3" creationId="{00000000-0000-0000-0000-000000000000}"/>
          </ac:spMkLst>
        </pc:spChg>
      </pc:sldChg>
      <pc:sldChg chg="modSp mod">
        <pc:chgData name="Shagun Kaur" userId="710ae0390bf4462d" providerId="LiveId" clId="{FEC8F27F-99FC-45AA-8A66-3F94CDCD5DDC}" dt="2022-10-14T18:47:57.081" v="622"/>
        <pc:sldMkLst>
          <pc:docMk/>
          <pc:sldMk cId="4084550430" sldId="263"/>
        </pc:sldMkLst>
        <pc:spChg chg="mod">
          <ac:chgData name="Shagun Kaur" userId="710ae0390bf4462d" providerId="LiveId" clId="{FEC8F27F-99FC-45AA-8A66-3F94CDCD5DDC}" dt="2022-10-14T18:47:57.081" v="622"/>
          <ac:spMkLst>
            <pc:docMk/>
            <pc:sldMk cId="4084550430" sldId="263"/>
            <ac:spMk id="3" creationId="{00000000-0000-0000-0000-000000000000}"/>
          </ac:spMkLst>
        </pc:spChg>
      </pc:sldChg>
      <pc:sldChg chg="addSp delSp modSp add mod setBg">
        <pc:chgData name="Shagun Kaur" userId="710ae0390bf4462d" providerId="LiveId" clId="{FEC8F27F-99FC-45AA-8A66-3F94CDCD5DDC}" dt="2022-10-14T18:47:57.081" v="622"/>
        <pc:sldMkLst>
          <pc:docMk/>
          <pc:sldMk cId="4155931629" sldId="264"/>
        </pc:sldMkLst>
        <pc:spChg chg="mod">
          <ac:chgData name="Shagun Kaur" userId="710ae0390bf4462d" providerId="LiveId" clId="{FEC8F27F-99FC-45AA-8A66-3F94CDCD5DDC}" dt="2022-10-14T18:47:57.081" v="622"/>
          <ac:spMkLst>
            <pc:docMk/>
            <pc:sldMk cId="4155931629" sldId="264"/>
            <ac:spMk id="2" creationId="{00000000-0000-0000-0000-000000000000}"/>
          </ac:spMkLst>
        </pc:spChg>
        <pc:spChg chg="del mod">
          <ac:chgData name="Shagun Kaur" userId="710ae0390bf4462d" providerId="LiveId" clId="{FEC8F27F-99FC-45AA-8A66-3F94CDCD5DDC}" dt="2022-10-14T17:03:00.770" v="155" actId="26606"/>
          <ac:spMkLst>
            <pc:docMk/>
            <pc:sldMk cId="4155931629" sldId="264"/>
            <ac:spMk id="3" creationId="{00000000-0000-0000-0000-000000000000}"/>
          </ac:spMkLst>
        </pc:spChg>
        <pc:spChg chg="add del">
          <ac:chgData name="Shagun Kaur" userId="710ae0390bf4462d" providerId="LiveId" clId="{FEC8F27F-99FC-45AA-8A66-3F94CDCD5DDC}" dt="2022-10-14T17:03:44.196" v="160" actId="26606"/>
          <ac:spMkLst>
            <pc:docMk/>
            <pc:sldMk cId="4155931629" sldId="264"/>
            <ac:spMk id="9" creationId="{482E7304-2AC2-4A5C-924D-A6AC3FFC5EAC}"/>
          </ac:spMkLst>
        </pc:spChg>
        <pc:spChg chg="add del">
          <ac:chgData name="Shagun Kaur" userId="710ae0390bf4462d" providerId="LiveId" clId="{FEC8F27F-99FC-45AA-8A66-3F94CDCD5DDC}" dt="2022-10-14T17:03:44.196" v="160" actId="26606"/>
          <ac:spMkLst>
            <pc:docMk/>
            <pc:sldMk cId="4155931629" sldId="264"/>
            <ac:spMk id="13" creationId="{A3C183B1-1D4B-4E3D-A02E-A426E3BFA016}"/>
          </ac:spMkLst>
        </pc:spChg>
        <pc:spChg chg="add del">
          <ac:chgData name="Shagun Kaur" userId="710ae0390bf4462d" providerId="LiveId" clId="{FEC8F27F-99FC-45AA-8A66-3F94CDCD5DDC}" dt="2022-10-14T17:06:40.961" v="274" actId="26606"/>
          <ac:spMkLst>
            <pc:docMk/>
            <pc:sldMk cId="4155931629" sldId="264"/>
            <ac:spMk id="18" creationId="{482E7304-2AC2-4A5C-924D-A6AC3FFC5EAC}"/>
          </ac:spMkLst>
        </pc:spChg>
        <pc:spChg chg="add del">
          <ac:chgData name="Shagun Kaur" userId="710ae0390bf4462d" providerId="LiveId" clId="{FEC8F27F-99FC-45AA-8A66-3F94CDCD5DDC}" dt="2022-10-14T17:06:40.961" v="274" actId="26606"/>
          <ac:spMkLst>
            <pc:docMk/>
            <pc:sldMk cId="4155931629" sldId="264"/>
            <ac:spMk id="22" creationId="{A3C183B1-1D4B-4E3D-A02E-A426E3BFA016}"/>
          </ac:spMkLst>
        </pc:spChg>
        <pc:spChg chg="add del">
          <ac:chgData name="Shagun Kaur" userId="710ae0390bf4462d" providerId="LiveId" clId="{FEC8F27F-99FC-45AA-8A66-3F94CDCD5DDC}" dt="2022-10-14T17:07:18.244" v="279" actId="26606"/>
          <ac:spMkLst>
            <pc:docMk/>
            <pc:sldMk cId="4155931629" sldId="264"/>
            <ac:spMk id="27" creationId="{32D32A60-013B-47A8-8833-D2424080917B}"/>
          </ac:spMkLst>
        </pc:spChg>
        <pc:spChg chg="add del">
          <ac:chgData name="Shagun Kaur" userId="710ae0390bf4462d" providerId="LiveId" clId="{FEC8F27F-99FC-45AA-8A66-3F94CDCD5DDC}" dt="2022-10-14T17:07:18.244" v="279" actId="26606"/>
          <ac:spMkLst>
            <pc:docMk/>
            <pc:sldMk cId="4155931629" sldId="264"/>
            <ac:spMk id="29" creationId="{AE27932B-B694-4C4C-90D7-A0333A7C5876}"/>
          </ac:spMkLst>
        </pc:spChg>
        <pc:spChg chg="add del">
          <ac:chgData name="Shagun Kaur" userId="710ae0390bf4462d" providerId="LiveId" clId="{FEC8F27F-99FC-45AA-8A66-3F94CDCD5DDC}" dt="2022-10-14T17:07:18.244" v="279" actId="26606"/>
          <ac:spMkLst>
            <pc:docMk/>
            <pc:sldMk cId="4155931629" sldId="264"/>
            <ac:spMk id="33" creationId="{A9DA474E-6B91-4200-840F-0257B2358A75}"/>
          </ac:spMkLst>
        </pc:spChg>
        <pc:spChg chg="add del">
          <ac:chgData name="Shagun Kaur" userId="710ae0390bf4462d" providerId="LiveId" clId="{FEC8F27F-99FC-45AA-8A66-3F94CDCD5DDC}" dt="2022-10-14T17:07:18.229" v="278" actId="26606"/>
          <ac:spMkLst>
            <pc:docMk/>
            <pc:sldMk cId="4155931629" sldId="264"/>
            <ac:spMk id="42" creationId="{1B6FE1E6-1155-46CD-9113-BC03DDD53DEB}"/>
          </ac:spMkLst>
        </pc:spChg>
        <pc:spChg chg="add del">
          <ac:chgData name="Shagun Kaur" userId="710ae0390bf4462d" providerId="LiveId" clId="{FEC8F27F-99FC-45AA-8A66-3F94CDCD5DDC}" dt="2022-10-14T17:07:18.229" v="278" actId="26606"/>
          <ac:spMkLst>
            <pc:docMk/>
            <pc:sldMk cId="4155931629" sldId="264"/>
            <ac:spMk id="44" creationId="{F80DFCE9-814C-46CF-8B54-3DF7C405D591}"/>
          </ac:spMkLst>
        </pc:spChg>
        <pc:graphicFrameChg chg="add mod modGraphic">
          <ac:chgData name="Shagun Kaur" userId="710ae0390bf4462d" providerId="LiveId" clId="{FEC8F27F-99FC-45AA-8A66-3F94CDCD5DDC}" dt="2022-10-14T17:07:51.370" v="283" actId="255"/>
          <ac:graphicFrameMkLst>
            <pc:docMk/>
            <pc:sldMk cId="4155931629" sldId="264"/>
            <ac:graphicFrameMk id="5" creationId="{F39F2872-3EE6-6271-B026-7FBEFC857EDA}"/>
          </ac:graphicFrameMkLst>
        </pc:graphicFrameChg>
        <pc:picChg chg="add del">
          <ac:chgData name="Shagun Kaur" userId="710ae0390bf4462d" providerId="LiveId" clId="{FEC8F27F-99FC-45AA-8A66-3F94CDCD5DDC}" dt="2022-10-14T17:07:18.244" v="279" actId="26606"/>
          <ac:picMkLst>
            <pc:docMk/>
            <pc:sldMk cId="4155931629" sldId="264"/>
            <ac:picMk id="35" creationId="{DF63C9AD-AE6E-4512-8171-91612E84CCFB}"/>
          </ac:picMkLst>
        </pc:picChg>
        <pc:picChg chg="add del">
          <ac:chgData name="Shagun Kaur" userId="710ae0390bf4462d" providerId="LiveId" clId="{FEC8F27F-99FC-45AA-8A66-3F94CDCD5DDC}" dt="2022-10-14T17:07:18.229" v="278" actId="26606"/>
          <ac:picMkLst>
            <pc:docMk/>
            <pc:sldMk cId="4155931629" sldId="264"/>
            <ac:picMk id="48" creationId="{4CB4C886-8576-4974-AB93-DE953D24393F}"/>
          </ac:picMkLst>
        </pc:picChg>
        <pc:cxnChg chg="add del">
          <ac:chgData name="Shagun Kaur" userId="710ae0390bf4462d" providerId="LiveId" clId="{FEC8F27F-99FC-45AA-8A66-3F94CDCD5DDC}" dt="2022-10-14T17:03:44.196" v="160" actId="26606"/>
          <ac:cxnSpMkLst>
            <pc:docMk/>
            <pc:sldMk cId="4155931629" sldId="264"/>
            <ac:cxnSpMk id="11" creationId="{D259FEF2-F6A5-442F-BA10-4E39EECD0ABE}"/>
          </ac:cxnSpMkLst>
        </pc:cxnChg>
        <pc:cxnChg chg="add del">
          <ac:chgData name="Shagun Kaur" userId="710ae0390bf4462d" providerId="LiveId" clId="{FEC8F27F-99FC-45AA-8A66-3F94CDCD5DDC}" dt="2022-10-14T17:06:40.961" v="274" actId="26606"/>
          <ac:cxnSpMkLst>
            <pc:docMk/>
            <pc:sldMk cId="4155931629" sldId="264"/>
            <ac:cxnSpMk id="20" creationId="{D259FEF2-F6A5-442F-BA10-4E39EECD0ABE}"/>
          </ac:cxnSpMkLst>
        </pc:cxnChg>
        <pc:cxnChg chg="add del">
          <ac:chgData name="Shagun Kaur" userId="710ae0390bf4462d" providerId="LiveId" clId="{FEC8F27F-99FC-45AA-8A66-3F94CDCD5DDC}" dt="2022-10-14T17:07:18.244" v="279" actId="26606"/>
          <ac:cxnSpMkLst>
            <pc:docMk/>
            <pc:sldMk cId="4155931629" sldId="264"/>
            <ac:cxnSpMk id="31" creationId="{9EBB0476-5CF0-4F44-8D68-5D42D7AEE43A}"/>
          </ac:cxnSpMkLst>
        </pc:cxnChg>
        <pc:cxnChg chg="add del">
          <ac:chgData name="Shagun Kaur" userId="710ae0390bf4462d" providerId="LiveId" clId="{FEC8F27F-99FC-45AA-8A66-3F94CDCD5DDC}" dt="2022-10-14T17:07:18.244" v="279" actId="26606"/>
          <ac:cxnSpMkLst>
            <pc:docMk/>
            <pc:sldMk cId="4155931629" sldId="264"/>
            <ac:cxnSpMk id="37" creationId="{FE1A49CE-B63D-457A-A180-1C883E1A63D2}"/>
          </ac:cxnSpMkLst>
        </pc:cxnChg>
        <pc:cxnChg chg="add del">
          <ac:chgData name="Shagun Kaur" userId="710ae0390bf4462d" providerId="LiveId" clId="{FEC8F27F-99FC-45AA-8A66-3F94CDCD5DDC}" dt="2022-10-14T17:07:18.229" v="278" actId="26606"/>
          <ac:cxnSpMkLst>
            <pc:docMk/>
            <pc:sldMk cId="4155931629" sldId="264"/>
            <ac:cxnSpMk id="46" creationId="{34EA8DE4-CCC2-431B-8C80-EA90145DB847}"/>
          </ac:cxnSpMkLst>
        </pc:cxnChg>
        <pc:cxnChg chg="add del">
          <ac:chgData name="Shagun Kaur" userId="710ae0390bf4462d" providerId="LiveId" clId="{FEC8F27F-99FC-45AA-8A66-3F94CDCD5DDC}" dt="2022-10-14T17:07:18.229" v="278" actId="26606"/>
          <ac:cxnSpMkLst>
            <pc:docMk/>
            <pc:sldMk cId="4155931629" sldId="264"/>
            <ac:cxnSpMk id="50" creationId="{9F386762-7F04-4308-9C63-5F9B6DD51527}"/>
          </ac:cxnSpMkLst>
        </pc:cxnChg>
      </pc:sldChg>
      <pc:sldChg chg="addSp delSp modSp add mod">
        <pc:chgData name="Shagun Kaur" userId="710ae0390bf4462d" providerId="LiveId" clId="{FEC8F27F-99FC-45AA-8A66-3F94CDCD5DDC}" dt="2022-10-14T18:47:57.081" v="622"/>
        <pc:sldMkLst>
          <pc:docMk/>
          <pc:sldMk cId="1320653378" sldId="265"/>
        </pc:sldMkLst>
        <pc:spChg chg="mod">
          <ac:chgData name="Shagun Kaur" userId="710ae0390bf4462d" providerId="LiveId" clId="{FEC8F27F-99FC-45AA-8A66-3F94CDCD5DDC}" dt="2022-10-14T18:44:43.685" v="588" actId="14100"/>
          <ac:spMkLst>
            <pc:docMk/>
            <pc:sldMk cId="1320653378" sldId="265"/>
            <ac:spMk id="2" creationId="{00000000-0000-0000-0000-000000000000}"/>
          </ac:spMkLst>
        </pc:spChg>
        <pc:spChg chg="add mod">
          <ac:chgData name="Shagun Kaur" userId="710ae0390bf4462d" providerId="LiveId" clId="{FEC8F27F-99FC-45AA-8A66-3F94CDCD5DDC}" dt="2022-10-14T18:47:57.081" v="622"/>
          <ac:spMkLst>
            <pc:docMk/>
            <pc:sldMk cId="1320653378" sldId="265"/>
            <ac:spMk id="4" creationId="{BE25E032-F740-D6E9-15C1-0ADDE2CE7592}"/>
          </ac:spMkLst>
        </pc:spChg>
        <pc:graphicFrameChg chg="del">
          <ac:chgData name="Shagun Kaur" userId="710ae0390bf4462d" providerId="LiveId" clId="{FEC8F27F-99FC-45AA-8A66-3F94CDCD5DDC}" dt="2022-10-14T18:39:24.162" v="314" actId="478"/>
          <ac:graphicFrameMkLst>
            <pc:docMk/>
            <pc:sldMk cId="1320653378" sldId="265"/>
            <ac:graphicFrameMk id="5" creationId="{F39F2872-3EE6-6271-B026-7FBEFC857EDA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895A06-8A14-4E0F-89B1-4DDEADB1662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8CA21C1-9312-4789-BE0A-3C33C1D6919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Certify commitment to ZTC program requirements.</a:t>
          </a:r>
        </a:p>
      </dgm:t>
    </dgm:pt>
    <dgm:pt modelId="{54D3FA04-A38B-4FFA-9F90-A24E5C7B5A0D}" type="parTrans" cxnId="{3D0846BA-E5E5-4402-AECB-3A0D1A964783}">
      <dgm:prSet/>
      <dgm:spPr/>
      <dgm:t>
        <a:bodyPr/>
        <a:lstStyle/>
        <a:p>
          <a:endParaRPr lang="en-US"/>
        </a:p>
      </dgm:t>
    </dgm:pt>
    <dgm:pt modelId="{B4868997-D673-41CF-9003-930D1C5C3E79}" type="sibTrans" cxnId="{3D0846BA-E5E5-4402-AECB-3A0D1A964783}">
      <dgm:prSet/>
      <dgm:spPr/>
      <dgm:t>
        <a:bodyPr/>
        <a:lstStyle/>
        <a:p>
          <a:endParaRPr lang="en-US"/>
        </a:p>
      </dgm:t>
    </dgm:pt>
    <dgm:pt modelId="{29E680EE-0F1A-4BB5-BEE3-F806919FAD2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Identify a ZTC program for development. (Clarification – colleges should specify at least one.) </a:t>
          </a:r>
        </a:p>
      </dgm:t>
    </dgm:pt>
    <dgm:pt modelId="{3F582AB9-360B-4124-8A58-4E208068C95E}" type="parTrans" cxnId="{6ADB55A8-3FAF-4FC4-BB11-03A5B6FB1B38}">
      <dgm:prSet/>
      <dgm:spPr/>
      <dgm:t>
        <a:bodyPr/>
        <a:lstStyle/>
        <a:p>
          <a:endParaRPr lang="en-US"/>
        </a:p>
      </dgm:t>
    </dgm:pt>
    <dgm:pt modelId="{36EE2CD3-EEBA-420A-BFB8-51328A7C87FC}" type="sibTrans" cxnId="{6ADB55A8-3FAF-4FC4-BB11-03A5B6FB1B38}">
      <dgm:prSet/>
      <dgm:spPr/>
      <dgm:t>
        <a:bodyPr/>
        <a:lstStyle/>
        <a:p>
          <a:endParaRPr lang="en-US"/>
        </a:p>
      </dgm:t>
    </dgm:pt>
    <dgm:pt modelId="{F82331AC-65E7-4B2E-8CA0-B639457A350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Paid by Apportionment  “Apportionment” refers to the distribution of funds to the colleges that already occurs at regular intervals. </a:t>
          </a:r>
        </a:p>
      </dgm:t>
    </dgm:pt>
    <dgm:pt modelId="{864AC718-DEEB-45E8-B03C-C84905C706EB}" type="parTrans" cxnId="{51496638-52E8-426A-A16D-9DA6E46C1348}">
      <dgm:prSet/>
      <dgm:spPr/>
      <dgm:t>
        <a:bodyPr/>
        <a:lstStyle/>
        <a:p>
          <a:endParaRPr lang="en-US"/>
        </a:p>
      </dgm:t>
    </dgm:pt>
    <dgm:pt modelId="{CD318D04-A405-4C18-A79C-C99A3F72D5EC}" type="sibTrans" cxnId="{51496638-52E8-426A-A16D-9DA6E46C1348}">
      <dgm:prSet/>
      <dgm:spPr/>
      <dgm:t>
        <a:bodyPr/>
        <a:lstStyle/>
        <a:p>
          <a:endParaRPr lang="en-US"/>
        </a:p>
      </dgm:t>
    </dgm:pt>
    <dgm:pt modelId="{5C20253F-CB0F-498D-81F8-C64B9DA82CEE}" type="pres">
      <dgm:prSet presAssocID="{73895A06-8A14-4E0F-89B1-4DDEADB1662E}" presName="root" presStyleCnt="0">
        <dgm:presLayoutVars>
          <dgm:dir/>
          <dgm:resizeHandles val="exact"/>
        </dgm:presLayoutVars>
      </dgm:prSet>
      <dgm:spPr/>
    </dgm:pt>
    <dgm:pt modelId="{2A1B9DCC-6981-4195-A9DA-2090DC5F49C6}" type="pres">
      <dgm:prSet presAssocID="{08CA21C1-9312-4789-BE0A-3C33C1D69194}" presName="compNode" presStyleCnt="0"/>
      <dgm:spPr/>
    </dgm:pt>
    <dgm:pt modelId="{D449CB8B-04D4-45D3-BDDB-80CA74686DBA}" type="pres">
      <dgm:prSet presAssocID="{08CA21C1-9312-4789-BE0A-3C33C1D69194}" presName="bgRect" presStyleLbl="bgShp" presStyleIdx="0" presStyleCnt="3"/>
      <dgm:spPr>
        <a:solidFill>
          <a:srgbClr val="002060"/>
        </a:solidFill>
      </dgm:spPr>
    </dgm:pt>
    <dgm:pt modelId="{0E76F5B6-1D61-4DDF-B924-338A2ADA2945}" type="pres">
      <dgm:prSet presAssocID="{08CA21C1-9312-4789-BE0A-3C33C1D6919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"/>
        </a:ext>
      </dgm:extLst>
    </dgm:pt>
    <dgm:pt modelId="{C063BB49-C03B-4D46-B4D7-AC1022311BE6}" type="pres">
      <dgm:prSet presAssocID="{08CA21C1-9312-4789-BE0A-3C33C1D69194}" presName="spaceRect" presStyleCnt="0"/>
      <dgm:spPr/>
    </dgm:pt>
    <dgm:pt modelId="{0D6B9CC7-F3CE-414C-966D-14EBB0DA40BF}" type="pres">
      <dgm:prSet presAssocID="{08CA21C1-9312-4789-BE0A-3C33C1D69194}" presName="parTx" presStyleLbl="revTx" presStyleIdx="0" presStyleCnt="3" custScaleX="115399">
        <dgm:presLayoutVars>
          <dgm:chMax val="0"/>
          <dgm:chPref val="0"/>
        </dgm:presLayoutVars>
      </dgm:prSet>
      <dgm:spPr/>
    </dgm:pt>
    <dgm:pt modelId="{2745BDEB-85A0-43C3-B4D1-C2E7D0766773}" type="pres">
      <dgm:prSet presAssocID="{B4868997-D673-41CF-9003-930D1C5C3E79}" presName="sibTrans" presStyleCnt="0"/>
      <dgm:spPr/>
    </dgm:pt>
    <dgm:pt modelId="{E7B52D1B-DB02-4A83-9E45-E20972889857}" type="pres">
      <dgm:prSet presAssocID="{29E680EE-0F1A-4BB5-BEE3-F806919FAD2A}" presName="compNode" presStyleCnt="0"/>
      <dgm:spPr/>
    </dgm:pt>
    <dgm:pt modelId="{2ACB71E5-C8CC-475D-AA65-A7C069717AD2}" type="pres">
      <dgm:prSet presAssocID="{29E680EE-0F1A-4BB5-BEE3-F806919FAD2A}" presName="bgRect" presStyleLbl="bgShp" presStyleIdx="1" presStyleCnt="3"/>
      <dgm:spPr>
        <a:solidFill>
          <a:srgbClr val="002060"/>
        </a:solidFill>
      </dgm:spPr>
    </dgm:pt>
    <dgm:pt modelId="{897C0AA4-43E6-4387-8949-A36E680C514A}" type="pres">
      <dgm:prSet presAssocID="{29E680EE-0F1A-4BB5-BEE3-F806919FAD2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9FC1DBFA-1BD4-4785-A49D-8C4E73AEA2AE}" type="pres">
      <dgm:prSet presAssocID="{29E680EE-0F1A-4BB5-BEE3-F806919FAD2A}" presName="spaceRect" presStyleCnt="0"/>
      <dgm:spPr/>
    </dgm:pt>
    <dgm:pt modelId="{6D6C97D6-F7CE-4EFF-A250-80999FF69A3C}" type="pres">
      <dgm:prSet presAssocID="{29E680EE-0F1A-4BB5-BEE3-F806919FAD2A}" presName="parTx" presStyleLbl="revTx" presStyleIdx="1" presStyleCnt="3" custScaleX="112562">
        <dgm:presLayoutVars>
          <dgm:chMax val="0"/>
          <dgm:chPref val="0"/>
        </dgm:presLayoutVars>
      </dgm:prSet>
      <dgm:spPr/>
    </dgm:pt>
    <dgm:pt modelId="{5561A7AE-5557-432E-B935-0AF0D14AC90B}" type="pres">
      <dgm:prSet presAssocID="{36EE2CD3-EEBA-420A-BFB8-51328A7C87FC}" presName="sibTrans" presStyleCnt="0"/>
      <dgm:spPr/>
    </dgm:pt>
    <dgm:pt modelId="{FFF111EE-FCD6-4965-9415-31C2AE1D0C21}" type="pres">
      <dgm:prSet presAssocID="{F82331AC-65E7-4B2E-8CA0-B639457A3506}" presName="compNode" presStyleCnt="0"/>
      <dgm:spPr/>
    </dgm:pt>
    <dgm:pt modelId="{AE02D4B3-8589-4013-9077-DA2C3211566E}" type="pres">
      <dgm:prSet presAssocID="{F82331AC-65E7-4B2E-8CA0-B639457A3506}" presName="bgRect" presStyleLbl="bgShp" presStyleIdx="2" presStyleCnt="3" custLinFactNeighborX="278" custLinFactNeighborY="2435"/>
      <dgm:spPr>
        <a:solidFill>
          <a:srgbClr val="002060"/>
        </a:solidFill>
      </dgm:spPr>
    </dgm:pt>
    <dgm:pt modelId="{8D267B89-1181-4170-9003-F1C7C2CC612F}" type="pres">
      <dgm:prSet presAssocID="{F82331AC-65E7-4B2E-8CA0-B639457A3506}" presName="iconRect" presStyleLbl="node1" presStyleIdx="2" presStyleCnt="3" custLinFactNeighborX="-27036" custLinFactNeighborY="-3380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A64D6BFE-1013-4E44-ABB5-20C0E4FD5D26}" type="pres">
      <dgm:prSet presAssocID="{F82331AC-65E7-4B2E-8CA0-B639457A3506}" presName="spaceRect" presStyleCnt="0"/>
      <dgm:spPr/>
    </dgm:pt>
    <dgm:pt modelId="{D86EC98E-0C23-4756-9DF9-BAC1B49F9CDA}" type="pres">
      <dgm:prSet presAssocID="{F82331AC-65E7-4B2E-8CA0-B639457A3506}" presName="parTx" presStyleLbl="revTx" presStyleIdx="2" presStyleCnt="3" custScaleX="121295" custLinFactNeighborX="-3499" custLinFactNeighborY="2435">
        <dgm:presLayoutVars>
          <dgm:chMax val="0"/>
          <dgm:chPref val="0"/>
        </dgm:presLayoutVars>
      </dgm:prSet>
      <dgm:spPr/>
    </dgm:pt>
  </dgm:ptLst>
  <dgm:cxnLst>
    <dgm:cxn modelId="{51496638-52E8-426A-A16D-9DA6E46C1348}" srcId="{73895A06-8A14-4E0F-89B1-4DDEADB1662E}" destId="{F82331AC-65E7-4B2E-8CA0-B639457A3506}" srcOrd="2" destOrd="0" parTransId="{864AC718-DEEB-45E8-B03C-C84905C706EB}" sibTransId="{CD318D04-A405-4C18-A79C-C99A3F72D5EC}"/>
    <dgm:cxn modelId="{DFE4EE51-8B29-4893-8707-6BBFEE51F8E9}" type="presOf" srcId="{F82331AC-65E7-4B2E-8CA0-B639457A3506}" destId="{D86EC98E-0C23-4756-9DF9-BAC1B49F9CDA}" srcOrd="0" destOrd="0" presId="urn:microsoft.com/office/officeart/2018/2/layout/IconVerticalSolidList"/>
    <dgm:cxn modelId="{BB57A65A-9220-4E88-9121-3BC639208021}" type="presOf" srcId="{29E680EE-0F1A-4BB5-BEE3-F806919FAD2A}" destId="{6D6C97D6-F7CE-4EFF-A250-80999FF69A3C}" srcOrd="0" destOrd="0" presId="urn:microsoft.com/office/officeart/2018/2/layout/IconVerticalSolidList"/>
    <dgm:cxn modelId="{6ADB55A8-3FAF-4FC4-BB11-03A5B6FB1B38}" srcId="{73895A06-8A14-4E0F-89B1-4DDEADB1662E}" destId="{29E680EE-0F1A-4BB5-BEE3-F806919FAD2A}" srcOrd="1" destOrd="0" parTransId="{3F582AB9-360B-4124-8A58-4E208068C95E}" sibTransId="{36EE2CD3-EEBA-420A-BFB8-51328A7C87FC}"/>
    <dgm:cxn modelId="{3D0846BA-E5E5-4402-AECB-3A0D1A964783}" srcId="{73895A06-8A14-4E0F-89B1-4DDEADB1662E}" destId="{08CA21C1-9312-4789-BE0A-3C33C1D69194}" srcOrd="0" destOrd="0" parTransId="{54D3FA04-A38B-4FFA-9F90-A24E5C7B5A0D}" sibTransId="{B4868997-D673-41CF-9003-930D1C5C3E79}"/>
    <dgm:cxn modelId="{7DE13BD7-7828-4A95-AD48-DFE5CC803784}" type="presOf" srcId="{73895A06-8A14-4E0F-89B1-4DDEADB1662E}" destId="{5C20253F-CB0F-498D-81F8-C64B9DA82CEE}" srcOrd="0" destOrd="0" presId="urn:microsoft.com/office/officeart/2018/2/layout/IconVerticalSolidList"/>
    <dgm:cxn modelId="{3D70B9FD-84BD-414D-AC57-0A5B5B514F4D}" type="presOf" srcId="{08CA21C1-9312-4789-BE0A-3C33C1D69194}" destId="{0D6B9CC7-F3CE-414C-966D-14EBB0DA40BF}" srcOrd="0" destOrd="0" presId="urn:microsoft.com/office/officeart/2018/2/layout/IconVerticalSolidList"/>
    <dgm:cxn modelId="{D967775D-05D9-49CB-BDF2-2822B9C16E3C}" type="presParOf" srcId="{5C20253F-CB0F-498D-81F8-C64B9DA82CEE}" destId="{2A1B9DCC-6981-4195-A9DA-2090DC5F49C6}" srcOrd="0" destOrd="0" presId="urn:microsoft.com/office/officeart/2018/2/layout/IconVerticalSolidList"/>
    <dgm:cxn modelId="{93E7043F-DDD4-4893-BAC3-C3E499DA2B8D}" type="presParOf" srcId="{2A1B9DCC-6981-4195-A9DA-2090DC5F49C6}" destId="{D449CB8B-04D4-45D3-BDDB-80CA74686DBA}" srcOrd="0" destOrd="0" presId="urn:microsoft.com/office/officeart/2018/2/layout/IconVerticalSolidList"/>
    <dgm:cxn modelId="{F8707962-EA56-44C5-BFC4-21FA2E2FED35}" type="presParOf" srcId="{2A1B9DCC-6981-4195-A9DA-2090DC5F49C6}" destId="{0E76F5B6-1D61-4DDF-B924-338A2ADA2945}" srcOrd="1" destOrd="0" presId="urn:microsoft.com/office/officeart/2018/2/layout/IconVerticalSolidList"/>
    <dgm:cxn modelId="{E6ED0157-C690-4BE0-958B-9D44DEA96B40}" type="presParOf" srcId="{2A1B9DCC-6981-4195-A9DA-2090DC5F49C6}" destId="{C063BB49-C03B-4D46-B4D7-AC1022311BE6}" srcOrd="2" destOrd="0" presId="urn:microsoft.com/office/officeart/2018/2/layout/IconVerticalSolidList"/>
    <dgm:cxn modelId="{171E86F9-A677-4F8A-A8C4-317D53E1870E}" type="presParOf" srcId="{2A1B9DCC-6981-4195-A9DA-2090DC5F49C6}" destId="{0D6B9CC7-F3CE-414C-966D-14EBB0DA40BF}" srcOrd="3" destOrd="0" presId="urn:microsoft.com/office/officeart/2018/2/layout/IconVerticalSolidList"/>
    <dgm:cxn modelId="{457075DF-FDCD-4030-AB5D-A09AC751FCC1}" type="presParOf" srcId="{5C20253F-CB0F-498D-81F8-C64B9DA82CEE}" destId="{2745BDEB-85A0-43C3-B4D1-C2E7D0766773}" srcOrd="1" destOrd="0" presId="urn:microsoft.com/office/officeart/2018/2/layout/IconVerticalSolidList"/>
    <dgm:cxn modelId="{23777907-1249-483E-BE06-33D88614ED1E}" type="presParOf" srcId="{5C20253F-CB0F-498D-81F8-C64B9DA82CEE}" destId="{E7B52D1B-DB02-4A83-9E45-E20972889857}" srcOrd="2" destOrd="0" presId="urn:microsoft.com/office/officeart/2018/2/layout/IconVerticalSolidList"/>
    <dgm:cxn modelId="{C54469D5-7F46-4EFA-A32C-0B5233F8F108}" type="presParOf" srcId="{E7B52D1B-DB02-4A83-9E45-E20972889857}" destId="{2ACB71E5-C8CC-475D-AA65-A7C069717AD2}" srcOrd="0" destOrd="0" presId="urn:microsoft.com/office/officeart/2018/2/layout/IconVerticalSolidList"/>
    <dgm:cxn modelId="{760E4BD3-1ACD-423F-9B68-24FB2FBEB6BA}" type="presParOf" srcId="{E7B52D1B-DB02-4A83-9E45-E20972889857}" destId="{897C0AA4-43E6-4387-8949-A36E680C514A}" srcOrd="1" destOrd="0" presId="urn:microsoft.com/office/officeart/2018/2/layout/IconVerticalSolidList"/>
    <dgm:cxn modelId="{55F70C7E-37E8-47A6-A063-89A341592130}" type="presParOf" srcId="{E7B52D1B-DB02-4A83-9E45-E20972889857}" destId="{9FC1DBFA-1BD4-4785-A49D-8C4E73AEA2AE}" srcOrd="2" destOrd="0" presId="urn:microsoft.com/office/officeart/2018/2/layout/IconVerticalSolidList"/>
    <dgm:cxn modelId="{05B83026-FD0F-4BA6-80E3-684E353DCE7B}" type="presParOf" srcId="{E7B52D1B-DB02-4A83-9E45-E20972889857}" destId="{6D6C97D6-F7CE-4EFF-A250-80999FF69A3C}" srcOrd="3" destOrd="0" presId="urn:microsoft.com/office/officeart/2018/2/layout/IconVerticalSolidList"/>
    <dgm:cxn modelId="{3E4E576E-3F9F-482F-8FE9-B1C6AF0357F2}" type="presParOf" srcId="{5C20253F-CB0F-498D-81F8-C64B9DA82CEE}" destId="{5561A7AE-5557-432E-B935-0AF0D14AC90B}" srcOrd="3" destOrd="0" presId="urn:microsoft.com/office/officeart/2018/2/layout/IconVerticalSolidList"/>
    <dgm:cxn modelId="{5FF414A2-28E6-4494-90BF-F9E335710435}" type="presParOf" srcId="{5C20253F-CB0F-498D-81F8-C64B9DA82CEE}" destId="{FFF111EE-FCD6-4965-9415-31C2AE1D0C21}" srcOrd="4" destOrd="0" presId="urn:microsoft.com/office/officeart/2018/2/layout/IconVerticalSolidList"/>
    <dgm:cxn modelId="{96797BDF-5E61-4E0A-9760-C836DC83BC3F}" type="presParOf" srcId="{FFF111EE-FCD6-4965-9415-31C2AE1D0C21}" destId="{AE02D4B3-8589-4013-9077-DA2C3211566E}" srcOrd="0" destOrd="0" presId="urn:microsoft.com/office/officeart/2018/2/layout/IconVerticalSolidList"/>
    <dgm:cxn modelId="{24963C1D-2086-475A-A289-8FC75319CE4B}" type="presParOf" srcId="{FFF111EE-FCD6-4965-9415-31C2AE1D0C21}" destId="{8D267B89-1181-4170-9003-F1C7C2CC612F}" srcOrd="1" destOrd="0" presId="urn:microsoft.com/office/officeart/2018/2/layout/IconVerticalSolidList"/>
    <dgm:cxn modelId="{28F9AA90-C87E-4DC5-AB1F-D34BD6BAC5FF}" type="presParOf" srcId="{FFF111EE-FCD6-4965-9415-31C2AE1D0C21}" destId="{A64D6BFE-1013-4E44-ABB5-20C0E4FD5D26}" srcOrd="2" destOrd="0" presId="urn:microsoft.com/office/officeart/2018/2/layout/IconVerticalSolidList"/>
    <dgm:cxn modelId="{8CEE6AE6-3EAE-4E75-ABF6-9ED5C24158F9}" type="presParOf" srcId="{FFF111EE-FCD6-4965-9415-31C2AE1D0C21}" destId="{D86EC98E-0C23-4756-9DF9-BAC1B49F9CD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25C532-C822-4166-928E-B1DB80278593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1676B30-AAFD-4BA4-B9CF-3C173B3F6F9C}">
      <dgm:prSet/>
      <dgm:spPr>
        <a:solidFill>
          <a:srgbClr val="002060"/>
        </a:solidFill>
      </dgm:spPr>
      <dgm:t>
        <a:bodyPr/>
        <a:lstStyle/>
        <a:p>
          <a:r>
            <a:rPr lang="en-US" b="1"/>
            <a:t>Competitive and has stipulations</a:t>
          </a:r>
          <a:endParaRPr lang="en-US"/>
        </a:p>
      </dgm:t>
    </dgm:pt>
    <dgm:pt modelId="{4DD9A723-1A9B-4243-B3A0-95BBF9A494F9}" type="parTrans" cxnId="{39A38C51-EB31-4221-AE57-AEEC00B12C12}">
      <dgm:prSet/>
      <dgm:spPr/>
      <dgm:t>
        <a:bodyPr/>
        <a:lstStyle/>
        <a:p>
          <a:endParaRPr lang="en-US"/>
        </a:p>
      </dgm:t>
    </dgm:pt>
    <dgm:pt modelId="{80DC6054-3E63-44ED-BF53-7D32A60C056E}" type="sibTrans" cxnId="{39A38C51-EB31-4221-AE57-AEEC00B12C12}">
      <dgm:prSet/>
      <dgm:spPr/>
      <dgm:t>
        <a:bodyPr/>
        <a:lstStyle/>
        <a:p>
          <a:endParaRPr lang="en-US"/>
        </a:p>
      </dgm:t>
    </dgm:pt>
    <dgm:pt modelId="{9B660914-B2F5-49BF-89DC-8F3496EA12ED}">
      <dgm:prSet/>
      <dgm:spPr>
        <a:solidFill>
          <a:srgbClr val="002060"/>
        </a:solidFill>
      </dgm:spPr>
      <dgm:t>
        <a:bodyPr/>
        <a:lstStyle/>
        <a:p>
          <a:r>
            <a:rPr lang="en-US" dirty="0"/>
            <a:t>Independent of Phase 1 grants (In contrast, Phase 3 requires a plan to be submitted as a product of Phase 1)</a:t>
          </a:r>
        </a:p>
      </dgm:t>
    </dgm:pt>
    <dgm:pt modelId="{88E1679B-1795-4907-A26A-143700BC7189}" type="parTrans" cxnId="{84D4CD77-528E-416B-B4F6-DC2562B93720}">
      <dgm:prSet/>
      <dgm:spPr/>
      <dgm:t>
        <a:bodyPr/>
        <a:lstStyle/>
        <a:p>
          <a:endParaRPr lang="en-US"/>
        </a:p>
      </dgm:t>
    </dgm:pt>
    <dgm:pt modelId="{863E3E30-BF4F-4FF6-B1F3-E4CF7B64673A}" type="sibTrans" cxnId="{84D4CD77-528E-416B-B4F6-DC2562B93720}">
      <dgm:prSet/>
      <dgm:spPr/>
      <dgm:t>
        <a:bodyPr/>
        <a:lstStyle/>
        <a:p>
          <a:endParaRPr lang="en-US"/>
        </a:p>
      </dgm:t>
    </dgm:pt>
    <dgm:pt modelId="{7123C727-8506-4AE4-A9E6-CD2C0B0378B4}">
      <dgm:prSet/>
      <dgm:spPr>
        <a:solidFill>
          <a:srgbClr val="002060"/>
        </a:solidFill>
      </dgm:spPr>
      <dgm:t>
        <a:bodyPr/>
        <a:lstStyle/>
        <a:p>
          <a:r>
            <a:rPr lang="en-US" dirty="0"/>
            <a:t>Highest scoring applications will receive funding. </a:t>
          </a:r>
        </a:p>
      </dgm:t>
    </dgm:pt>
    <dgm:pt modelId="{C73B0240-9E67-4DF8-8A84-9160E36F52D2}" type="parTrans" cxnId="{2F48FB5D-F5DE-4571-8751-AE867FF53C60}">
      <dgm:prSet/>
      <dgm:spPr/>
      <dgm:t>
        <a:bodyPr/>
        <a:lstStyle/>
        <a:p>
          <a:endParaRPr lang="en-US"/>
        </a:p>
      </dgm:t>
    </dgm:pt>
    <dgm:pt modelId="{A80997B5-045F-45EE-AAC8-D43277C683D0}" type="sibTrans" cxnId="{2F48FB5D-F5DE-4571-8751-AE867FF53C60}">
      <dgm:prSet/>
      <dgm:spPr/>
      <dgm:t>
        <a:bodyPr/>
        <a:lstStyle/>
        <a:p>
          <a:endParaRPr lang="en-US"/>
        </a:p>
      </dgm:t>
    </dgm:pt>
    <dgm:pt modelId="{E69BA317-1ACC-4D46-A196-D29FD4D3E7B4}">
      <dgm:prSet/>
      <dgm:spPr>
        <a:solidFill>
          <a:srgbClr val="002060"/>
        </a:solidFill>
      </dgm:spPr>
      <dgm:t>
        <a:bodyPr/>
        <a:lstStyle/>
        <a:p>
          <a:r>
            <a:rPr lang="en-US" dirty="0"/>
            <a:t>Expedited implementation (By Fall 2024). </a:t>
          </a:r>
        </a:p>
      </dgm:t>
    </dgm:pt>
    <dgm:pt modelId="{41233BD7-23B5-4FE4-A5CE-50770ED2A7B0}" type="parTrans" cxnId="{96801B93-82BA-4282-AF49-C72D73635DAA}">
      <dgm:prSet/>
      <dgm:spPr/>
      <dgm:t>
        <a:bodyPr/>
        <a:lstStyle/>
        <a:p>
          <a:endParaRPr lang="en-US"/>
        </a:p>
      </dgm:t>
    </dgm:pt>
    <dgm:pt modelId="{38CB28E5-A11D-4697-A60B-E7F332C26C97}" type="sibTrans" cxnId="{96801B93-82BA-4282-AF49-C72D73635DAA}">
      <dgm:prSet/>
      <dgm:spPr/>
      <dgm:t>
        <a:bodyPr/>
        <a:lstStyle/>
        <a:p>
          <a:endParaRPr lang="en-US"/>
        </a:p>
      </dgm:t>
    </dgm:pt>
    <dgm:pt modelId="{452C168E-F9BB-4519-939F-8B0782DE2059}">
      <dgm:prSet/>
      <dgm:spPr>
        <a:solidFill>
          <a:srgbClr val="002060"/>
        </a:solidFill>
      </dgm:spPr>
      <dgm:t>
        <a:bodyPr/>
        <a:lstStyle/>
        <a:p>
          <a:r>
            <a:rPr lang="en-US" dirty="0"/>
            <a:t>Meets ZTC requirements and CO priorities.</a:t>
          </a:r>
        </a:p>
      </dgm:t>
    </dgm:pt>
    <dgm:pt modelId="{BB3AB56B-041A-4C33-859E-754A0165FA63}" type="parTrans" cxnId="{B7A073EF-F9EF-472D-8FB7-C7D199839F09}">
      <dgm:prSet/>
      <dgm:spPr/>
      <dgm:t>
        <a:bodyPr/>
        <a:lstStyle/>
        <a:p>
          <a:endParaRPr lang="en-US"/>
        </a:p>
      </dgm:t>
    </dgm:pt>
    <dgm:pt modelId="{64906FF3-21AA-4D5E-A712-17CFE1311203}" type="sibTrans" cxnId="{B7A073EF-F9EF-472D-8FB7-C7D199839F09}">
      <dgm:prSet/>
      <dgm:spPr/>
      <dgm:t>
        <a:bodyPr/>
        <a:lstStyle/>
        <a:p>
          <a:endParaRPr lang="en-US"/>
        </a:p>
      </dgm:t>
    </dgm:pt>
    <dgm:pt modelId="{9FEC1394-BA2E-424C-B52C-7D1436FE8BCC}">
      <dgm:prSet/>
      <dgm:spPr>
        <a:solidFill>
          <a:srgbClr val="002060"/>
        </a:solidFill>
      </dgm:spPr>
      <dgm:t>
        <a:bodyPr/>
        <a:lstStyle/>
        <a:p>
          <a:r>
            <a:rPr lang="en-US" dirty="0"/>
            <a:t>Paid via invoice and timed to progress reports.</a:t>
          </a:r>
        </a:p>
      </dgm:t>
    </dgm:pt>
    <dgm:pt modelId="{8D5BEB2B-46DC-411A-B900-3B7EF46A40C9}" type="parTrans" cxnId="{D419A84D-434C-4757-AFB2-813049442789}">
      <dgm:prSet/>
      <dgm:spPr/>
      <dgm:t>
        <a:bodyPr/>
        <a:lstStyle/>
        <a:p>
          <a:endParaRPr lang="en-US"/>
        </a:p>
      </dgm:t>
    </dgm:pt>
    <dgm:pt modelId="{14B55C59-1247-4133-804A-73CFC8EB03AC}" type="sibTrans" cxnId="{D419A84D-434C-4757-AFB2-813049442789}">
      <dgm:prSet/>
      <dgm:spPr/>
      <dgm:t>
        <a:bodyPr/>
        <a:lstStyle/>
        <a:p>
          <a:endParaRPr lang="en-US"/>
        </a:p>
      </dgm:t>
    </dgm:pt>
    <dgm:pt modelId="{0296A804-BF10-482A-8C9C-08E1F16EDB6B}" type="pres">
      <dgm:prSet presAssocID="{6D25C532-C822-4166-928E-B1DB80278593}" presName="diagram" presStyleCnt="0">
        <dgm:presLayoutVars>
          <dgm:dir/>
          <dgm:resizeHandles val="exact"/>
        </dgm:presLayoutVars>
      </dgm:prSet>
      <dgm:spPr/>
    </dgm:pt>
    <dgm:pt modelId="{0F08DE4E-7190-483B-BD6B-C33B47FD1E30}" type="pres">
      <dgm:prSet presAssocID="{21676B30-AAFD-4BA4-B9CF-3C173B3F6F9C}" presName="node" presStyleLbl="node1" presStyleIdx="0" presStyleCnt="6">
        <dgm:presLayoutVars>
          <dgm:bulletEnabled val="1"/>
        </dgm:presLayoutVars>
      </dgm:prSet>
      <dgm:spPr/>
    </dgm:pt>
    <dgm:pt modelId="{EA84A999-45CD-4859-B863-7EDE3A65F6AD}" type="pres">
      <dgm:prSet presAssocID="{80DC6054-3E63-44ED-BF53-7D32A60C056E}" presName="sibTrans" presStyleCnt="0"/>
      <dgm:spPr/>
    </dgm:pt>
    <dgm:pt modelId="{0B6D8213-F270-4468-A537-E520EB2ABFE1}" type="pres">
      <dgm:prSet presAssocID="{9B660914-B2F5-49BF-89DC-8F3496EA12ED}" presName="node" presStyleLbl="node1" presStyleIdx="1" presStyleCnt="6">
        <dgm:presLayoutVars>
          <dgm:bulletEnabled val="1"/>
        </dgm:presLayoutVars>
      </dgm:prSet>
      <dgm:spPr/>
    </dgm:pt>
    <dgm:pt modelId="{FC010BB7-71EA-455D-A3B7-BCDAC113ECD3}" type="pres">
      <dgm:prSet presAssocID="{863E3E30-BF4F-4FF6-B1F3-E4CF7B64673A}" presName="sibTrans" presStyleCnt="0"/>
      <dgm:spPr/>
    </dgm:pt>
    <dgm:pt modelId="{7F86E8C0-5299-4E46-B471-2187C24A9FB3}" type="pres">
      <dgm:prSet presAssocID="{7123C727-8506-4AE4-A9E6-CD2C0B0378B4}" presName="node" presStyleLbl="node1" presStyleIdx="2" presStyleCnt="6">
        <dgm:presLayoutVars>
          <dgm:bulletEnabled val="1"/>
        </dgm:presLayoutVars>
      </dgm:prSet>
      <dgm:spPr/>
    </dgm:pt>
    <dgm:pt modelId="{99B714E8-AC49-4406-81F6-4207B7F99E6D}" type="pres">
      <dgm:prSet presAssocID="{A80997B5-045F-45EE-AAC8-D43277C683D0}" presName="sibTrans" presStyleCnt="0"/>
      <dgm:spPr/>
    </dgm:pt>
    <dgm:pt modelId="{B03249A6-9CDF-438D-830D-DD89F6BA3C3D}" type="pres">
      <dgm:prSet presAssocID="{E69BA317-1ACC-4D46-A196-D29FD4D3E7B4}" presName="node" presStyleLbl="node1" presStyleIdx="3" presStyleCnt="6">
        <dgm:presLayoutVars>
          <dgm:bulletEnabled val="1"/>
        </dgm:presLayoutVars>
      </dgm:prSet>
      <dgm:spPr/>
    </dgm:pt>
    <dgm:pt modelId="{F3692397-4905-4E23-B3B2-60EB8447446D}" type="pres">
      <dgm:prSet presAssocID="{38CB28E5-A11D-4697-A60B-E7F332C26C97}" presName="sibTrans" presStyleCnt="0"/>
      <dgm:spPr/>
    </dgm:pt>
    <dgm:pt modelId="{888105B0-4C0F-4738-B54C-9D13BB92D093}" type="pres">
      <dgm:prSet presAssocID="{452C168E-F9BB-4519-939F-8B0782DE2059}" presName="node" presStyleLbl="node1" presStyleIdx="4" presStyleCnt="6">
        <dgm:presLayoutVars>
          <dgm:bulletEnabled val="1"/>
        </dgm:presLayoutVars>
      </dgm:prSet>
      <dgm:spPr/>
    </dgm:pt>
    <dgm:pt modelId="{80BCF9E1-5C16-491C-B608-2AF4AFCA8616}" type="pres">
      <dgm:prSet presAssocID="{64906FF3-21AA-4D5E-A712-17CFE1311203}" presName="sibTrans" presStyleCnt="0"/>
      <dgm:spPr/>
    </dgm:pt>
    <dgm:pt modelId="{20BF8588-9529-49C8-812D-92F1C2AF3421}" type="pres">
      <dgm:prSet presAssocID="{9FEC1394-BA2E-424C-B52C-7D1436FE8BCC}" presName="node" presStyleLbl="node1" presStyleIdx="5" presStyleCnt="6">
        <dgm:presLayoutVars>
          <dgm:bulletEnabled val="1"/>
        </dgm:presLayoutVars>
      </dgm:prSet>
      <dgm:spPr/>
    </dgm:pt>
  </dgm:ptLst>
  <dgm:cxnLst>
    <dgm:cxn modelId="{966F8411-6547-452B-AA6A-96D18DCD5782}" type="presOf" srcId="{E69BA317-1ACC-4D46-A196-D29FD4D3E7B4}" destId="{B03249A6-9CDF-438D-830D-DD89F6BA3C3D}" srcOrd="0" destOrd="0" presId="urn:microsoft.com/office/officeart/2005/8/layout/default"/>
    <dgm:cxn modelId="{CF922237-DA5A-4C55-94F4-7194E6FB5475}" type="presOf" srcId="{9B660914-B2F5-49BF-89DC-8F3496EA12ED}" destId="{0B6D8213-F270-4468-A537-E520EB2ABFE1}" srcOrd="0" destOrd="0" presId="urn:microsoft.com/office/officeart/2005/8/layout/default"/>
    <dgm:cxn modelId="{6CA56E40-9060-43B4-89D5-7DCF1C3BC05A}" type="presOf" srcId="{452C168E-F9BB-4519-939F-8B0782DE2059}" destId="{888105B0-4C0F-4738-B54C-9D13BB92D093}" srcOrd="0" destOrd="0" presId="urn:microsoft.com/office/officeart/2005/8/layout/default"/>
    <dgm:cxn modelId="{2F48FB5D-F5DE-4571-8751-AE867FF53C60}" srcId="{6D25C532-C822-4166-928E-B1DB80278593}" destId="{7123C727-8506-4AE4-A9E6-CD2C0B0378B4}" srcOrd="2" destOrd="0" parTransId="{C73B0240-9E67-4DF8-8A84-9160E36F52D2}" sibTransId="{A80997B5-045F-45EE-AAC8-D43277C683D0}"/>
    <dgm:cxn modelId="{D419A84D-434C-4757-AFB2-813049442789}" srcId="{6D25C532-C822-4166-928E-B1DB80278593}" destId="{9FEC1394-BA2E-424C-B52C-7D1436FE8BCC}" srcOrd="5" destOrd="0" parTransId="{8D5BEB2B-46DC-411A-B900-3B7EF46A40C9}" sibTransId="{14B55C59-1247-4133-804A-73CFC8EB03AC}"/>
    <dgm:cxn modelId="{39A38C51-EB31-4221-AE57-AEEC00B12C12}" srcId="{6D25C532-C822-4166-928E-B1DB80278593}" destId="{21676B30-AAFD-4BA4-B9CF-3C173B3F6F9C}" srcOrd="0" destOrd="0" parTransId="{4DD9A723-1A9B-4243-B3A0-95BBF9A494F9}" sibTransId="{80DC6054-3E63-44ED-BF53-7D32A60C056E}"/>
    <dgm:cxn modelId="{84D4CD77-528E-416B-B4F6-DC2562B93720}" srcId="{6D25C532-C822-4166-928E-B1DB80278593}" destId="{9B660914-B2F5-49BF-89DC-8F3496EA12ED}" srcOrd="1" destOrd="0" parTransId="{88E1679B-1795-4907-A26A-143700BC7189}" sibTransId="{863E3E30-BF4F-4FF6-B1F3-E4CF7B64673A}"/>
    <dgm:cxn modelId="{C850B785-DC68-4D9F-81F0-F0355CE18DE3}" type="presOf" srcId="{21676B30-AAFD-4BA4-B9CF-3C173B3F6F9C}" destId="{0F08DE4E-7190-483B-BD6B-C33B47FD1E30}" srcOrd="0" destOrd="0" presId="urn:microsoft.com/office/officeart/2005/8/layout/default"/>
    <dgm:cxn modelId="{96801B93-82BA-4282-AF49-C72D73635DAA}" srcId="{6D25C532-C822-4166-928E-B1DB80278593}" destId="{E69BA317-1ACC-4D46-A196-D29FD4D3E7B4}" srcOrd="3" destOrd="0" parTransId="{41233BD7-23B5-4FE4-A5CE-50770ED2A7B0}" sibTransId="{38CB28E5-A11D-4697-A60B-E7F332C26C97}"/>
    <dgm:cxn modelId="{F7EA30B9-7B0F-48FC-8E8A-9CA2D3DD8C50}" type="presOf" srcId="{9FEC1394-BA2E-424C-B52C-7D1436FE8BCC}" destId="{20BF8588-9529-49C8-812D-92F1C2AF3421}" srcOrd="0" destOrd="0" presId="urn:microsoft.com/office/officeart/2005/8/layout/default"/>
    <dgm:cxn modelId="{19BDADB9-49CC-450D-855F-D21545A48CE8}" type="presOf" srcId="{6D25C532-C822-4166-928E-B1DB80278593}" destId="{0296A804-BF10-482A-8C9C-08E1F16EDB6B}" srcOrd="0" destOrd="0" presId="urn:microsoft.com/office/officeart/2005/8/layout/default"/>
    <dgm:cxn modelId="{A72270BD-E554-49A2-A0B7-86CD0972595B}" type="presOf" srcId="{7123C727-8506-4AE4-A9E6-CD2C0B0378B4}" destId="{7F86E8C0-5299-4E46-B471-2187C24A9FB3}" srcOrd="0" destOrd="0" presId="urn:microsoft.com/office/officeart/2005/8/layout/default"/>
    <dgm:cxn modelId="{B7A073EF-F9EF-472D-8FB7-C7D199839F09}" srcId="{6D25C532-C822-4166-928E-B1DB80278593}" destId="{452C168E-F9BB-4519-939F-8B0782DE2059}" srcOrd="4" destOrd="0" parTransId="{BB3AB56B-041A-4C33-859E-754A0165FA63}" sibTransId="{64906FF3-21AA-4D5E-A712-17CFE1311203}"/>
    <dgm:cxn modelId="{377EC791-0FF5-423D-A281-BB2535A8491E}" type="presParOf" srcId="{0296A804-BF10-482A-8C9C-08E1F16EDB6B}" destId="{0F08DE4E-7190-483B-BD6B-C33B47FD1E30}" srcOrd="0" destOrd="0" presId="urn:microsoft.com/office/officeart/2005/8/layout/default"/>
    <dgm:cxn modelId="{ACD2E424-FF61-44FD-8483-C85AAAFC4905}" type="presParOf" srcId="{0296A804-BF10-482A-8C9C-08E1F16EDB6B}" destId="{EA84A999-45CD-4859-B863-7EDE3A65F6AD}" srcOrd="1" destOrd="0" presId="urn:microsoft.com/office/officeart/2005/8/layout/default"/>
    <dgm:cxn modelId="{6CFFCE89-E5B6-4927-9654-62F89611538E}" type="presParOf" srcId="{0296A804-BF10-482A-8C9C-08E1F16EDB6B}" destId="{0B6D8213-F270-4468-A537-E520EB2ABFE1}" srcOrd="2" destOrd="0" presId="urn:microsoft.com/office/officeart/2005/8/layout/default"/>
    <dgm:cxn modelId="{F45F9BA9-6C1C-4801-AC84-71D767DF73C6}" type="presParOf" srcId="{0296A804-BF10-482A-8C9C-08E1F16EDB6B}" destId="{FC010BB7-71EA-455D-A3B7-BCDAC113ECD3}" srcOrd="3" destOrd="0" presId="urn:microsoft.com/office/officeart/2005/8/layout/default"/>
    <dgm:cxn modelId="{48C4E401-B6F1-458B-91E8-5D2F893102CD}" type="presParOf" srcId="{0296A804-BF10-482A-8C9C-08E1F16EDB6B}" destId="{7F86E8C0-5299-4E46-B471-2187C24A9FB3}" srcOrd="4" destOrd="0" presId="urn:microsoft.com/office/officeart/2005/8/layout/default"/>
    <dgm:cxn modelId="{96C03954-6475-4A3E-8CF1-35709FA3F24D}" type="presParOf" srcId="{0296A804-BF10-482A-8C9C-08E1F16EDB6B}" destId="{99B714E8-AC49-4406-81F6-4207B7F99E6D}" srcOrd="5" destOrd="0" presId="urn:microsoft.com/office/officeart/2005/8/layout/default"/>
    <dgm:cxn modelId="{6F8054BF-7800-47A1-93B8-3472952229A4}" type="presParOf" srcId="{0296A804-BF10-482A-8C9C-08E1F16EDB6B}" destId="{B03249A6-9CDF-438D-830D-DD89F6BA3C3D}" srcOrd="6" destOrd="0" presId="urn:microsoft.com/office/officeart/2005/8/layout/default"/>
    <dgm:cxn modelId="{97FCDB78-098F-4957-A97F-017CA30DED7B}" type="presParOf" srcId="{0296A804-BF10-482A-8C9C-08E1F16EDB6B}" destId="{F3692397-4905-4E23-B3B2-60EB8447446D}" srcOrd="7" destOrd="0" presId="urn:microsoft.com/office/officeart/2005/8/layout/default"/>
    <dgm:cxn modelId="{ADF61306-5A09-4B6A-B674-CBD7FF766F05}" type="presParOf" srcId="{0296A804-BF10-482A-8C9C-08E1F16EDB6B}" destId="{888105B0-4C0F-4738-B54C-9D13BB92D093}" srcOrd="8" destOrd="0" presId="urn:microsoft.com/office/officeart/2005/8/layout/default"/>
    <dgm:cxn modelId="{E7042D8F-9F9C-4A3F-B57A-D1E524373838}" type="presParOf" srcId="{0296A804-BF10-482A-8C9C-08E1F16EDB6B}" destId="{80BCF9E1-5C16-491C-B608-2AF4AFCA8616}" srcOrd="9" destOrd="0" presId="urn:microsoft.com/office/officeart/2005/8/layout/default"/>
    <dgm:cxn modelId="{183CDE9A-2E0B-4CCB-BEA6-D7F61842BC70}" type="presParOf" srcId="{0296A804-BF10-482A-8C9C-08E1F16EDB6B}" destId="{20BF8588-9529-49C8-812D-92F1C2AF342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BD337D-47CE-4055-B36D-32600EFEBC0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6EDB9B3-9264-499F-8612-978283539C36}">
      <dgm:prSet custT="1"/>
      <dgm:spPr/>
      <dgm:t>
        <a:bodyPr/>
        <a:lstStyle/>
        <a:p>
          <a:r>
            <a:rPr lang="en-US" sz="2000" dirty="0"/>
            <a:t>Every college will receive a grant. </a:t>
          </a:r>
        </a:p>
      </dgm:t>
    </dgm:pt>
    <dgm:pt modelId="{226FC080-AE0B-451F-87CD-E108CD5E0A64}" type="parTrans" cxnId="{0C9DE1E4-C8A8-4424-AF67-553F2F4A8ECA}">
      <dgm:prSet/>
      <dgm:spPr/>
      <dgm:t>
        <a:bodyPr/>
        <a:lstStyle/>
        <a:p>
          <a:endParaRPr lang="en-US"/>
        </a:p>
      </dgm:t>
    </dgm:pt>
    <dgm:pt modelId="{F75C568D-24E9-4F9A-B413-361DB66AFE6B}" type="sibTrans" cxnId="{0C9DE1E4-C8A8-4424-AF67-553F2F4A8ECA}">
      <dgm:prSet/>
      <dgm:spPr/>
      <dgm:t>
        <a:bodyPr/>
        <a:lstStyle/>
        <a:p>
          <a:endParaRPr lang="en-US"/>
        </a:p>
      </dgm:t>
    </dgm:pt>
    <dgm:pt modelId="{4FC0061A-2435-4337-B24A-B9456571488F}">
      <dgm:prSet custT="1"/>
      <dgm:spPr>
        <a:solidFill>
          <a:srgbClr val="002060"/>
        </a:solidFill>
      </dgm:spPr>
      <dgm:t>
        <a:bodyPr/>
        <a:lstStyle/>
        <a:p>
          <a:r>
            <a:rPr lang="en-US" sz="2000" dirty="0"/>
            <a:t>$200,000 total after Phase I and III</a:t>
          </a:r>
        </a:p>
      </dgm:t>
    </dgm:pt>
    <dgm:pt modelId="{BFC2A93A-2270-4755-88F1-9AEFBC6D9846}" type="parTrans" cxnId="{2B958CCE-EF0C-489F-9669-0C38DDC6B15E}">
      <dgm:prSet/>
      <dgm:spPr/>
      <dgm:t>
        <a:bodyPr/>
        <a:lstStyle/>
        <a:p>
          <a:endParaRPr lang="en-US"/>
        </a:p>
      </dgm:t>
    </dgm:pt>
    <dgm:pt modelId="{F1AB7B56-2CCF-485B-A0EC-D0160F40CC48}" type="sibTrans" cxnId="{2B958CCE-EF0C-489F-9669-0C38DDC6B15E}">
      <dgm:prSet/>
      <dgm:spPr/>
      <dgm:t>
        <a:bodyPr/>
        <a:lstStyle/>
        <a:p>
          <a:endParaRPr lang="en-US"/>
        </a:p>
      </dgm:t>
    </dgm:pt>
    <dgm:pt modelId="{AE45BBD7-2518-438F-B4E3-8C6E58CE2767}">
      <dgm:prSet custT="1"/>
      <dgm:spPr>
        <a:solidFill>
          <a:srgbClr val="002060"/>
        </a:solidFill>
      </dgm:spPr>
      <dgm:t>
        <a:bodyPr/>
        <a:lstStyle/>
        <a:p>
          <a:r>
            <a:rPr lang="en-US" sz="2000" dirty="0"/>
            <a:t>3 years to implement.</a:t>
          </a:r>
        </a:p>
      </dgm:t>
    </dgm:pt>
    <dgm:pt modelId="{4BD68A05-20A1-4E87-9EDA-9718AE05B811}" type="parTrans" cxnId="{4C76ACF1-4AA0-4DA4-A3D2-254BD7ED9914}">
      <dgm:prSet/>
      <dgm:spPr/>
      <dgm:t>
        <a:bodyPr/>
        <a:lstStyle/>
        <a:p>
          <a:endParaRPr lang="en-US"/>
        </a:p>
      </dgm:t>
    </dgm:pt>
    <dgm:pt modelId="{63CAC73C-6870-4CBD-87F4-F6FAC0E6F4FE}" type="sibTrans" cxnId="{4C76ACF1-4AA0-4DA4-A3D2-254BD7ED9914}">
      <dgm:prSet/>
      <dgm:spPr/>
      <dgm:t>
        <a:bodyPr/>
        <a:lstStyle/>
        <a:p>
          <a:endParaRPr lang="en-US"/>
        </a:p>
      </dgm:t>
    </dgm:pt>
    <dgm:pt modelId="{CA95ED5C-D1D4-4CA7-B43D-808597BC04D6}">
      <dgm:prSet custT="1"/>
      <dgm:spPr/>
      <dgm:t>
        <a:bodyPr/>
        <a:lstStyle/>
        <a:p>
          <a:r>
            <a:rPr lang="en-US" sz="2000" dirty="0"/>
            <a:t>Plan not required in Phase 1 but is required for Phase 3.</a:t>
          </a:r>
        </a:p>
      </dgm:t>
    </dgm:pt>
    <dgm:pt modelId="{8C487516-16BB-4388-844D-2F72DD5680F2}" type="parTrans" cxnId="{2469D6B0-38B2-458B-9078-A63731879546}">
      <dgm:prSet/>
      <dgm:spPr/>
      <dgm:t>
        <a:bodyPr/>
        <a:lstStyle/>
        <a:p>
          <a:endParaRPr lang="en-US"/>
        </a:p>
      </dgm:t>
    </dgm:pt>
    <dgm:pt modelId="{3CC92B2D-E3F0-4813-A9C9-F36F7768F080}" type="sibTrans" cxnId="{2469D6B0-38B2-458B-9078-A63731879546}">
      <dgm:prSet/>
      <dgm:spPr/>
      <dgm:t>
        <a:bodyPr/>
        <a:lstStyle/>
        <a:p>
          <a:endParaRPr lang="en-US"/>
        </a:p>
      </dgm:t>
    </dgm:pt>
    <dgm:pt modelId="{E326F816-DEBC-436B-8AFE-DAA6D5BDDB22}">
      <dgm:prSet custT="1"/>
      <dgm:spPr/>
      <dgm:t>
        <a:bodyPr/>
        <a:lstStyle/>
        <a:p>
          <a:r>
            <a:rPr lang="en-US" sz="2000" b="0" dirty="0"/>
            <a:t>Statute allows for professional development and technical assistance. ZTC degree or certificate program</a:t>
          </a:r>
          <a:r>
            <a:rPr lang="en-US" sz="2000" dirty="0"/>
            <a:t>. </a:t>
          </a:r>
        </a:p>
      </dgm:t>
    </dgm:pt>
    <dgm:pt modelId="{A31A335B-9F17-41FA-95B5-A62305B2AF2F}" type="parTrans" cxnId="{D9DA944A-4B0E-4468-86CB-D76885B04293}">
      <dgm:prSet/>
      <dgm:spPr/>
      <dgm:t>
        <a:bodyPr/>
        <a:lstStyle/>
        <a:p>
          <a:endParaRPr lang="en-US"/>
        </a:p>
      </dgm:t>
    </dgm:pt>
    <dgm:pt modelId="{D8FD8663-47A6-460E-A980-B9C5F74E2162}" type="sibTrans" cxnId="{D9DA944A-4B0E-4468-86CB-D76885B04293}">
      <dgm:prSet/>
      <dgm:spPr/>
      <dgm:t>
        <a:bodyPr/>
        <a:lstStyle/>
        <a:p>
          <a:endParaRPr lang="en-US"/>
        </a:p>
      </dgm:t>
    </dgm:pt>
    <dgm:pt modelId="{A9D46258-DCC9-4F36-8A65-AEA7D8D26D15}">
      <dgm:prSet custT="1"/>
      <dgm:spPr/>
      <dgm:t>
        <a:bodyPr/>
        <a:lstStyle/>
        <a:p>
          <a:r>
            <a:rPr lang="en-US" sz="2000" dirty="0"/>
            <a:t>Expenditures must be in line with your local hiring and procurement policies and practices. </a:t>
          </a:r>
        </a:p>
      </dgm:t>
    </dgm:pt>
    <dgm:pt modelId="{3E4A23C7-A620-469C-803D-51DCF10D546E}" type="parTrans" cxnId="{98BCA5FC-410C-4F75-A264-9929756393DF}">
      <dgm:prSet/>
      <dgm:spPr/>
      <dgm:t>
        <a:bodyPr/>
        <a:lstStyle/>
        <a:p>
          <a:endParaRPr lang="en-US"/>
        </a:p>
      </dgm:t>
    </dgm:pt>
    <dgm:pt modelId="{27E08CA0-4EAE-479F-8966-E9B09C4FD3F0}" type="sibTrans" cxnId="{98BCA5FC-410C-4F75-A264-9929756393DF}">
      <dgm:prSet/>
      <dgm:spPr/>
      <dgm:t>
        <a:bodyPr/>
        <a:lstStyle/>
        <a:p>
          <a:endParaRPr lang="en-US"/>
        </a:p>
      </dgm:t>
    </dgm:pt>
    <dgm:pt modelId="{C3CFE806-E462-49D5-88C6-3BC96BC017BB}" type="pres">
      <dgm:prSet presAssocID="{A4BD337D-47CE-4055-B36D-32600EFEBC08}" presName="root" presStyleCnt="0">
        <dgm:presLayoutVars>
          <dgm:dir/>
          <dgm:resizeHandles val="exact"/>
        </dgm:presLayoutVars>
      </dgm:prSet>
      <dgm:spPr/>
    </dgm:pt>
    <dgm:pt modelId="{19AC538D-D8E4-4020-8EBE-D81D67F5B5F7}" type="pres">
      <dgm:prSet presAssocID="{D6EDB9B3-9264-499F-8612-978283539C36}" presName="compNode" presStyleCnt="0"/>
      <dgm:spPr/>
    </dgm:pt>
    <dgm:pt modelId="{7365840D-9F23-4FA2-B85E-124913EDF366}" type="pres">
      <dgm:prSet presAssocID="{D6EDB9B3-9264-499F-8612-978283539C36}" presName="bgRect" presStyleLbl="bgShp" presStyleIdx="0" presStyleCnt="6" custLinFactNeighborX="4024" custLinFactNeighborY="-1210"/>
      <dgm:spPr>
        <a:solidFill>
          <a:srgbClr val="002060"/>
        </a:solidFill>
      </dgm:spPr>
    </dgm:pt>
    <dgm:pt modelId="{7FD9A00D-6D97-4778-99CB-B88CE22881EB}" type="pres">
      <dgm:prSet presAssocID="{D6EDB9B3-9264-499F-8612-978283539C36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04926D09-DDD7-4E66-9438-244FCE2A6371}" type="pres">
      <dgm:prSet presAssocID="{D6EDB9B3-9264-499F-8612-978283539C36}" presName="spaceRect" presStyleCnt="0"/>
      <dgm:spPr/>
    </dgm:pt>
    <dgm:pt modelId="{D3288E04-33CF-402A-91A7-957255DEBBA3}" type="pres">
      <dgm:prSet presAssocID="{D6EDB9B3-9264-499F-8612-978283539C36}" presName="parTx" presStyleLbl="revTx" presStyleIdx="0" presStyleCnt="6">
        <dgm:presLayoutVars>
          <dgm:chMax val="0"/>
          <dgm:chPref val="0"/>
        </dgm:presLayoutVars>
      </dgm:prSet>
      <dgm:spPr/>
    </dgm:pt>
    <dgm:pt modelId="{78EFBBE0-8E8A-421D-A9CE-3019FCD3FEA1}" type="pres">
      <dgm:prSet presAssocID="{F75C568D-24E9-4F9A-B413-361DB66AFE6B}" presName="sibTrans" presStyleCnt="0"/>
      <dgm:spPr/>
    </dgm:pt>
    <dgm:pt modelId="{63B2BEE2-50AC-4A56-8FE9-237807048B5E}" type="pres">
      <dgm:prSet presAssocID="{4FC0061A-2435-4337-B24A-B9456571488F}" presName="compNode" presStyleCnt="0"/>
      <dgm:spPr/>
    </dgm:pt>
    <dgm:pt modelId="{BF759024-BDAB-4FC8-95F4-865B594FD1A0}" type="pres">
      <dgm:prSet presAssocID="{4FC0061A-2435-4337-B24A-B9456571488F}" presName="bgRect" presStyleLbl="bgShp" presStyleIdx="1" presStyleCnt="6"/>
      <dgm:spPr>
        <a:solidFill>
          <a:srgbClr val="002060"/>
        </a:solidFill>
      </dgm:spPr>
    </dgm:pt>
    <dgm:pt modelId="{26E26234-94A3-4161-878B-15F31CD3E45B}" type="pres">
      <dgm:prSet presAssocID="{4FC0061A-2435-4337-B24A-B9456571488F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F445DB88-AB87-4337-B55D-495FEF1A9EBE}" type="pres">
      <dgm:prSet presAssocID="{4FC0061A-2435-4337-B24A-B9456571488F}" presName="spaceRect" presStyleCnt="0"/>
      <dgm:spPr/>
    </dgm:pt>
    <dgm:pt modelId="{053FDEB2-EE40-4423-AC0A-B5FB5A33EB47}" type="pres">
      <dgm:prSet presAssocID="{4FC0061A-2435-4337-B24A-B9456571488F}" presName="parTx" presStyleLbl="revTx" presStyleIdx="1" presStyleCnt="6">
        <dgm:presLayoutVars>
          <dgm:chMax val="0"/>
          <dgm:chPref val="0"/>
        </dgm:presLayoutVars>
      </dgm:prSet>
      <dgm:spPr/>
    </dgm:pt>
    <dgm:pt modelId="{DA646C2F-405D-44BE-8B8F-D1BABF3D27D4}" type="pres">
      <dgm:prSet presAssocID="{F1AB7B56-2CCF-485B-A0EC-D0160F40CC48}" presName="sibTrans" presStyleCnt="0"/>
      <dgm:spPr/>
    </dgm:pt>
    <dgm:pt modelId="{6E3C5ACE-AC16-4D90-818A-5F11CBCA42B5}" type="pres">
      <dgm:prSet presAssocID="{AE45BBD7-2518-438F-B4E3-8C6E58CE2767}" presName="compNode" presStyleCnt="0"/>
      <dgm:spPr/>
    </dgm:pt>
    <dgm:pt modelId="{158D93AD-1695-4CBC-B8C7-A57E2F4B471C}" type="pres">
      <dgm:prSet presAssocID="{AE45BBD7-2518-438F-B4E3-8C6E58CE2767}" presName="bgRect" presStyleLbl="bgShp" presStyleIdx="2" presStyleCnt="6"/>
      <dgm:spPr>
        <a:solidFill>
          <a:srgbClr val="002060"/>
        </a:solidFill>
      </dgm:spPr>
    </dgm:pt>
    <dgm:pt modelId="{3AC72BF0-0E78-4220-BACC-CC44C920D074}" type="pres">
      <dgm:prSet presAssocID="{AE45BBD7-2518-438F-B4E3-8C6E58CE2767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9A73E895-DB08-460C-9E18-4D8ED5A0AD84}" type="pres">
      <dgm:prSet presAssocID="{AE45BBD7-2518-438F-B4E3-8C6E58CE2767}" presName="spaceRect" presStyleCnt="0"/>
      <dgm:spPr/>
    </dgm:pt>
    <dgm:pt modelId="{98BD4546-AF62-41B1-ABF0-33C1CC444236}" type="pres">
      <dgm:prSet presAssocID="{AE45BBD7-2518-438F-B4E3-8C6E58CE2767}" presName="parTx" presStyleLbl="revTx" presStyleIdx="2" presStyleCnt="6">
        <dgm:presLayoutVars>
          <dgm:chMax val="0"/>
          <dgm:chPref val="0"/>
        </dgm:presLayoutVars>
      </dgm:prSet>
      <dgm:spPr/>
    </dgm:pt>
    <dgm:pt modelId="{4C2A709F-DAA0-44AB-91ED-F84A8C07F202}" type="pres">
      <dgm:prSet presAssocID="{63CAC73C-6870-4CBD-87F4-F6FAC0E6F4FE}" presName="sibTrans" presStyleCnt="0"/>
      <dgm:spPr/>
    </dgm:pt>
    <dgm:pt modelId="{2454D249-3C66-43F7-9F5F-6823D1FD3FF2}" type="pres">
      <dgm:prSet presAssocID="{CA95ED5C-D1D4-4CA7-B43D-808597BC04D6}" presName="compNode" presStyleCnt="0"/>
      <dgm:spPr/>
    </dgm:pt>
    <dgm:pt modelId="{925982C3-72B2-411F-9487-69F78C05F46D}" type="pres">
      <dgm:prSet presAssocID="{CA95ED5C-D1D4-4CA7-B43D-808597BC04D6}" presName="bgRect" presStyleLbl="bgShp" presStyleIdx="3" presStyleCnt="6"/>
      <dgm:spPr>
        <a:solidFill>
          <a:srgbClr val="002060"/>
        </a:solidFill>
      </dgm:spPr>
    </dgm:pt>
    <dgm:pt modelId="{12580714-DCB9-4015-A18B-C144E84CAFCB}" type="pres">
      <dgm:prSet presAssocID="{CA95ED5C-D1D4-4CA7-B43D-808597BC04D6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FE4AFDD4-20AF-4CB0-85DF-1C0E03A72DF5}" type="pres">
      <dgm:prSet presAssocID="{CA95ED5C-D1D4-4CA7-B43D-808597BC04D6}" presName="spaceRect" presStyleCnt="0"/>
      <dgm:spPr/>
    </dgm:pt>
    <dgm:pt modelId="{047DFAE1-A49F-40A9-ADF8-991F0B7FD4A7}" type="pres">
      <dgm:prSet presAssocID="{CA95ED5C-D1D4-4CA7-B43D-808597BC04D6}" presName="parTx" presStyleLbl="revTx" presStyleIdx="3" presStyleCnt="6">
        <dgm:presLayoutVars>
          <dgm:chMax val="0"/>
          <dgm:chPref val="0"/>
        </dgm:presLayoutVars>
      </dgm:prSet>
      <dgm:spPr/>
    </dgm:pt>
    <dgm:pt modelId="{D8FDA895-7CB2-4347-AAC1-009C6E000B02}" type="pres">
      <dgm:prSet presAssocID="{3CC92B2D-E3F0-4813-A9C9-F36F7768F080}" presName="sibTrans" presStyleCnt="0"/>
      <dgm:spPr/>
    </dgm:pt>
    <dgm:pt modelId="{870929AE-F8D7-45A3-993B-5E6AE3E45F23}" type="pres">
      <dgm:prSet presAssocID="{E326F816-DEBC-436B-8AFE-DAA6D5BDDB22}" presName="compNode" presStyleCnt="0"/>
      <dgm:spPr/>
    </dgm:pt>
    <dgm:pt modelId="{6E08A034-B360-47FE-B7B4-18DDEDABF30E}" type="pres">
      <dgm:prSet presAssocID="{E326F816-DEBC-436B-8AFE-DAA6D5BDDB22}" presName="bgRect" presStyleLbl="bgShp" presStyleIdx="4" presStyleCnt="6"/>
      <dgm:spPr>
        <a:solidFill>
          <a:srgbClr val="002060"/>
        </a:solidFill>
      </dgm:spPr>
    </dgm:pt>
    <dgm:pt modelId="{FB7B5C55-2BC4-4335-82C5-8021F0AA72C4}" type="pres">
      <dgm:prSet presAssocID="{E326F816-DEBC-436B-8AFE-DAA6D5BDDB22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678AF653-80BA-433B-A6EA-878CB560EA07}" type="pres">
      <dgm:prSet presAssocID="{E326F816-DEBC-436B-8AFE-DAA6D5BDDB22}" presName="spaceRect" presStyleCnt="0"/>
      <dgm:spPr/>
    </dgm:pt>
    <dgm:pt modelId="{75102D45-721E-441E-BB68-378D528F2E7F}" type="pres">
      <dgm:prSet presAssocID="{E326F816-DEBC-436B-8AFE-DAA6D5BDDB22}" presName="parTx" presStyleLbl="revTx" presStyleIdx="4" presStyleCnt="6">
        <dgm:presLayoutVars>
          <dgm:chMax val="0"/>
          <dgm:chPref val="0"/>
        </dgm:presLayoutVars>
      </dgm:prSet>
      <dgm:spPr/>
    </dgm:pt>
    <dgm:pt modelId="{C565160C-EA19-4AFA-A9CB-96893C837DCE}" type="pres">
      <dgm:prSet presAssocID="{D8FD8663-47A6-460E-A980-B9C5F74E2162}" presName="sibTrans" presStyleCnt="0"/>
      <dgm:spPr/>
    </dgm:pt>
    <dgm:pt modelId="{8306B028-CCF3-4C84-AF1F-146E596ED8FB}" type="pres">
      <dgm:prSet presAssocID="{A9D46258-DCC9-4F36-8A65-AEA7D8D26D15}" presName="compNode" presStyleCnt="0"/>
      <dgm:spPr/>
    </dgm:pt>
    <dgm:pt modelId="{E46C7186-6731-47C4-AE3C-9C3902CDC2A5}" type="pres">
      <dgm:prSet presAssocID="{A9D46258-DCC9-4F36-8A65-AEA7D8D26D15}" presName="bgRect" presStyleLbl="bgShp" presStyleIdx="5" presStyleCnt="6"/>
      <dgm:spPr>
        <a:solidFill>
          <a:srgbClr val="002060"/>
        </a:solidFill>
      </dgm:spPr>
    </dgm:pt>
    <dgm:pt modelId="{21ADF2D3-37D5-4047-A281-E0515FA2824F}" type="pres">
      <dgm:prSet presAssocID="{A9D46258-DCC9-4F36-8A65-AEA7D8D26D1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B78678D-477F-4F0F-BDD4-9ACE19EC2935}" type="pres">
      <dgm:prSet presAssocID="{A9D46258-DCC9-4F36-8A65-AEA7D8D26D15}" presName="spaceRect" presStyleCnt="0"/>
      <dgm:spPr/>
    </dgm:pt>
    <dgm:pt modelId="{CFB1CD1A-C48E-491C-A14D-AC60DFE791AB}" type="pres">
      <dgm:prSet presAssocID="{A9D46258-DCC9-4F36-8A65-AEA7D8D26D15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CF669408-2F0D-4057-BEC2-4C411E650AC2}" type="presOf" srcId="{A4BD337D-47CE-4055-B36D-32600EFEBC08}" destId="{C3CFE806-E462-49D5-88C6-3BC96BC017BB}" srcOrd="0" destOrd="0" presId="urn:microsoft.com/office/officeart/2018/2/layout/IconVerticalSolidList"/>
    <dgm:cxn modelId="{AFCC831B-6B04-47EF-AC0B-41F6FBC3D155}" type="presOf" srcId="{E326F816-DEBC-436B-8AFE-DAA6D5BDDB22}" destId="{75102D45-721E-441E-BB68-378D528F2E7F}" srcOrd="0" destOrd="0" presId="urn:microsoft.com/office/officeart/2018/2/layout/IconVerticalSolidList"/>
    <dgm:cxn modelId="{6DA22535-99F8-4416-B868-8D3465791806}" type="presOf" srcId="{A9D46258-DCC9-4F36-8A65-AEA7D8D26D15}" destId="{CFB1CD1A-C48E-491C-A14D-AC60DFE791AB}" srcOrd="0" destOrd="0" presId="urn:microsoft.com/office/officeart/2018/2/layout/IconVerticalSolidList"/>
    <dgm:cxn modelId="{1749E762-3B61-456D-B1C7-203049AF5830}" type="presOf" srcId="{D6EDB9B3-9264-499F-8612-978283539C36}" destId="{D3288E04-33CF-402A-91A7-957255DEBBA3}" srcOrd="0" destOrd="0" presId="urn:microsoft.com/office/officeart/2018/2/layout/IconVerticalSolidList"/>
    <dgm:cxn modelId="{D9DA944A-4B0E-4468-86CB-D76885B04293}" srcId="{A4BD337D-47CE-4055-B36D-32600EFEBC08}" destId="{E326F816-DEBC-436B-8AFE-DAA6D5BDDB22}" srcOrd="4" destOrd="0" parTransId="{A31A335B-9F17-41FA-95B5-A62305B2AF2F}" sibTransId="{D8FD8663-47A6-460E-A980-B9C5F74E2162}"/>
    <dgm:cxn modelId="{F9E8D44F-D8DA-4CAC-8B0D-FC635ED48B8D}" type="presOf" srcId="{CA95ED5C-D1D4-4CA7-B43D-808597BC04D6}" destId="{047DFAE1-A49F-40A9-ADF8-991F0B7FD4A7}" srcOrd="0" destOrd="0" presId="urn:microsoft.com/office/officeart/2018/2/layout/IconVerticalSolidList"/>
    <dgm:cxn modelId="{9F6DE970-E54B-4870-AC49-8DF76BABDBD4}" type="presOf" srcId="{4FC0061A-2435-4337-B24A-B9456571488F}" destId="{053FDEB2-EE40-4423-AC0A-B5FB5A33EB47}" srcOrd="0" destOrd="0" presId="urn:microsoft.com/office/officeart/2018/2/layout/IconVerticalSolidList"/>
    <dgm:cxn modelId="{2469D6B0-38B2-458B-9078-A63731879546}" srcId="{A4BD337D-47CE-4055-B36D-32600EFEBC08}" destId="{CA95ED5C-D1D4-4CA7-B43D-808597BC04D6}" srcOrd="3" destOrd="0" parTransId="{8C487516-16BB-4388-844D-2F72DD5680F2}" sibTransId="{3CC92B2D-E3F0-4813-A9C9-F36F7768F080}"/>
    <dgm:cxn modelId="{570BFFC5-DEA7-40C4-B531-EB809987068A}" type="presOf" srcId="{AE45BBD7-2518-438F-B4E3-8C6E58CE2767}" destId="{98BD4546-AF62-41B1-ABF0-33C1CC444236}" srcOrd="0" destOrd="0" presId="urn:microsoft.com/office/officeart/2018/2/layout/IconVerticalSolidList"/>
    <dgm:cxn modelId="{2B958CCE-EF0C-489F-9669-0C38DDC6B15E}" srcId="{A4BD337D-47CE-4055-B36D-32600EFEBC08}" destId="{4FC0061A-2435-4337-B24A-B9456571488F}" srcOrd="1" destOrd="0" parTransId="{BFC2A93A-2270-4755-88F1-9AEFBC6D9846}" sibTransId="{F1AB7B56-2CCF-485B-A0EC-D0160F40CC48}"/>
    <dgm:cxn modelId="{0C9DE1E4-C8A8-4424-AF67-553F2F4A8ECA}" srcId="{A4BD337D-47CE-4055-B36D-32600EFEBC08}" destId="{D6EDB9B3-9264-499F-8612-978283539C36}" srcOrd="0" destOrd="0" parTransId="{226FC080-AE0B-451F-87CD-E108CD5E0A64}" sibTransId="{F75C568D-24E9-4F9A-B413-361DB66AFE6B}"/>
    <dgm:cxn modelId="{4C76ACF1-4AA0-4DA4-A3D2-254BD7ED9914}" srcId="{A4BD337D-47CE-4055-B36D-32600EFEBC08}" destId="{AE45BBD7-2518-438F-B4E3-8C6E58CE2767}" srcOrd="2" destOrd="0" parTransId="{4BD68A05-20A1-4E87-9EDA-9718AE05B811}" sibTransId="{63CAC73C-6870-4CBD-87F4-F6FAC0E6F4FE}"/>
    <dgm:cxn modelId="{98BCA5FC-410C-4F75-A264-9929756393DF}" srcId="{A4BD337D-47CE-4055-B36D-32600EFEBC08}" destId="{A9D46258-DCC9-4F36-8A65-AEA7D8D26D15}" srcOrd="5" destOrd="0" parTransId="{3E4A23C7-A620-469C-803D-51DCF10D546E}" sibTransId="{27E08CA0-4EAE-479F-8966-E9B09C4FD3F0}"/>
    <dgm:cxn modelId="{D0CE979F-AAA2-4084-9563-70FFCD75D892}" type="presParOf" srcId="{C3CFE806-E462-49D5-88C6-3BC96BC017BB}" destId="{19AC538D-D8E4-4020-8EBE-D81D67F5B5F7}" srcOrd="0" destOrd="0" presId="urn:microsoft.com/office/officeart/2018/2/layout/IconVerticalSolidList"/>
    <dgm:cxn modelId="{46A82BC8-05FB-4B07-8EC2-36470C04810D}" type="presParOf" srcId="{19AC538D-D8E4-4020-8EBE-D81D67F5B5F7}" destId="{7365840D-9F23-4FA2-B85E-124913EDF366}" srcOrd="0" destOrd="0" presId="urn:microsoft.com/office/officeart/2018/2/layout/IconVerticalSolidList"/>
    <dgm:cxn modelId="{C3CE43D4-05CC-4541-8B11-DF8405934CA3}" type="presParOf" srcId="{19AC538D-D8E4-4020-8EBE-D81D67F5B5F7}" destId="{7FD9A00D-6D97-4778-99CB-B88CE22881EB}" srcOrd="1" destOrd="0" presId="urn:microsoft.com/office/officeart/2018/2/layout/IconVerticalSolidList"/>
    <dgm:cxn modelId="{88680835-15CD-499D-8248-09F14C5F0B80}" type="presParOf" srcId="{19AC538D-D8E4-4020-8EBE-D81D67F5B5F7}" destId="{04926D09-DDD7-4E66-9438-244FCE2A6371}" srcOrd="2" destOrd="0" presId="urn:microsoft.com/office/officeart/2018/2/layout/IconVerticalSolidList"/>
    <dgm:cxn modelId="{D3B38DC8-EBE5-4503-992B-1305034C7E53}" type="presParOf" srcId="{19AC538D-D8E4-4020-8EBE-D81D67F5B5F7}" destId="{D3288E04-33CF-402A-91A7-957255DEBBA3}" srcOrd="3" destOrd="0" presId="urn:microsoft.com/office/officeart/2018/2/layout/IconVerticalSolidList"/>
    <dgm:cxn modelId="{A7F36083-2C06-44CC-9BAD-8992238A91BD}" type="presParOf" srcId="{C3CFE806-E462-49D5-88C6-3BC96BC017BB}" destId="{78EFBBE0-8E8A-421D-A9CE-3019FCD3FEA1}" srcOrd="1" destOrd="0" presId="urn:microsoft.com/office/officeart/2018/2/layout/IconVerticalSolidList"/>
    <dgm:cxn modelId="{45BFA5EE-9684-45F3-9B77-AF004255B311}" type="presParOf" srcId="{C3CFE806-E462-49D5-88C6-3BC96BC017BB}" destId="{63B2BEE2-50AC-4A56-8FE9-237807048B5E}" srcOrd="2" destOrd="0" presId="urn:microsoft.com/office/officeart/2018/2/layout/IconVerticalSolidList"/>
    <dgm:cxn modelId="{89F911D9-2BD1-42FD-8FDA-00B732A1721F}" type="presParOf" srcId="{63B2BEE2-50AC-4A56-8FE9-237807048B5E}" destId="{BF759024-BDAB-4FC8-95F4-865B594FD1A0}" srcOrd="0" destOrd="0" presId="urn:microsoft.com/office/officeart/2018/2/layout/IconVerticalSolidList"/>
    <dgm:cxn modelId="{1AE4CD34-8B0B-4F44-A90A-23F4ECBA3C31}" type="presParOf" srcId="{63B2BEE2-50AC-4A56-8FE9-237807048B5E}" destId="{26E26234-94A3-4161-878B-15F31CD3E45B}" srcOrd="1" destOrd="0" presId="urn:microsoft.com/office/officeart/2018/2/layout/IconVerticalSolidList"/>
    <dgm:cxn modelId="{AE50B74D-50E7-47E9-827B-04E1F0A7E2A2}" type="presParOf" srcId="{63B2BEE2-50AC-4A56-8FE9-237807048B5E}" destId="{F445DB88-AB87-4337-B55D-495FEF1A9EBE}" srcOrd="2" destOrd="0" presId="urn:microsoft.com/office/officeart/2018/2/layout/IconVerticalSolidList"/>
    <dgm:cxn modelId="{0A4B0E41-06B2-45E7-BE23-81A1E2BB8EF3}" type="presParOf" srcId="{63B2BEE2-50AC-4A56-8FE9-237807048B5E}" destId="{053FDEB2-EE40-4423-AC0A-B5FB5A33EB47}" srcOrd="3" destOrd="0" presId="urn:microsoft.com/office/officeart/2018/2/layout/IconVerticalSolidList"/>
    <dgm:cxn modelId="{2AD7B663-1E75-41D9-8A85-ABCA74EDECBB}" type="presParOf" srcId="{C3CFE806-E462-49D5-88C6-3BC96BC017BB}" destId="{DA646C2F-405D-44BE-8B8F-D1BABF3D27D4}" srcOrd="3" destOrd="0" presId="urn:microsoft.com/office/officeart/2018/2/layout/IconVerticalSolidList"/>
    <dgm:cxn modelId="{39282E4C-4B13-47B9-91B8-BD9227334E58}" type="presParOf" srcId="{C3CFE806-E462-49D5-88C6-3BC96BC017BB}" destId="{6E3C5ACE-AC16-4D90-818A-5F11CBCA42B5}" srcOrd="4" destOrd="0" presId="urn:microsoft.com/office/officeart/2018/2/layout/IconVerticalSolidList"/>
    <dgm:cxn modelId="{A968D31A-B472-428C-994B-64065B37BFA3}" type="presParOf" srcId="{6E3C5ACE-AC16-4D90-818A-5F11CBCA42B5}" destId="{158D93AD-1695-4CBC-B8C7-A57E2F4B471C}" srcOrd="0" destOrd="0" presId="urn:microsoft.com/office/officeart/2018/2/layout/IconVerticalSolidList"/>
    <dgm:cxn modelId="{C7038AD1-E318-415B-88D1-01500FE84A43}" type="presParOf" srcId="{6E3C5ACE-AC16-4D90-818A-5F11CBCA42B5}" destId="{3AC72BF0-0E78-4220-BACC-CC44C920D074}" srcOrd="1" destOrd="0" presId="urn:microsoft.com/office/officeart/2018/2/layout/IconVerticalSolidList"/>
    <dgm:cxn modelId="{5F10F865-0CDF-441B-A472-99FE158B166D}" type="presParOf" srcId="{6E3C5ACE-AC16-4D90-818A-5F11CBCA42B5}" destId="{9A73E895-DB08-460C-9E18-4D8ED5A0AD84}" srcOrd="2" destOrd="0" presId="urn:microsoft.com/office/officeart/2018/2/layout/IconVerticalSolidList"/>
    <dgm:cxn modelId="{38C3FFC0-7AB4-45B1-B9EE-B4C22AE37C1C}" type="presParOf" srcId="{6E3C5ACE-AC16-4D90-818A-5F11CBCA42B5}" destId="{98BD4546-AF62-41B1-ABF0-33C1CC444236}" srcOrd="3" destOrd="0" presId="urn:microsoft.com/office/officeart/2018/2/layout/IconVerticalSolidList"/>
    <dgm:cxn modelId="{8BB7F914-4FCB-4747-A5DA-CB47BBE25EEC}" type="presParOf" srcId="{C3CFE806-E462-49D5-88C6-3BC96BC017BB}" destId="{4C2A709F-DAA0-44AB-91ED-F84A8C07F202}" srcOrd="5" destOrd="0" presId="urn:microsoft.com/office/officeart/2018/2/layout/IconVerticalSolidList"/>
    <dgm:cxn modelId="{DA05600E-896A-4B6E-B23A-AC26137865D5}" type="presParOf" srcId="{C3CFE806-E462-49D5-88C6-3BC96BC017BB}" destId="{2454D249-3C66-43F7-9F5F-6823D1FD3FF2}" srcOrd="6" destOrd="0" presId="urn:microsoft.com/office/officeart/2018/2/layout/IconVerticalSolidList"/>
    <dgm:cxn modelId="{48D02D74-D7A1-4BCB-9EE1-723612FD7E3A}" type="presParOf" srcId="{2454D249-3C66-43F7-9F5F-6823D1FD3FF2}" destId="{925982C3-72B2-411F-9487-69F78C05F46D}" srcOrd="0" destOrd="0" presId="urn:microsoft.com/office/officeart/2018/2/layout/IconVerticalSolidList"/>
    <dgm:cxn modelId="{B503B09F-DEFC-4F9D-9CBA-60C9D2EEE9B6}" type="presParOf" srcId="{2454D249-3C66-43F7-9F5F-6823D1FD3FF2}" destId="{12580714-DCB9-4015-A18B-C144E84CAFCB}" srcOrd="1" destOrd="0" presId="urn:microsoft.com/office/officeart/2018/2/layout/IconVerticalSolidList"/>
    <dgm:cxn modelId="{BA4DB355-77DF-419D-9315-2585DCCB52EC}" type="presParOf" srcId="{2454D249-3C66-43F7-9F5F-6823D1FD3FF2}" destId="{FE4AFDD4-20AF-4CB0-85DF-1C0E03A72DF5}" srcOrd="2" destOrd="0" presId="urn:microsoft.com/office/officeart/2018/2/layout/IconVerticalSolidList"/>
    <dgm:cxn modelId="{DCE14958-7D5D-42DC-B3BF-D693EA29DCC5}" type="presParOf" srcId="{2454D249-3C66-43F7-9F5F-6823D1FD3FF2}" destId="{047DFAE1-A49F-40A9-ADF8-991F0B7FD4A7}" srcOrd="3" destOrd="0" presId="urn:microsoft.com/office/officeart/2018/2/layout/IconVerticalSolidList"/>
    <dgm:cxn modelId="{278F93F4-C32B-4DE9-BC70-BC9B46983352}" type="presParOf" srcId="{C3CFE806-E462-49D5-88C6-3BC96BC017BB}" destId="{D8FDA895-7CB2-4347-AAC1-009C6E000B02}" srcOrd="7" destOrd="0" presId="urn:microsoft.com/office/officeart/2018/2/layout/IconVerticalSolidList"/>
    <dgm:cxn modelId="{C5ED47D2-BF0F-4EFC-97AD-CE81EB4BD18F}" type="presParOf" srcId="{C3CFE806-E462-49D5-88C6-3BC96BC017BB}" destId="{870929AE-F8D7-45A3-993B-5E6AE3E45F23}" srcOrd="8" destOrd="0" presId="urn:microsoft.com/office/officeart/2018/2/layout/IconVerticalSolidList"/>
    <dgm:cxn modelId="{467B60F9-89FC-4B36-9D57-435AE739B8CE}" type="presParOf" srcId="{870929AE-F8D7-45A3-993B-5E6AE3E45F23}" destId="{6E08A034-B360-47FE-B7B4-18DDEDABF30E}" srcOrd="0" destOrd="0" presId="urn:microsoft.com/office/officeart/2018/2/layout/IconVerticalSolidList"/>
    <dgm:cxn modelId="{6E825CCB-6148-4F8B-8EF5-84F87FBB145A}" type="presParOf" srcId="{870929AE-F8D7-45A3-993B-5E6AE3E45F23}" destId="{FB7B5C55-2BC4-4335-82C5-8021F0AA72C4}" srcOrd="1" destOrd="0" presId="urn:microsoft.com/office/officeart/2018/2/layout/IconVerticalSolidList"/>
    <dgm:cxn modelId="{9BB357ED-CFA7-4172-A2FE-15ADE10B48A7}" type="presParOf" srcId="{870929AE-F8D7-45A3-993B-5E6AE3E45F23}" destId="{678AF653-80BA-433B-A6EA-878CB560EA07}" srcOrd="2" destOrd="0" presId="urn:microsoft.com/office/officeart/2018/2/layout/IconVerticalSolidList"/>
    <dgm:cxn modelId="{4E03EA3C-EA53-4B0A-B438-2CAA1041DF23}" type="presParOf" srcId="{870929AE-F8D7-45A3-993B-5E6AE3E45F23}" destId="{75102D45-721E-441E-BB68-378D528F2E7F}" srcOrd="3" destOrd="0" presId="urn:microsoft.com/office/officeart/2018/2/layout/IconVerticalSolidList"/>
    <dgm:cxn modelId="{B0515289-26E0-4A18-9C70-994F83854B09}" type="presParOf" srcId="{C3CFE806-E462-49D5-88C6-3BC96BC017BB}" destId="{C565160C-EA19-4AFA-A9CB-96893C837DCE}" srcOrd="9" destOrd="0" presId="urn:microsoft.com/office/officeart/2018/2/layout/IconVerticalSolidList"/>
    <dgm:cxn modelId="{8E087D94-8A47-4485-AD03-A13BE4107298}" type="presParOf" srcId="{C3CFE806-E462-49D5-88C6-3BC96BC017BB}" destId="{8306B028-CCF3-4C84-AF1F-146E596ED8FB}" srcOrd="10" destOrd="0" presId="urn:microsoft.com/office/officeart/2018/2/layout/IconVerticalSolidList"/>
    <dgm:cxn modelId="{3AF03703-CE20-404D-8303-E758ABE26126}" type="presParOf" srcId="{8306B028-CCF3-4C84-AF1F-146E596ED8FB}" destId="{E46C7186-6731-47C4-AE3C-9C3902CDC2A5}" srcOrd="0" destOrd="0" presId="urn:microsoft.com/office/officeart/2018/2/layout/IconVerticalSolidList"/>
    <dgm:cxn modelId="{7E09C6E1-5F57-4886-A4A3-3AFC1BA3E6BA}" type="presParOf" srcId="{8306B028-CCF3-4C84-AF1F-146E596ED8FB}" destId="{21ADF2D3-37D5-4047-A281-E0515FA2824F}" srcOrd="1" destOrd="0" presId="urn:microsoft.com/office/officeart/2018/2/layout/IconVerticalSolidList"/>
    <dgm:cxn modelId="{08474DE2-FD80-42CD-8C5C-CF4F0F144A1F}" type="presParOf" srcId="{8306B028-CCF3-4C84-AF1F-146E596ED8FB}" destId="{CB78678D-477F-4F0F-BDD4-9ACE19EC2935}" srcOrd="2" destOrd="0" presId="urn:microsoft.com/office/officeart/2018/2/layout/IconVerticalSolidList"/>
    <dgm:cxn modelId="{AF445587-097E-47A5-A724-4CFFD31E242A}" type="presParOf" srcId="{8306B028-CCF3-4C84-AF1F-146E596ED8FB}" destId="{CFB1CD1A-C48E-491C-A14D-AC60DFE791A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50A1F0-6089-4838-80CD-EC742ECC01F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34E3BC6A-4499-411B-B490-DEF5B28781E4}">
      <dgm:prSet/>
      <dgm:spPr/>
      <dgm:t>
        <a:bodyPr/>
        <a:lstStyle/>
        <a:p>
          <a:r>
            <a:rPr lang="en-US" dirty="0"/>
            <a:t>Multimember team approach to development </a:t>
          </a:r>
        </a:p>
      </dgm:t>
    </dgm:pt>
    <dgm:pt modelId="{E1517C50-5669-4EC2-B74E-DFE11C74427A}" type="parTrans" cxnId="{BD17F0AC-D721-4FA6-ACB5-7707C83EBDD4}">
      <dgm:prSet/>
      <dgm:spPr/>
      <dgm:t>
        <a:bodyPr/>
        <a:lstStyle/>
        <a:p>
          <a:endParaRPr lang="en-US"/>
        </a:p>
      </dgm:t>
    </dgm:pt>
    <dgm:pt modelId="{FAD83B28-07DF-4578-A0EE-F1F82EDC41C4}" type="sibTrans" cxnId="{BD17F0AC-D721-4FA6-ACB5-7707C83EBDD4}">
      <dgm:prSet/>
      <dgm:spPr/>
      <dgm:t>
        <a:bodyPr/>
        <a:lstStyle/>
        <a:p>
          <a:endParaRPr lang="en-US"/>
        </a:p>
      </dgm:t>
    </dgm:pt>
    <dgm:pt modelId="{895C7253-0E42-4010-81A1-A1024DB07441}">
      <dgm:prSet custT="1"/>
      <dgm:spPr/>
      <dgm:t>
        <a:bodyPr/>
        <a:lstStyle/>
        <a:p>
          <a:r>
            <a:rPr lang="en-US" sz="2400" dirty="0"/>
            <a:t>Faculty, administrators, librarians, curriculum, instructional technology</a:t>
          </a:r>
        </a:p>
      </dgm:t>
    </dgm:pt>
    <dgm:pt modelId="{13F063EF-0D0F-46F2-BF43-472120784DE7}" type="parTrans" cxnId="{BD2F240E-9F93-4498-A1C3-38D700E8B24B}">
      <dgm:prSet/>
      <dgm:spPr/>
      <dgm:t>
        <a:bodyPr/>
        <a:lstStyle/>
        <a:p>
          <a:endParaRPr lang="en-US"/>
        </a:p>
      </dgm:t>
    </dgm:pt>
    <dgm:pt modelId="{19B7F109-4065-424F-A60A-06C9974B938F}" type="sibTrans" cxnId="{BD2F240E-9F93-4498-A1C3-38D700E8B24B}">
      <dgm:prSet/>
      <dgm:spPr/>
      <dgm:t>
        <a:bodyPr/>
        <a:lstStyle/>
        <a:p>
          <a:endParaRPr lang="en-US"/>
        </a:p>
      </dgm:t>
    </dgm:pt>
    <dgm:pt modelId="{42A17EF3-E465-4DC5-AC91-D4528253B4CD}" type="pres">
      <dgm:prSet presAssocID="{4E50A1F0-6089-4838-80CD-EC742ECC01FF}" presName="root" presStyleCnt="0">
        <dgm:presLayoutVars>
          <dgm:dir/>
          <dgm:resizeHandles val="exact"/>
        </dgm:presLayoutVars>
      </dgm:prSet>
      <dgm:spPr/>
    </dgm:pt>
    <dgm:pt modelId="{6A3F04B7-52A7-48B2-BDE8-6FF9D150B08E}" type="pres">
      <dgm:prSet presAssocID="{34E3BC6A-4499-411B-B490-DEF5B28781E4}" presName="compNode" presStyleCnt="0"/>
      <dgm:spPr/>
    </dgm:pt>
    <dgm:pt modelId="{436BBCC1-B4C8-4184-987C-A77B8F79DA41}" type="pres">
      <dgm:prSet presAssocID="{34E3BC6A-4499-411B-B490-DEF5B28781E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6DB9721D-58EE-481F-9CED-6ECD97C0D76A}" type="pres">
      <dgm:prSet presAssocID="{34E3BC6A-4499-411B-B490-DEF5B28781E4}" presName="spaceRect" presStyleCnt="0"/>
      <dgm:spPr/>
    </dgm:pt>
    <dgm:pt modelId="{FF24E1CA-4914-4892-8C4E-858E69EDD7D3}" type="pres">
      <dgm:prSet presAssocID="{34E3BC6A-4499-411B-B490-DEF5B28781E4}" presName="textRect" presStyleLbl="revTx" presStyleIdx="0" presStyleCnt="2">
        <dgm:presLayoutVars>
          <dgm:chMax val="1"/>
          <dgm:chPref val="1"/>
        </dgm:presLayoutVars>
      </dgm:prSet>
      <dgm:spPr/>
    </dgm:pt>
    <dgm:pt modelId="{C686E796-939A-496C-BA4B-57141C5473AB}" type="pres">
      <dgm:prSet presAssocID="{FAD83B28-07DF-4578-A0EE-F1F82EDC41C4}" presName="sibTrans" presStyleCnt="0"/>
      <dgm:spPr/>
    </dgm:pt>
    <dgm:pt modelId="{50BDB63C-AE0B-46CE-B27D-8354D57F078F}" type="pres">
      <dgm:prSet presAssocID="{895C7253-0E42-4010-81A1-A1024DB07441}" presName="compNode" presStyleCnt="0"/>
      <dgm:spPr/>
    </dgm:pt>
    <dgm:pt modelId="{AA7E1736-B1E9-45B6-A365-33FD1A4D3719}" type="pres">
      <dgm:prSet presAssocID="{895C7253-0E42-4010-81A1-A1024DB0744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2B6D8FF8-AC08-4EB9-869C-375E8BDE2744}" type="pres">
      <dgm:prSet presAssocID="{895C7253-0E42-4010-81A1-A1024DB07441}" presName="spaceRect" presStyleCnt="0"/>
      <dgm:spPr/>
    </dgm:pt>
    <dgm:pt modelId="{29F62001-A4C5-421F-A41F-1E49FDCE1B23}" type="pres">
      <dgm:prSet presAssocID="{895C7253-0E42-4010-81A1-A1024DB07441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BD2F240E-9F93-4498-A1C3-38D700E8B24B}" srcId="{4E50A1F0-6089-4838-80CD-EC742ECC01FF}" destId="{895C7253-0E42-4010-81A1-A1024DB07441}" srcOrd="1" destOrd="0" parTransId="{13F063EF-0D0F-46F2-BF43-472120784DE7}" sibTransId="{19B7F109-4065-424F-A60A-06C9974B938F}"/>
    <dgm:cxn modelId="{266DBA2C-6C09-4665-981D-A54A5DC6E8D0}" type="presOf" srcId="{4E50A1F0-6089-4838-80CD-EC742ECC01FF}" destId="{42A17EF3-E465-4DC5-AC91-D4528253B4CD}" srcOrd="0" destOrd="0" presId="urn:microsoft.com/office/officeart/2018/2/layout/IconLabelList"/>
    <dgm:cxn modelId="{B5AD1A3A-61C6-4AC5-9156-E62905CBB861}" type="presOf" srcId="{34E3BC6A-4499-411B-B490-DEF5B28781E4}" destId="{FF24E1CA-4914-4892-8C4E-858E69EDD7D3}" srcOrd="0" destOrd="0" presId="urn:microsoft.com/office/officeart/2018/2/layout/IconLabelList"/>
    <dgm:cxn modelId="{BD17F0AC-D721-4FA6-ACB5-7707C83EBDD4}" srcId="{4E50A1F0-6089-4838-80CD-EC742ECC01FF}" destId="{34E3BC6A-4499-411B-B490-DEF5B28781E4}" srcOrd="0" destOrd="0" parTransId="{E1517C50-5669-4EC2-B74E-DFE11C74427A}" sibTransId="{FAD83B28-07DF-4578-A0EE-F1F82EDC41C4}"/>
    <dgm:cxn modelId="{08EC09D1-EED1-4C90-A4C6-17A916587B78}" type="presOf" srcId="{895C7253-0E42-4010-81A1-A1024DB07441}" destId="{29F62001-A4C5-421F-A41F-1E49FDCE1B23}" srcOrd="0" destOrd="0" presId="urn:microsoft.com/office/officeart/2018/2/layout/IconLabelList"/>
    <dgm:cxn modelId="{7D39EE7C-8E2D-4C3A-9623-EC613B1690BD}" type="presParOf" srcId="{42A17EF3-E465-4DC5-AC91-D4528253B4CD}" destId="{6A3F04B7-52A7-48B2-BDE8-6FF9D150B08E}" srcOrd="0" destOrd="0" presId="urn:microsoft.com/office/officeart/2018/2/layout/IconLabelList"/>
    <dgm:cxn modelId="{C74CBCA1-7F7F-4E7E-A837-5564D057E446}" type="presParOf" srcId="{6A3F04B7-52A7-48B2-BDE8-6FF9D150B08E}" destId="{436BBCC1-B4C8-4184-987C-A77B8F79DA41}" srcOrd="0" destOrd="0" presId="urn:microsoft.com/office/officeart/2018/2/layout/IconLabelList"/>
    <dgm:cxn modelId="{045B59B3-C5E7-4DB9-93E7-57809D292871}" type="presParOf" srcId="{6A3F04B7-52A7-48B2-BDE8-6FF9D150B08E}" destId="{6DB9721D-58EE-481F-9CED-6ECD97C0D76A}" srcOrd="1" destOrd="0" presId="urn:microsoft.com/office/officeart/2018/2/layout/IconLabelList"/>
    <dgm:cxn modelId="{677509A0-B755-4C8D-8B4C-32192DCB2F7A}" type="presParOf" srcId="{6A3F04B7-52A7-48B2-BDE8-6FF9D150B08E}" destId="{FF24E1CA-4914-4892-8C4E-858E69EDD7D3}" srcOrd="2" destOrd="0" presId="urn:microsoft.com/office/officeart/2018/2/layout/IconLabelList"/>
    <dgm:cxn modelId="{D6F8E229-78F0-40B2-965B-B8313EDE6ACB}" type="presParOf" srcId="{42A17EF3-E465-4DC5-AC91-D4528253B4CD}" destId="{C686E796-939A-496C-BA4B-57141C5473AB}" srcOrd="1" destOrd="0" presId="urn:microsoft.com/office/officeart/2018/2/layout/IconLabelList"/>
    <dgm:cxn modelId="{C111D42B-5C08-449D-938D-05E751B77251}" type="presParOf" srcId="{42A17EF3-E465-4DC5-AC91-D4528253B4CD}" destId="{50BDB63C-AE0B-46CE-B27D-8354D57F078F}" srcOrd="2" destOrd="0" presId="urn:microsoft.com/office/officeart/2018/2/layout/IconLabelList"/>
    <dgm:cxn modelId="{EC1801D5-BA10-486F-B891-2B808CE8EA25}" type="presParOf" srcId="{50BDB63C-AE0B-46CE-B27D-8354D57F078F}" destId="{AA7E1736-B1E9-45B6-A365-33FD1A4D3719}" srcOrd="0" destOrd="0" presId="urn:microsoft.com/office/officeart/2018/2/layout/IconLabelList"/>
    <dgm:cxn modelId="{38E0F081-9671-4E84-A225-6CACCE82C1CC}" type="presParOf" srcId="{50BDB63C-AE0B-46CE-B27D-8354D57F078F}" destId="{2B6D8FF8-AC08-4EB9-869C-375E8BDE2744}" srcOrd="1" destOrd="0" presId="urn:microsoft.com/office/officeart/2018/2/layout/IconLabelList"/>
    <dgm:cxn modelId="{97AA8E8E-7C11-4A2E-862A-A720821F8F51}" type="presParOf" srcId="{50BDB63C-AE0B-46CE-B27D-8354D57F078F}" destId="{29F62001-A4C5-421F-A41F-1E49FDCE1B2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49CB8B-04D4-45D3-BDDB-80CA74686DBA}">
      <dsp:nvSpPr>
        <dsp:cNvPr id="0" name=""/>
        <dsp:cNvSpPr/>
      </dsp:nvSpPr>
      <dsp:spPr>
        <a:xfrm>
          <a:off x="-231958" y="7350"/>
          <a:ext cx="5913437" cy="1320682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76F5B6-1D61-4DDF-B924-338A2ADA2945}">
      <dsp:nvSpPr>
        <dsp:cNvPr id="0" name=""/>
        <dsp:cNvSpPr/>
      </dsp:nvSpPr>
      <dsp:spPr>
        <a:xfrm>
          <a:off x="167548" y="304503"/>
          <a:ext cx="726375" cy="7263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6B9CC7-F3CE-414C-966D-14EBB0DA40BF}">
      <dsp:nvSpPr>
        <dsp:cNvPr id="0" name=""/>
        <dsp:cNvSpPr/>
      </dsp:nvSpPr>
      <dsp:spPr>
        <a:xfrm>
          <a:off x="955801" y="7350"/>
          <a:ext cx="5060321" cy="1320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72" tIns="139772" rIns="139772" bIns="139772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Certify commitment to ZTC program requirements.</a:t>
          </a:r>
        </a:p>
      </dsp:txBody>
      <dsp:txXfrm>
        <a:off x="955801" y="7350"/>
        <a:ext cx="5060321" cy="1320682"/>
      </dsp:txXfrm>
    </dsp:sp>
    <dsp:sp modelId="{2ACB71E5-C8CC-475D-AA65-A7C069717AD2}">
      <dsp:nvSpPr>
        <dsp:cNvPr id="0" name=""/>
        <dsp:cNvSpPr/>
      </dsp:nvSpPr>
      <dsp:spPr>
        <a:xfrm>
          <a:off x="-231958" y="1658202"/>
          <a:ext cx="5913437" cy="1320682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7C0AA4-43E6-4387-8949-A36E680C514A}">
      <dsp:nvSpPr>
        <dsp:cNvPr id="0" name=""/>
        <dsp:cNvSpPr/>
      </dsp:nvSpPr>
      <dsp:spPr>
        <a:xfrm>
          <a:off x="167548" y="1955356"/>
          <a:ext cx="726375" cy="7263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6C97D6-F7CE-4EFF-A250-80999FF69A3C}">
      <dsp:nvSpPr>
        <dsp:cNvPr id="0" name=""/>
        <dsp:cNvSpPr/>
      </dsp:nvSpPr>
      <dsp:spPr>
        <a:xfrm>
          <a:off x="1018003" y="1658202"/>
          <a:ext cx="4935917" cy="1320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72" tIns="139772" rIns="139772" bIns="139772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Identify a ZTC program for development. (Clarification – colleges should specify at least one.) </a:t>
          </a:r>
        </a:p>
      </dsp:txBody>
      <dsp:txXfrm>
        <a:off x="1018003" y="1658202"/>
        <a:ext cx="4935917" cy="1320682"/>
      </dsp:txXfrm>
    </dsp:sp>
    <dsp:sp modelId="{AE02D4B3-8589-4013-9077-DA2C3211566E}">
      <dsp:nvSpPr>
        <dsp:cNvPr id="0" name=""/>
        <dsp:cNvSpPr/>
      </dsp:nvSpPr>
      <dsp:spPr>
        <a:xfrm>
          <a:off x="-215518" y="3316405"/>
          <a:ext cx="5913437" cy="1320682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267B89-1181-4170-9003-F1C7C2CC612F}">
      <dsp:nvSpPr>
        <dsp:cNvPr id="0" name=""/>
        <dsp:cNvSpPr/>
      </dsp:nvSpPr>
      <dsp:spPr>
        <a:xfrm>
          <a:off x="0" y="3581657"/>
          <a:ext cx="726375" cy="7263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6EC98E-0C23-4756-9DF9-BAC1B49F9CDA}">
      <dsp:nvSpPr>
        <dsp:cNvPr id="0" name=""/>
        <dsp:cNvSpPr/>
      </dsp:nvSpPr>
      <dsp:spPr>
        <a:xfrm>
          <a:off x="673096" y="3316405"/>
          <a:ext cx="5318865" cy="1320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72" tIns="139772" rIns="139772" bIns="139772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Paid by Apportionment  “Apportionment” refers to the distribution of funds to the colleges that already occurs at regular intervals. </a:t>
          </a:r>
        </a:p>
      </dsp:txBody>
      <dsp:txXfrm>
        <a:off x="673096" y="3316405"/>
        <a:ext cx="5318865" cy="13206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08DE4E-7190-483B-BD6B-C33B47FD1E30}">
      <dsp:nvSpPr>
        <dsp:cNvPr id="0" name=""/>
        <dsp:cNvSpPr/>
      </dsp:nvSpPr>
      <dsp:spPr>
        <a:xfrm>
          <a:off x="0" y="211064"/>
          <a:ext cx="3001367" cy="1800820"/>
        </a:xfrm>
        <a:prstGeom prst="rect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Competitive and has stipulations</a:t>
          </a:r>
          <a:endParaRPr lang="en-US" sz="2300" kern="1200"/>
        </a:p>
      </dsp:txBody>
      <dsp:txXfrm>
        <a:off x="0" y="211064"/>
        <a:ext cx="3001367" cy="1800820"/>
      </dsp:txXfrm>
    </dsp:sp>
    <dsp:sp modelId="{0B6D8213-F270-4468-A537-E520EB2ABFE1}">
      <dsp:nvSpPr>
        <dsp:cNvPr id="0" name=""/>
        <dsp:cNvSpPr/>
      </dsp:nvSpPr>
      <dsp:spPr>
        <a:xfrm>
          <a:off x="3301503" y="211064"/>
          <a:ext cx="3001367" cy="1800820"/>
        </a:xfrm>
        <a:prstGeom prst="rect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Independent of Phase 1 grants (In contrast, Phase 3 requires a plan to be submitted as a product of Phase 1)</a:t>
          </a:r>
        </a:p>
      </dsp:txBody>
      <dsp:txXfrm>
        <a:off x="3301503" y="211064"/>
        <a:ext cx="3001367" cy="1800820"/>
      </dsp:txXfrm>
    </dsp:sp>
    <dsp:sp modelId="{7F86E8C0-5299-4E46-B471-2187C24A9FB3}">
      <dsp:nvSpPr>
        <dsp:cNvPr id="0" name=""/>
        <dsp:cNvSpPr/>
      </dsp:nvSpPr>
      <dsp:spPr>
        <a:xfrm>
          <a:off x="6603007" y="211064"/>
          <a:ext cx="3001367" cy="1800820"/>
        </a:xfrm>
        <a:prstGeom prst="rect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Highest scoring applications will receive funding. </a:t>
          </a:r>
        </a:p>
      </dsp:txBody>
      <dsp:txXfrm>
        <a:off x="6603007" y="211064"/>
        <a:ext cx="3001367" cy="1800820"/>
      </dsp:txXfrm>
    </dsp:sp>
    <dsp:sp modelId="{B03249A6-9CDF-438D-830D-DD89F6BA3C3D}">
      <dsp:nvSpPr>
        <dsp:cNvPr id="0" name=""/>
        <dsp:cNvSpPr/>
      </dsp:nvSpPr>
      <dsp:spPr>
        <a:xfrm>
          <a:off x="0" y="2312021"/>
          <a:ext cx="3001367" cy="1800820"/>
        </a:xfrm>
        <a:prstGeom prst="rect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Expedited implementation (By Fall 2024). </a:t>
          </a:r>
        </a:p>
      </dsp:txBody>
      <dsp:txXfrm>
        <a:off x="0" y="2312021"/>
        <a:ext cx="3001367" cy="1800820"/>
      </dsp:txXfrm>
    </dsp:sp>
    <dsp:sp modelId="{888105B0-4C0F-4738-B54C-9D13BB92D093}">
      <dsp:nvSpPr>
        <dsp:cNvPr id="0" name=""/>
        <dsp:cNvSpPr/>
      </dsp:nvSpPr>
      <dsp:spPr>
        <a:xfrm>
          <a:off x="3301503" y="2312021"/>
          <a:ext cx="3001367" cy="1800820"/>
        </a:xfrm>
        <a:prstGeom prst="rect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Meets ZTC requirements and CO priorities.</a:t>
          </a:r>
        </a:p>
      </dsp:txBody>
      <dsp:txXfrm>
        <a:off x="3301503" y="2312021"/>
        <a:ext cx="3001367" cy="1800820"/>
      </dsp:txXfrm>
    </dsp:sp>
    <dsp:sp modelId="{20BF8588-9529-49C8-812D-92F1C2AF3421}">
      <dsp:nvSpPr>
        <dsp:cNvPr id="0" name=""/>
        <dsp:cNvSpPr/>
      </dsp:nvSpPr>
      <dsp:spPr>
        <a:xfrm>
          <a:off x="6603007" y="2312021"/>
          <a:ext cx="3001367" cy="1800820"/>
        </a:xfrm>
        <a:prstGeom prst="rect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Paid via invoice and timed to progress reports.</a:t>
          </a:r>
        </a:p>
      </dsp:txBody>
      <dsp:txXfrm>
        <a:off x="6603007" y="2312021"/>
        <a:ext cx="3001367" cy="18008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5840D-9F23-4FA2-B85E-124913EDF366}">
      <dsp:nvSpPr>
        <dsp:cNvPr id="0" name=""/>
        <dsp:cNvSpPr/>
      </dsp:nvSpPr>
      <dsp:spPr>
        <a:xfrm>
          <a:off x="0" y="0"/>
          <a:ext cx="7223050" cy="751368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D9A00D-6D97-4778-99CB-B88CE22881EB}">
      <dsp:nvSpPr>
        <dsp:cNvPr id="0" name=""/>
        <dsp:cNvSpPr/>
      </dsp:nvSpPr>
      <dsp:spPr>
        <a:xfrm>
          <a:off x="227289" y="170821"/>
          <a:ext cx="413252" cy="413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288E04-33CF-402A-91A7-957255DEBBA3}">
      <dsp:nvSpPr>
        <dsp:cNvPr id="0" name=""/>
        <dsp:cNvSpPr/>
      </dsp:nvSpPr>
      <dsp:spPr>
        <a:xfrm>
          <a:off x="867831" y="1763"/>
          <a:ext cx="6355218" cy="751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520" tIns="79520" rIns="79520" bIns="795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Every college will receive a grant. </a:t>
          </a:r>
        </a:p>
      </dsp:txBody>
      <dsp:txXfrm>
        <a:off x="867831" y="1763"/>
        <a:ext cx="6355218" cy="751368"/>
      </dsp:txXfrm>
    </dsp:sp>
    <dsp:sp modelId="{BF759024-BDAB-4FC8-95F4-865B594FD1A0}">
      <dsp:nvSpPr>
        <dsp:cNvPr id="0" name=""/>
        <dsp:cNvSpPr/>
      </dsp:nvSpPr>
      <dsp:spPr>
        <a:xfrm>
          <a:off x="0" y="940974"/>
          <a:ext cx="7223050" cy="751368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26234-94A3-4161-878B-15F31CD3E45B}">
      <dsp:nvSpPr>
        <dsp:cNvPr id="0" name=""/>
        <dsp:cNvSpPr/>
      </dsp:nvSpPr>
      <dsp:spPr>
        <a:xfrm>
          <a:off x="227289" y="1110032"/>
          <a:ext cx="413252" cy="413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3FDEB2-EE40-4423-AC0A-B5FB5A33EB47}">
      <dsp:nvSpPr>
        <dsp:cNvPr id="0" name=""/>
        <dsp:cNvSpPr/>
      </dsp:nvSpPr>
      <dsp:spPr>
        <a:xfrm>
          <a:off x="867831" y="940974"/>
          <a:ext cx="6355218" cy="751368"/>
        </a:xfrm>
        <a:prstGeom prst="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520" tIns="79520" rIns="79520" bIns="795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$200,000 total after Phase I and III</a:t>
          </a:r>
        </a:p>
      </dsp:txBody>
      <dsp:txXfrm>
        <a:off x="867831" y="940974"/>
        <a:ext cx="6355218" cy="751368"/>
      </dsp:txXfrm>
    </dsp:sp>
    <dsp:sp modelId="{158D93AD-1695-4CBC-B8C7-A57E2F4B471C}">
      <dsp:nvSpPr>
        <dsp:cNvPr id="0" name=""/>
        <dsp:cNvSpPr/>
      </dsp:nvSpPr>
      <dsp:spPr>
        <a:xfrm>
          <a:off x="0" y="1880185"/>
          <a:ext cx="7223050" cy="751368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C72BF0-0E78-4220-BACC-CC44C920D074}">
      <dsp:nvSpPr>
        <dsp:cNvPr id="0" name=""/>
        <dsp:cNvSpPr/>
      </dsp:nvSpPr>
      <dsp:spPr>
        <a:xfrm>
          <a:off x="227289" y="2049243"/>
          <a:ext cx="413252" cy="413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D4546-AF62-41B1-ABF0-33C1CC444236}">
      <dsp:nvSpPr>
        <dsp:cNvPr id="0" name=""/>
        <dsp:cNvSpPr/>
      </dsp:nvSpPr>
      <dsp:spPr>
        <a:xfrm>
          <a:off x="867831" y="1880185"/>
          <a:ext cx="6355218" cy="751368"/>
        </a:xfrm>
        <a:prstGeom prst="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520" tIns="79520" rIns="79520" bIns="795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3 years to implement.</a:t>
          </a:r>
        </a:p>
      </dsp:txBody>
      <dsp:txXfrm>
        <a:off x="867831" y="1880185"/>
        <a:ext cx="6355218" cy="751368"/>
      </dsp:txXfrm>
    </dsp:sp>
    <dsp:sp modelId="{925982C3-72B2-411F-9487-69F78C05F46D}">
      <dsp:nvSpPr>
        <dsp:cNvPr id="0" name=""/>
        <dsp:cNvSpPr/>
      </dsp:nvSpPr>
      <dsp:spPr>
        <a:xfrm>
          <a:off x="0" y="2819396"/>
          <a:ext cx="7223050" cy="751368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580714-DCB9-4015-A18B-C144E84CAFCB}">
      <dsp:nvSpPr>
        <dsp:cNvPr id="0" name=""/>
        <dsp:cNvSpPr/>
      </dsp:nvSpPr>
      <dsp:spPr>
        <a:xfrm>
          <a:off x="227289" y="2988454"/>
          <a:ext cx="413252" cy="41325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DFAE1-A49F-40A9-ADF8-991F0B7FD4A7}">
      <dsp:nvSpPr>
        <dsp:cNvPr id="0" name=""/>
        <dsp:cNvSpPr/>
      </dsp:nvSpPr>
      <dsp:spPr>
        <a:xfrm>
          <a:off x="867831" y="2819396"/>
          <a:ext cx="6355218" cy="751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520" tIns="79520" rIns="79520" bIns="795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Plan not required in Phase 1 but is required for Phase 3.</a:t>
          </a:r>
        </a:p>
      </dsp:txBody>
      <dsp:txXfrm>
        <a:off x="867831" y="2819396"/>
        <a:ext cx="6355218" cy="751368"/>
      </dsp:txXfrm>
    </dsp:sp>
    <dsp:sp modelId="{6E08A034-B360-47FE-B7B4-18DDEDABF30E}">
      <dsp:nvSpPr>
        <dsp:cNvPr id="0" name=""/>
        <dsp:cNvSpPr/>
      </dsp:nvSpPr>
      <dsp:spPr>
        <a:xfrm>
          <a:off x="0" y="3758607"/>
          <a:ext cx="7223050" cy="751368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7B5C55-2BC4-4335-82C5-8021F0AA72C4}">
      <dsp:nvSpPr>
        <dsp:cNvPr id="0" name=""/>
        <dsp:cNvSpPr/>
      </dsp:nvSpPr>
      <dsp:spPr>
        <a:xfrm>
          <a:off x="227289" y="3927665"/>
          <a:ext cx="413252" cy="41325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102D45-721E-441E-BB68-378D528F2E7F}">
      <dsp:nvSpPr>
        <dsp:cNvPr id="0" name=""/>
        <dsp:cNvSpPr/>
      </dsp:nvSpPr>
      <dsp:spPr>
        <a:xfrm>
          <a:off x="867831" y="3758607"/>
          <a:ext cx="6355218" cy="751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520" tIns="79520" rIns="79520" bIns="795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/>
            <a:t>Statute allows for professional development and technical assistance. ZTC degree or certificate program</a:t>
          </a:r>
          <a:r>
            <a:rPr lang="en-US" sz="2000" kern="1200" dirty="0"/>
            <a:t>. </a:t>
          </a:r>
        </a:p>
      </dsp:txBody>
      <dsp:txXfrm>
        <a:off x="867831" y="3758607"/>
        <a:ext cx="6355218" cy="751368"/>
      </dsp:txXfrm>
    </dsp:sp>
    <dsp:sp modelId="{E46C7186-6731-47C4-AE3C-9C3902CDC2A5}">
      <dsp:nvSpPr>
        <dsp:cNvPr id="0" name=""/>
        <dsp:cNvSpPr/>
      </dsp:nvSpPr>
      <dsp:spPr>
        <a:xfrm>
          <a:off x="0" y="4697818"/>
          <a:ext cx="7223050" cy="751368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ADF2D3-37D5-4047-A281-E0515FA2824F}">
      <dsp:nvSpPr>
        <dsp:cNvPr id="0" name=""/>
        <dsp:cNvSpPr/>
      </dsp:nvSpPr>
      <dsp:spPr>
        <a:xfrm>
          <a:off x="227289" y="4866876"/>
          <a:ext cx="413252" cy="41325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1CD1A-C48E-491C-A14D-AC60DFE791AB}">
      <dsp:nvSpPr>
        <dsp:cNvPr id="0" name=""/>
        <dsp:cNvSpPr/>
      </dsp:nvSpPr>
      <dsp:spPr>
        <a:xfrm>
          <a:off x="867831" y="4697818"/>
          <a:ext cx="6355218" cy="751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520" tIns="79520" rIns="79520" bIns="795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Expenditures must be in line with your local hiring and procurement policies and practices. </a:t>
          </a:r>
        </a:p>
      </dsp:txBody>
      <dsp:txXfrm>
        <a:off x="867831" y="4697818"/>
        <a:ext cx="6355218" cy="7513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BBCC1-B4C8-4184-987C-A77B8F79DA41}">
      <dsp:nvSpPr>
        <dsp:cNvPr id="0" name=""/>
        <dsp:cNvSpPr/>
      </dsp:nvSpPr>
      <dsp:spPr>
        <a:xfrm>
          <a:off x="1815004" y="12127"/>
          <a:ext cx="1837687" cy="18376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4E1CA-4914-4892-8C4E-858E69EDD7D3}">
      <dsp:nvSpPr>
        <dsp:cNvPr id="0" name=""/>
        <dsp:cNvSpPr/>
      </dsp:nvSpPr>
      <dsp:spPr>
        <a:xfrm>
          <a:off x="691973" y="2344866"/>
          <a:ext cx="4083750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Multimember team approach to development </a:t>
          </a:r>
        </a:p>
      </dsp:txBody>
      <dsp:txXfrm>
        <a:off x="691973" y="2344866"/>
        <a:ext cx="4083750" cy="967500"/>
      </dsp:txXfrm>
    </dsp:sp>
    <dsp:sp modelId="{AA7E1736-B1E9-45B6-A365-33FD1A4D3719}">
      <dsp:nvSpPr>
        <dsp:cNvPr id="0" name=""/>
        <dsp:cNvSpPr/>
      </dsp:nvSpPr>
      <dsp:spPr>
        <a:xfrm>
          <a:off x="6613410" y="12127"/>
          <a:ext cx="1837687" cy="18376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F62001-A4C5-421F-A41F-1E49FDCE1B23}">
      <dsp:nvSpPr>
        <dsp:cNvPr id="0" name=""/>
        <dsp:cNvSpPr/>
      </dsp:nvSpPr>
      <dsp:spPr>
        <a:xfrm>
          <a:off x="5490379" y="2344866"/>
          <a:ext cx="4083750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Faculty, administrators, librarians, curriculum, instructional technology</a:t>
          </a:r>
        </a:p>
      </dsp:txBody>
      <dsp:txXfrm>
        <a:off x="5490379" y="2344866"/>
        <a:ext cx="4083750" cy="96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1CED9-F817-46F9-8C73-F6DD65865F9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D49DC-468A-4838-B29F-BF6CEF7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0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information in this section was obtained from the Sep 15, 2022 – Consultation Council Meeting – Social Determinants of Educational Success Ecosystem: A Deep Look at Zero Textbook Cost and the ZTC Program Overview presentation.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D49DC-468A-4838-B29F-BF6CEF7199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92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will come out in Nov/December and we will have 45 days.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6D49DC-468A-4838-B29F-BF6CEF7199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81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BCEE-9E7A-4E8B-B941-994A10A3C51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0B8F525-A727-462C-9B67-6A187418FAA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69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BCEE-9E7A-4E8B-B941-994A10A3C51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F525-A727-462C-9B67-6A187418FAAD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35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BCEE-9E7A-4E8B-B941-994A10A3C51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F525-A727-462C-9B67-6A187418FAA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28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BCEE-9E7A-4E8B-B941-994A10A3C51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F525-A727-462C-9B67-6A187418FAAD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06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BCEE-9E7A-4E8B-B941-994A10A3C51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F525-A727-462C-9B67-6A187418FAA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723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BCEE-9E7A-4E8B-B941-994A10A3C51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F525-A727-462C-9B67-6A187418FAAD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81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BCEE-9E7A-4E8B-B941-994A10A3C51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F525-A727-462C-9B67-6A187418FAAD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20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BCEE-9E7A-4E8B-B941-994A10A3C51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F525-A727-462C-9B67-6A187418FAAD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74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BCEE-9E7A-4E8B-B941-994A10A3C51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F525-A727-462C-9B67-6A187418F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5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BCEE-9E7A-4E8B-B941-994A10A3C51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F525-A727-462C-9B67-6A187418FAAD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C78BCEE-9E7A-4E8B-B941-994A10A3C51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F525-A727-462C-9B67-6A187418FAAD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6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8BCEE-9E7A-4E8B-B941-994A10A3C51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0B8F525-A727-462C-9B67-6A187418FAA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6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leginfo.legislature.ca.gov/faces/codes_displayText.xhtml?lawCode=EDC&amp;division=7.&amp;title=3.&amp;part=48.&amp;chapter=1.&amp;article=4.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cco.edu/-/media/CCCCO-Website/College-Finance-and-Facilities/Budget-News/2022-23-Compendium-of-Allocations-and-Resources/2022-Compendium-of-Allocations-and-Resources-_August-2022-Final---ADA-Fixes.pdf?la=en&amp;hash=5F87F0F5CD008C31E64270BF38A20DE270E10711" TargetMode="External"/><Relationship Id="rId2" Type="http://schemas.openxmlformats.org/officeDocument/2006/relationships/hyperlink" Target="https://asccc-oeri.org/oer-and-ztc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BC298DB-2D5C-40A1-9A78-6B4A12198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C2355B-7CE9-4192-9142-A41CA0A0C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92" y="74815"/>
            <a:ext cx="10781182" cy="910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100"/>
              <a:t>Zero Cost Degree Grant Program [ZTC]</a:t>
            </a:r>
            <a:endParaRPr lang="en-US" sz="4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7333" y="1355117"/>
            <a:ext cx="7541833" cy="392765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latin typeface="+mj-lt"/>
              </a:rPr>
              <a:t>In the Budget Act of 2021-22, the Legislature appropriated </a:t>
            </a:r>
            <a:r>
              <a:rPr lang="en-US" sz="2000" b="1">
                <a:latin typeface="+mj-lt"/>
              </a:rPr>
              <a:t>$115 million, one-time funding to the ZTC program </a:t>
            </a:r>
            <a:r>
              <a:rPr lang="en-US" sz="2000">
                <a:latin typeface="+mj-lt"/>
              </a:rPr>
              <a:t>to reduce the overall cost of education and decrease the time to completion for California community college students. (</a:t>
            </a:r>
            <a:r>
              <a:rPr lang="en-US" sz="2000">
                <a:solidFill>
                  <a:srgbClr val="C00000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Education Code Section 78050-78052</a:t>
            </a:r>
            <a:r>
              <a:rPr lang="en-US" sz="2000">
                <a:latin typeface="+mj-lt"/>
              </a:rPr>
              <a:t>)</a:t>
            </a:r>
          </a:p>
          <a:p>
            <a:pPr>
              <a:lnSpc>
                <a:spcPct val="110000"/>
              </a:lnSpc>
            </a:pPr>
            <a:endParaRPr lang="en-US" sz="2000">
              <a:latin typeface="+mj-lt"/>
            </a:endParaRPr>
          </a:p>
          <a:p>
            <a:pPr algn="r">
              <a:lnSpc>
                <a:spcPct val="110000"/>
              </a:lnSpc>
            </a:pPr>
            <a:r>
              <a:rPr lang="en-US" sz="1200">
                <a:latin typeface="+mj-lt"/>
              </a:rPr>
              <a:t>Shagun Kaur</a:t>
            </a:r>
          </a:p>
          <a:p>
            <a:pPr algn="r">
              <a:lnSpc>
                <a:spcPct val="110000"/>
              </a:lnSpc>
            </a:pPr>
            <a:r>
              <a:rPr lang="en-US" sz="1200">
                <a:latin typeface="+mj-lt"/>
              </a:rPr>
              <a:t>10/17/22</a:t>
            </a:r>
          </a:p>
          <a:p>
            <a:pPr algn="r">
              <a:lnSpc>
                <a:spcPct val="110000"/>
              </a:lnSpc>
            </a:pPr>
            <a:r>
              <a:rPr lang="en-US" sz="1200">
                <a:latin typeface="+mj-lt"/>
              </a:rPr>
              <a:t>Presentation ON ZTC Grant to Academic Senate, De Anza College</a:t>
            </a:r>
            <a:endParaRPr lang="en-US" sz="1200" dirty="0">
              <a:latin typeface="+mj-lt"/>
            </a:endParaRPr>
          </a:p>
        </p:txBody>
      </p:sp>
      <p:pic>
        <p:nvPicPr>
          <p:cNvPr id="7" name="Graphic 6" descr="Diploma Roll">
            <a:extLst>
              <a:ext uri="{FF2B5EF4-FFF2-40B4-BE49-F238E27FC236}">
                <a16:creationId xmlns:a16="http://schemas.microsoft.com/office/drawing/2014/main" id="{25C3FDB4-8708-3B31-FC04-B681731F3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3192" y="1539607"/>
            <a:ext cx="3226090" cy="322609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6D05ED8-39E4-42F8-92CB-704C2BD0D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79647" y="3526496"/>
            <a:ext cx="414993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45CE2E7C-6AA3-4710-825D-4CDDF788C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256C6C3-0EDC-4651-AB37-9F26CFAA6C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904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D32A60-013B-47A8-8833-D24240809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27932B-B694-4C4C-90D7-A0333A7C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330" y="2303047"/>
            <a:ext cx="4579089" cy="808019"/>
          </a:xfrm>
        </p:spPr>
        <p:txBody>
          <a:bodyPr anchor="t">
            <a:noAutofit/>
          </a:bodyPr>
          <a:lstStyle/>
          <a:p>
            <a:pPr algn="ctr"/>
            <a:r>
              <a:rPr lang="en-US" sz="3600" dirty="0"/>
              <a:t>Phase 1- $20,000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EBB0476-5CF0-4F44-8D68-5D42D7AE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A9DA474E-6B91-4200-840F-0257B2358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F63C9AD-AE6E-4512-8171-91612E84C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1A49CE-B63D-457A-A180-1C883E1A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7ED7BF-07F7-C366-1CD5-074312DF25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609148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7409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sz="3600" dirty="0"/>
              <a:t>Phase II - $200K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5C3407-FB58-E379-25F5-CCF891ACB3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290342"/>
              </p:ext>
            </p:extLst>
          </p:nvPr>
        </p:nvGraphicFramePr>
        <p:xfrm>
          <a:off x="1450975" y="2091071"/>
          <a:ext cx="9604375" cy="4323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8668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D32A60-013B-47A8-8833-D24240809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27932B-B694-4C4C-90D7-A0333A7C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418" y="2303046"/>
            <a:ext cx="2648198" cy="1200175"/>
          </a:xfrm>
        </p:spPr>
        <p:txBody>
          <a:bodyPr anchor="t">
            <a:normAutofit/>
          </a:bodyPr>
          <a:lstStyle/>
          <a:p>
            <a:r>
              <a:rPr lang="en-US" sz="3600" dirty="0"/>
              <a:t>Phase III - $180,000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EBB0476-5CF0-4F44-8D68-5D42D7AE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A9DA474E-6B91-4200-840F-0257B2358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F63C9AD-AE6E-4512-8171-91612E84C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1A49CE-B63D-457A-A180-1C883E1A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97F61F7-331D-D491-8BF8-DAE8B98D86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814153"/>
              </p:ext>
            </p:extLst>
          </p:nvPr>
        </p:nvGraphicFramePr>
        <p:xfrm>
          <a:off x="4536559" y="304802"/>
          <a:ext cx="7223050" cy="5450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06916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04" y="256936"/>
            <a:ext cx="10578125" cy="104923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ZTC Grant Implementation Requirements (12)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6355" y="1306171"/>
            <a:ext cx="9891157" cy="47205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“…a community college district shall comply with all of the following:”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+mj-lt"/>
              </a:rPr>
              <a:t>Develop and implement one or more ZTC program pathways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+mj-lt"/>
              </a:rPr>
              <a:t>Prioritize implementation of existing ADT and existing OER before creating new content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+mj-lt"/>
              </a:rPr>
              <a:t>Consider sustainability after grant funds are exhausted, including how content is updated and presented.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+mj-lt"/>
              </a:rPr>
              <a:t>Ensure compliance with ADA and the federal Copyright Act of 1976.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+mj-lt"/>
              </a:rPr>
              <a:t>Develop minimum of ONE degree [or certificate].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+mj-lt"/>
              </a:rPr>
              <a:t>Other community college districts can use or adapt degree and post it.</a:t>
            </a:r>
          </a:p>
        </p:txBody>
      </p:sp>
    </p:spTree>
    <p:extLst>
      <p:ext uri="{BB962C8B-B14F-4D97-AF65-F5344CB8AC3E}">
        <p14:creationId xmlns:p14="http://schemas.microsoft.com/office/powerpoint/2010/main" val="3779025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68" y="210753"/>
            <a:ext cx="10673128" cy="104923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ZTC Grant Implementation Requirements (12)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7549" y="1308693"/>
            <a:ext cx="9987148" cy="46479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“…a community college district shall comply with all of the following: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  <a:latin typeface="+mj-lt"/>
              </a:rPr>
              <a:t>7.</a:t>
            </a:r>
            <a:r>
              <a:rPr lang="en-US" sz="2400" dirty="0">
                <a:latin typeface="+mj-lt"/>
              </a:rPr>
              <a:t> Ensure faculty have flexibility to customize.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  <a:latin typeface="+mj-lt"/>
              </a:rPr>
              <a:t>8.</a:t>
            </a:r>
            <a:r>
              <a:rPr lang="en-US" sz="2400" dirty="0">
                <a:latin typeface="+mj-lt"/>
              </a:rPr>
              <a:t> Ensure the degree is identified in college catalogs and class schedules.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  <a:latin typeface="+mj-lt"/>
              </a:rPr>
              <a:t>9. </a:t>
            </a:r>
            <a:r>
              <a:rPr lang="en-US" sz="2400" dirty="0">
                <a:latin typeface="+mj-lt"/>
              </a:rPr>
              <a:t>Report to the Chancellor’s Office all data, planning, progress and outcomes.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  <a:latin typeface="+mj-lt"/>
              </a:rPr>
              <a:t>10. </a:t>
            </a:r>
            <a:r>
              <a:rPr lang="en-US" sz="2400" dirty="0">
                <a:latin typeface="+mj-lt"/>
              </a:rPr>
              <a:t>Consult with the local academic senate.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  <a:latin typeface="+mj-lt"/>
              </a:rPr>
              <a:t>11. </a:t>
            </a:r>
            <a:r>
              <a:rPr lang="en-US" sz="2400" dirty="0">
                <a:latin typeface="+mj-lt"/>
              </a:rPr>
              <a:t>Use a multimember team approach to development (faculty, administrators, content-focused staff – librarians, instructional designers, technology experts, and interested CSU/UC campuses).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  <a:latin typeface="+mj-lt"/>
              </a:rPr>
              <a:t>12. </a:t>
            </a:r>
            <a:r>
              <a:rPr lang="en-US" sz="2400" dirty="0">
                <a:latin typeface="+mj-lt"/>
              </a:rPr>
              <a:t>Implement within 3 years or sooner.</a:t>
            </a:r>
          </a:p>
        </p:txBody>
      </p:sp>
    </p:spTree>
    <p:extLst>
      <p:ext uri="{BB962C8B-B14F-4D97-AF65-F5344CB8AC3E}">
        <p14:creationId xmlns:p14="http://schemas.microsoft.com/office/powerpoint/2010/main" val="408455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Next Steps:  Task force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39F2872-3EE6-6271-B026-7FBEFC857E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1780259"/>
              </p:ext>
            </p:extLst>
          </p:nvPr>
        </p:nvGraphicFramePr>
        <p:xfrm>
          <a:off x="1380092" y="2134872"/>
          <a:ext cx="10266103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5931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209" y="804519"/>
            <a:ext cx="10238645" cy="1049235"/>
          </a:xfrm>
        </p:spPr>
        <p:txBody>
          <a:bodyPr>
            <a:normAutofit/>
          </a:bodyPr>
          <a:lstStyle/>
          <a:p>
            <a:r>
              <a:rPr lang="en-US" dirty="0"/>
              <a:t>For more information on this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5E032-F740-D6E9-15C1-0ADDE2CE7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54" y="2015732"/>
            <a:ext cx="11138497" cy="379592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j-lt"/>
              </a:rPr>
              <a:t>Go to the Academic Senate for California Community Colleges Open Educational Resources Initiative [ASCCC OERI] ZTC page - </a:t>
            </a:r>
            <a:r>
              <a:rPr lang="en-US" sz="2400" b="0" i="0" dirty="0">
                <a:solidFill>
                  <a:srgbClr val="002060"/>
                </a:solidFill>
                <a:effectLst/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tinyurl.com/OER4ZTC</a:t>
            </a:r>
            <a:endParaRPr lang="en-US" sz="2400" b="0" i="0" dirty="0">
              <a:solidFill>
                <a:srgbClr val="002060"/>
              </a:solidFill>
              <a:effectLst/>
              <a:latin typeface="+mj-lt"/>
            </a:endParaRPr>
          </a:p>
          <a:p>
            <a:r>
              <a:rPr lang="en-US" sz="2400" b="0" i="0" dirty="0">
                <a:solidFill>
                  <a:srgbClr val="333333"/>
                </a:solidFill>
                <a:effectLst/>
                <a:latin typeface="+mj-lt"/>
              </a:rPr>
              <a:t>Beginning on page 226 of the </a:t>
            </a: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2022-23 California Community Colleges Compendium of Allocations and Resources</a:t>
            </a:r>
            <a:r>
              <a:rPr lang="en-US" sz="2400" b="0" i="0" dirty="0">
                <a:solidFill>
                  <a:srgbClr val="002060"/>
                </a:solidFill>
                <a:effectLst/>
                <a:latin typeface="+mj-lt"/>
              </a:rPr>
              <a:t> 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+mj-lt"/>
              </a:rPr>
              <a:t>you will find coverage of the ZTC Program. </a:t>
            </a:r>
          </a:p>
          <a:p>
            <a:pPr marL="0" indent="0">
              <a:buNone/>
            </a:pPr>
            <a:endParaRPr lang="en-US" sz="2400" b="0" i="0" dirty="0">
              <a:solidFill>
                <a:srgbClr val="333333"/>
              </a:solidFill>
              <a:effectLst/>
              <a:latin typeface="+mj-lt"/>
            </a:endParaRPr>
          </a:p>
          <a:p>
            <a:pPr marL="0" indent="0">
              <a:buNone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+mj-lt"/>
              </a:rPr>
              <a:t>Please note that this is a living document that is updated as new information is made available. This document was shared at the September 9 2022 ZTC Office Hours.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5337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348</TotalTime>
  <Words>609</Words>
  <Application>Microsoft Office PowerPoint</Application>
  <PresentationFormat>Widescreen</PresentationFormat>
  <Paragraphs>52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Gallery</vt:lpstr>
      <vt:lpstr>Zero Cost Degree Grant Program [ZTC]</vt:lpstr>
      <vt:lpstr>Phase 1- $20,000</vt:lpstr>
      <vt:lpstr>Phase II - $200K</vt:lpstr>
      <vt:lpstr>Phase III - $180,000</vt:lpstr>
      <vt:lpstr>ZTC Grant Implementation Requirements (12)</vt:lpstr>
      <vt:lpstr>ZTC Grant Implementation Requirements (12)</vt:lpstr>
      <vt:lpstr>Next Steps:  Task force</vt:lpstr>
      <vt:lpstr>For more information on this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Zero Cost Degree Grant Program [ZTC]</dc:title>
  <dc:creator>Shagun Kaur</dc:creator>
  <cp:lastModifiedBy>Shagun Kaur</cp:lastModifiedBy>
  <cp:revision>8</cp:revision>
  <dcterms:created xsi:type="dcterms:W3CDTF">2022-10-10T16:03:37Z</dcterms:created>
  <dcterms:modified xsi:type="dcterms:W3CDTF">2022-10-14T18:49:26Z</dcterms:modified>
</cp:coreProperties>
</file>