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7" d="100"/>
          <a:sy n="77" d="100"/>
        </p:scale>
        <p:origin x="-60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F2EC12-A609-4BB3-90A6-1E3357E43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3E227DB-F3BD-4B9E-BE28-62BD1B3122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39B9AC-C12F-432C-BBF7-7C4E7BFB2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DC8BA1-C023-4918-8D24-A114D606D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12D90D-70A0-487B-B16F-12851E3E6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8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5E49E4-436A-4C5C-9703-606D0D1B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EACFEBC-0A80-4816-9B2C-7C0756643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2F3A14-964F-44D4-BC7F-402C83AF6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C579CA-4189-4A83-943D-EA59E7AB7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735DA4-956C-412B-8DF2-F07C7FF9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8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2880C68-70F5-424C-8100-1C4EE624DB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A3655B2-A49C-4B47-8876-D8A8BF7CE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0D4DA2-96B6-42C1-8C64-A6EB41FC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75F387-629E-45B3-84E6-6A0E91BA9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226C9E-16D2-40DA-9B19-F14635A6F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9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F74877-B38B-4D6B-B7C6-C69A78EE6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31D519-C476-43DA-9674-F88D8D2E5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893305-59D7-43A6-A598-FA8D2DB8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1053C7-F552-4EB4-B721-173964982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02A578-3068-4720-B2F2-0757F0BB7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9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5C1874-6C76-4DC5-AE21-883F7E53F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B9B98B-9BAC-4F63-8EA9-C9ECD61CF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F39335-4EA6-412D-9468-040FACB4C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21AA1A-3876-43B0-9724-7B196430B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D73946-7ED5-4B2B-B3B5-3EDAABF2A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9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AAA8F8-10FF-4CD4-ACFE-5C990514D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9EBFA4-598C-42C4-80B8-EBFE802291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BE70CEE-AF85-4E2F-A2C9-6529F29E7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87E17F-859E-4DC5-BB2F-3C0DF98D7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28D8AF8-BB10-4FA2-B471-7389F130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7578C2-2AA8-4F90-A285-BE13AB4A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6A4FC4-C9BF-4E37-88D8-657FE6ABC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0609CC-BB47-443E-9D13-6BD25F8F1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919E995-5351-45D4-9A34-1BEABD68D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785259B-9B8F-41C5-860E-7BCFB1A17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78B4F2C-85E9-46D6-87C2-F058FF3D24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2DD6B59-5338-4893-B4F5-9EF7C6EA4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210AD2A-F72C-4504-BE3A-FB22DCCAA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E4242BC-5FD9-4C03-8EFA-9FCCC7EF6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3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D85B6B-27FF-4830-BAA7-84A11E564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9C6C2A4-4DE9-4835-B59C-0F501CFC3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4BAC3C6-4930-4257-9721-B0B9D2A8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EFB0182-8572-4735-9F4F-E819A2115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5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BA66045-5C1F-4CD3-B57B-C996FA02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17FC556-61E6-4AD6-A079-663BBCB0F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C6A06E-9036-49EB-AF9C-CF962A67C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3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AC3886-8DB7-43B1-81F2-CE26A7F0D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B7B2A3-8C71-4551-987F-EBC83DCE1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22FB6F8-1AC0-461F-8D0F-6AD41EE06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E0284A-A867-4939-9637-39E4CCC1D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6592FAB-5CDC-42B1-8BAC-609E07593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F2EB451-24C0-40D3-83A8-2003A6960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4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B90AFE-182A-433A-AEAD-043F402F9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FE71F28-4614-4ADD-915F-9E18934B5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221345B-4302-47E0-BD69-04B604F49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504B8A-7EAA-4EE2-9370-09579D4EA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2A23F9-D52F-4D26-BC33-DE510FC70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A5FF511-BBFA-42D5-A59D-F8B609F22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9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8C1D70C-50B7-4B9E-8BBC-036FDDF8A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3B0E84-4464-4D5D-B816-ED46F2B15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AA9C58-6A3D-4FB4-BA1A-FC434D9C0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0413-4D59-42E3-A25F-C625D1234923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272750-463D-48A6-8B01-BC3A3BD23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19746F-86AC-4A2C-A304-E821F5015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6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21E0AD-5E9C-47D2-81EF-C893992D2C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Needs &amp; Confirmations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235D53E-A771-45B3-B25D-C15F5E8C25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</a:t>
            </a:r>
            <a:r>
              <a:rPr lang="en-US" dirty="0" smtClean="0"/>
              <a:t>22</a:t>
            </a:r>
            <a:r>
              <a:rPr lang="en-US" dirty="0" smtClean="0"/>
              <a:t>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96781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DF6A34-D2C3-4D08-A51C-5EE5C85C5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PATHWAYS FACULTY Coordinator </a:t>
            </a:r>
          </a:p>
        </p:txBody>
      </p:sp>
    </p:spTree>
    <p:extLst>
      <p:ext uri="{BB962C8B-B14F-4D97-AF65-F5344CB8AC3E}">
        <p14:creationId xmlns:p14="http://schemas.microsoft.com/office/powerpoint/2010/main" val="379885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03E99F-1D0F-4BF6-BD27-7F30B7F00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Lisa </a:t>
            </a:r>
            <a:r>
              <a:rPr lang="en-US" dirty="0" smtClean="0"/>
              <a:t>Castro's (Counseling) Tenure </a:t>
            </a:r>
            <a:r>
              <a:rPr lang="en-US" dirty="0" smtClean="0"/>
              <a:t>Review </a:t>
            </a:r>
            <a:r>
              <a:rPr lang="en-US" dirty="0"/>
              <a:t>Committee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09E4563-4662-4699-AA67-904CBEDFA551}"/>
              </a:ext>
            </a:extLst>
          </p:cNvPr>
          <p:cNvSpPr txBox="1"/>
          <p:nvPr/>
        </p:nvSpPr>
        <p:spPr>
          <a:xfrm>
            <a:off x="1149925" y="1623978"/>
            <a:ext cx="81464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Pauline </a:t>
            </a:r>
            <a:r>
              <a:rPr lang="en-US" sz="3600" dirty="0" err="1" smtClean="0"/>
              <a:t>Wethington</a:t>
            </a:r>
            <a:r>
              <a:rPr lang="en-US" sz="3600" dirty="0" smtClean="0"/>
              <a:t> (Counseling) </a:t>
            </a:r>
            <a:r>
              <a:rPr lang="en-US" sz="3600" dirty="0" smtClean="0"/>
              <a:t>to </a:t>
            </a:r>
            <a:r>
              <a:rPr lang="en-US" sz="3600" dirty="0"/>
              <a:t>take the place of retiring </a:t>
            </a:r>
            <a:r>
              <a:rPr lang="en-US" sz="3600" dirty="0" smtClean="0"/>
              <a:t>Rob Clem (Counseling).</a:t>
            </a:r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The composition would then be:</a:t>
            </a:r>
          </a:p>
          <a:p>
            <a:r>
              <a:rPr lang="en-US" sz="3600" dirty="0"/>
              <a:t>Barbara </a:t>
            </a:r>
            <a:r>
              <a:rPr lang="en-US" sz="3600" dirty="0" err="1"/>
              <a:t>Dahlke</a:t>
            </a:r>
            <a:r>
              <a:rPr lang="en-US" sz="3600" dirty="0"/>
              <a:t>, Counselor (chair);  </a:t>
            </a:r>
            <a:endParaRPr lang="en-US" sz="3600" dirty="0" smtClean="0"/>
          </a:p>
          <a:p>
            <a:r>
              <a:rPr lang="en-US" sz="3600" dirty="0" smtClean="0"/>
              <a:t>Dean </a:t>
            </a:r>
            <a:r>
              <a:rPr lang="en-US" sz="3600" dirty="0"/>
              <a:t>Sheila White-Daniels; </a:t>
            </a:r>
            <a:endParaRPr lang="en-US" sz="3600" dirty="0" smtClean="0"/>
          </a:p>
          <a:p>
            <a:r>
              <a:rPr lang="en-US" sz="3600" dirty="0" smtClean="0"/>
              <a:t>Pauline </a:t>
            </a:r>
            <a:r>
              <a:rPr lang="en-US" sz="3600" dirty="0" err="1"/>
              <a:t>Wethington</a:t>
            </a:r>
            <a:r>
              <a:rPr lang="en-US" sz="3600" dirty="0"/>
              <a:t>, Counselor.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01547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48</Words>
  <Application>Microsoft Office PowerPoint</Application>
  <PresentationFormat>Custom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Needs &amp; Confirmations</vt:lpstr>
      <vt:lpstr>GUIDED PATHWAYS FACULTY Coordinator </vt:lpstr>
      <vt:lpstr>Lisa Castro's (Counseling) Tenure Review Committee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Needs &amp; Confirmations</dc:title>
  <dc:creator>Mary Pape</dc:creator>
  <cp:lastModifiedBy>A</cp:lastModifiedBy>
  <cp:revision>7</cp:revision>
  <dcterms:created xsi:type="dcterms:W3CDTF">2019-04-14T13:06:58Z</dcterms:created>
  <dcterms:modified xsi:type="dcterms:W3CDTF">2019-04-18T19:36:57Z</dcterms:modified>
</cp:coreProperties>
</file>