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2" r:id="rId1"/>
  </p:sldMasterIdLst>
  <p:sldIdLst>
    <p:sldId id="256" r:id="rId2"/>
    <p:sldId id="263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4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B5C3-4C2A-4290-BF4E-68C6747051B0}" type="datetimeFigureOut">
              <a:rPr lang="en-US" smtClean="0"/>
              <a:t>5/21/21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7EC6E276-52EC-4687-9C1D-994DA496F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179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B5C3-4C2A-4290-BF4E-68C6747051B0}" type="datetimeFigureOut">
              <a:rPr lang="en-US" smtClean="0"/>
              <a:t>5/21/21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6E276-52EC-4687-9C1D-994DA496F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2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B5C3-4C2A-4290-BF4E-68C6747051B0}" type="datetimeFigureOut">
              <a:rPr lang="en-US" smtClean="0"/>
              <a:t>5/21/21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6E276-52EC-4687-9C1D-994DA496F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729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B5C3-4C2A-4290-BF4E-68C6747051B0}" type="datetimeFigureOut">
              <a:rPr lang="en-US" smtClean="0"/>
              <a:t>5/21/21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6E276-52EC-4687-9C1D-994DA496F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72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AF26B5C3-4C2A-4290-BF4E-68C6747051B0}" type="datetimeFigureOut">
              <a:rPr lang="en-US" smtClean="0"/>
              <a:t>5/21/21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7EC6E276-52EC-4687-9C1D-994DA496F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124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B5C3-4C2A-4290-BF4E-68C6747051B0}" type="datetimeFigureOut">
              <a:rPr lang="en-US" smtClean="0"/>
              <a:t>5/21/21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6E276-52EC-4687-9C1D-994DA496F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81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B5C3-4C2A-4290-BF4E-68C6747051B0}" type="datetimeFigureOut">
              <a:rPr lang="en-US" smtClean="0"/>
              <a:t>5/21/21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6E276-52EC-4687-9C1D-994DA496F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426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B5C3-4C2A-4290-BF4E-68C6747051B0}" type="datetimeFigureOut">
              <a:rPr lang="en-US" smtClean="0"/>
              <a:t>5/21/21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6E276-52EC-4687-9C1D-994DA496F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81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B5C3-4C2A-4290-BF4E-68C6747051B0}" type="datetimeFigureOut">
              <a:rPr lang="en-US" smtClean="0"/>
              <a:t>5/21/21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6E276-52EC-4687-9C1D-994DA496F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87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B5C3-4C2A-4290-BF4E-68C6747051B0}" type="datetimeFigureOut">
              <a:rPr lang="en-US" smtClean="0"/>
              <a:t>5/21/21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6E276-52EC-4687-9C1D-994DA496F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23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B5C3-4C2A-4290-BF4E-68C6747051B0}" type="datetimeFigureOut">
              <a:rPr lang="en-US" smtClean="0"/>
              <a:t>5/21/21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6E276-52EC-4687-9C1D-994DA496F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468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AF26B5C3-4C2A-4290-BF4E-68C6747051B0}" type="datetimeFigureOut">
              <a:rPr lang="en-US" smtClean="0"/>
              <a:t>5/21/21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7EC6E276-52EC-4687-9C1D-994DA496F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94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fif"/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fif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College Operations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1560" y="4468031"/>
            <a:ext cx="7891272" cy="1069848"/>
          </a:xfrm>
        </p:spPr>
        <p:txBody>
          <a:bodyPr/>
          <a:lstStyle/>
          <a:p>
            <a:r>
              <a:rPr lang="en-US" dirty="0"/>
              <a:t>What have we been up to during the global pandemic (March 2020 to present)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051560" y="5746885"/>
            <a:ext cx="7891272" cy="810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Campus Facilities Meeting</a:t>
            </a:r>
          </a:p>
          <a:p>
            <a:r>
              <a:rPr lang="en-US" sz="1600" dirty="0"/>
              <a:t>May 25, 2021</a:t>
            </a:r>
          </a:p>
        </p:txBody>
      </p:sp>
    </p:spTree>
    <p:extLst>
      <p:ext uri="{BB962C8B-B14F-4D97-AF65-F5344CB8AC3E}">
        <p14:creationId xmlns:p14="http://schemas.microsoft.com/office/powerpoint/2010/main" val="1624475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WHO ARE WE?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951278"/>
            <a:ext cx="10058400" cy="4050792"/>
          </a:xfrm>
        </p:spPr>
        <p:txBody>
          <a:bodyPr/>
          <a:lstStyle/>
          <a:p>
            <a:r>
              <a:rPr lang="en-US" sz="2400" dirty="0"/>
              <a:t>CUSTODIAL</a:t>
            </a:r>
          </a:p>
          <a:p>
            <a:r>
              <a:rPr lang="en-US" sz="2400" dirty="0"/>
              <a:t>GROUNDS</a:t>
            </a:r>
          </a:p>
          <a:p>
            <a:r>
              <a:rPr lang="en-US" sz="2400" dirty="0"/>
              <a:t>ADMINSTRATIVE ASSISTANCE</a:t>
            </a:r>
          </a:p>
          <a:p>
            <a:r>
              <a:rPr lang="en-US" sz="2400" dirty="0"/>
              <a:t>MAILROOM SERVICE</a:t>
            </a:r>
          </a:p>
          <a:p>
            <a:r>
              <a:rPr lang="en-US" sz="2400" dirty="0"/>
              <a:t>FF&amp;E (FURNITURE, FIXTURES &amp; EQUIPMENT)</a:t>
            </a:r>
          </a:p>
          <a:p>
            <a:r>
              <a:rPr lang="en-US" sz="2400" dirty="0"/>
              <a:t>RENTALS COORDINATOR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2657" y="1090683"/>
            <a:ext cx="2704846" cy="27048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4433" y="4278856"/>
            <a:ext cx="2143125" cy="21431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993" y="4644503"/>
            <a:ext cx="1522087" cy="104501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7503" y="2679940"/>
            <a:ext cx="1239885" cy="123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158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722" y="486487"/>
            <a:ext cx="10058400" cy="1609344"/>
          </a:xfrm>
        </p:spPr>
        <p:txBody>
          <a:bodyPr/>
          <a:lstStyle/>
          <a:p>
            <a:r>
              <a:rPr lang="en-US" b="1" dirty="0"/>
              <a:t>ACCOMPLISHMENTs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7516" y="3929479"/>
            <a:ext cx="5174027" cy="24455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B0F0"/>
                </a:solidFill>
              </a:rPr>
              <a:t>CONSTRUCTION WORK:</a:t>
            </a:r>
          </a:p>
          <a:p>
            <a:r>
              <a:rPr lang="en-US" sz="1900" dirty="0" err="1"/>
              <a:t>HyFlex</a:t>
            </a:r>
            <a:r>
              <a:rPr lang="en-US" sz="1900" dirty="0"/>
              <a:t> Classroom MLC255</a:t>
            </a:r>
          </a:p>
          <a:p>
            <a:r>
              <a:rPr lang="en-US" sz="1900" dirty="0"/>
              <a:t>Outdoor Benches (removed &amp; ordered; install August/September 2021)</a:t>
            </a:r>
          </a:p>
          <a:p>
            <a:r>
              <a:rPr lang="en-US" sz="1900" dirty="0"/>
              <a:t>Pool Gate Project</a:t>
            </a:r>
          </a:p>
          <a:p>
            <a:r>
              <a:rPr lang="en-US" sz="1900" dirty="0"/>
              <a:t>PE2 Gym – Interior Painting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1177516" y="1737640"/>
            <a:ext cx="5181600" cy="20230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rgbClr val="00B0F0"/>
                </a:solidFill>
              </a:rPr>
              <a:t>SUPPORTED: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900" dirty="0"/>
              <a:t>Return to Campus 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900" dirty="0"/>
              <a:t>Graduation Photo Opportunity </a:t>
            </a:r>
            <a:r>
              <a:rPr lang="en-US" sz="1900" i="1" dirty="0"/>
              <a:t>(upcoming)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900" dirty="0"/>
              <a:t>Vaccine Clinic </a:t>
            </a:r>
            <a:r>
              <a:rPr lang="en-US" sz="1900" i="1" dirty="0"/>
              <a:t>(upcoming)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900" dirty="0"/>
              <a:t>Mail Receiving &amp; Distribution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6359116" y="3346984"/>
            <a:ext cx="4941993" cy="3201493"/>
          </a:xfrm>
        </p:spPr>
        <p:txBody>
          <a:bodyPr>
            <a:normAutofit/>
          </a:bodyPr>
          <a:lstStyle/>
          <a:p>
            <a:r>
              <a:rPr lang="en-US" sz="1800" dirty="0"/>
              <a:t>Carpet/Flooring, Paint, Furniture</a:t>
            </a:r>
          </a:p>
          <a:p>
            <a:pPr lvl="1"/>
            <a:r>
              <a:rPr lang="en-US" sz="1400" dirty="0"/>
              <a:t>Counseling 2</a:t>
            </a:r>
            <a:r>
              <a:rPr lang="en-US" sz="1400" baseline="30000" dirty="0"/>
              <a:t>nd</a:t>
            </a:r>
            <a:r>
              <a:rPr lang="en-US" sz="1400" dirty="0"/>
              <a:t> Floor RSS</a:t>
            </a:r>
          </a:p>
          <a:p>
            <a:pPr lvl="1"/>
            <a:r>
              <a:rPr lang="en-US" sz="1400" dirty="0"/>
              <a:t>Admissions &amp; Records</a:t>
            </a:r>
          </a:p>
          <a:p>
            <a:pPr lvl="1"/>
            <a:r>
              <a:rPr lang="en-US" sz="1400" dirty="0"/>
              <a:t>Disability Support Services</a:t>
            </a:r>
          </a:p>
          <a:p>
            <a:pPr lvl="1"/>
            <a:r>
              <a:rPr lang="en-US" sz="1400" dirty="0"/>
              <a:t>Humanities Division Office L13</a:t>
            </a:r>
          </a:p>
          <a:p>
            <a:pPr lvl="1"/>
            <a:r>
              <a:rPr lang="en-US" sz="1400" dirty="0"/>
              <a:t>Auto Tech Computer Lab</a:t>
            </a:r>
          </a:p>
          <a:p>
            <a:pPr lvl="1"/>
            <a:r>
              <a:rPr lang="en-US" sz="1400" dirty="0"/>
              <a:t>Math, Science &amp; Technology Resource Center (S43 Tutorial)</a:t>
            </a:r>
          </a:p>
          <a:p>
            <a:pPr lvl="1"/>
            <a:r>
              <a:rPr lang="en-US" sz="1400" dirty="0"/>
              <a:t>PE13 Storage Room</a:t>
            </a:r>
          </a:p>
          <a:p>
            <a:pPr lvl="1"/>
            <a:r>
              <a:rPr lang="en-US" sz="1400" dirty="0"/>
              <a:t>RSS Building (Paint Interior)</a:t>
            </a:r>
          </a:p>
          <a:p>
            <a:pPr lvl="1"/>
            <a:r>
              <a:rPr lang="en-US" sz="1400" dirty="0" err="1"/>
              <a:t>LaVoz</a:t>
            </a:r>
            <a:r>
              <a:rPr lang="en-US" sz="1400" dirty="0"/>
              <a:t> Student Newspaper Office</a:t>
            </a:r>
          </a:p>
          <a:p>
            <a:pPr lvl="1"/>
            <a:r>
              <a:rPr lang="en-US" sz="1400" dirty="0"/>
              <a:t>Science Center Part Time Faculty Area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9530" y="257579"/>
            <a:ext cx="3091682" cy="1480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14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 process…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069848" y="2093976"/>
            <a:ext cx="10608346" cy="4123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sz="2600" b="1" dirty="0">
                <a:solidFill>
                  <a:srgbClr val="00B0F0"/>
                </a:solidFill>
              </a:rPr>
              <a:t>CONSTRUCTION PROJECTS (MEASURE C FUNDED):</a:t>
            </a:r>
          </a:p>
          <a:p>
            <a:r>
              <a:rPr lang="en-US" sz="2600" dirty="0"/>
              <a:t>Science Center Buildings SC1 &amp; SC2 Roofing Replacement</a:t>
            </a:r>
          </a:p>
          <a:p>
            <a:r>
              <a:rPr lang="en-US" sz="2600" dirty="0"/>
              <a:t>Campus Center Floor Replacement (Dining, Hallways, and Conference Rooms A &amp; B)</a:t>
            </a:r>
          </a:p>
          <a:p>
            <a:r>
              <a:rPr lang="en-US" sz="2600" dirty="0"/>
              <a:t>Instruction Writing Surface Remediation (Chalkboard Replacement)</a:t>
            </a:r>
          </a:p>
        </p:txBody>
      </p:sp>
    </p:spTree>
    <p:extLst>
      <p:ext uri="{BB962C8B-B14F-4D97-AF65-F5344CB8AC3E}">
        <p14:creationId xmlns:p14="http://schemas.microsoft.com/office/powerpoint/2010/main" val="6255286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172</TotalTime>
  <Words>192</Words>
  <Application>Microsoft Macintosh PowerPoint</Application>
  <PresentationFormat>Widescreen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Rockwell</vt:lpstr>
      <vt:lpstr>Rockwell Condensed</vt:lpstr>
      <vt:lpstr>Wingdings</vt:lpstr>
      <vt:lpstr>Wood Type</vt:lpstr>
      <vt:lpstr>College Operations</vt:lpstr>
      <vt:lpstr>WHO ARE WE?</vt:lpstr>
      <vt:lpstr>ACCOMPLISHMENTs</vt:lpstr>
      <vt:lpstr>In process…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Microsoft Office User</cp:lastModifiedBy>
  <cp:revision>27</cp:revision>
  <dcterms:created xsi:type="dcterms:W3CDTF">2021-05-21T01:59:18Z</dcterms:created>
  <dcterms:modified xsi:type="dcterms:W3CDTF">2021-05-21T15:01:31Z</dcterms:modified>
</cp:coreProperties>
</file>