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7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4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5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1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6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1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0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3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4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3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6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3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F682-8A8F-4472-AE3C-425C477ECA7E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6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62526" y="601579"/>
            <a:ext cx="3789947" cy="10226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College Community (Departments/Divisions)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62526" y="2257927"/>
            <a:ext cx="3789947" cy="102268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Planning Teams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962525" y="3914275"/>
            <a:ext cx="3789947" cy="102268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Budget Committee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962524" y="5426243"/>
            <a:ext cx="3789947" cy="102268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College Council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003758" y="433137"/>
            <a:ext cx="5690937" cy="11911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Program Reviews (Robust to really assess needs based on program viability)</a:t>
            </a:r>
          </a:p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Identify the Needs for the Programs/Departments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108032" y="2173705"/>
            <a:ext cx="5690937" cy="119112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Develops prioritization lists based on the needs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108032" y="3830053"/>
            <a:ext cx="5690937" cy="11911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dirty="0" err="1" smtClean="0">
                <a:solidFill>
                  <a:schemeClr val="tx1"/>
                </a:solidFill>
              </a:rPr>
              <a:t>xxxx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108032" y="5342021"/>
            <a:ext cx="5690937" cy="119112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dirty="0" err="1" smtClean="0">
                <a:solidFill>
                  <a:schemeClr val="tx1"/>
                </a:solidFill>
              </a:rPr>
              <a:t>xxxx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660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2021-05-27T23:22:26Z</dcterms:created>
  <dcterms:modified xsi:type="dcterms:W3CDTF">2021-05-27T23:34:46Z</dcterms:modified>
</cp:coreProperties>
</file>