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9"/>
    <a:srgbClr val="BD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2C4F7-89DB-4E4D-AF41-0A8CD35E2294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BD0622A-6A76-4DDD-B789-D331EB5E5DA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Planning Teams</a:t>
          </a:r>
          <a:endParaRPr lang="en-US" b="1" dirty="0">
            <a:solidFill>
              <a:schemeClr val="tx1"/>
            </a:solidFill>
          </a:endParaRPr>
        </a:p>
      </dgm:t>
    </dgm:pt>
    <dgm:pt modelId="{E1CF39BD-2E5E-4593-83CF-D2AEC50D63AC}" type="parTrans" cxnId="{5DB19A08-DCC7-47F7-91D9-CDC0F655A67C}">
      <dgm:prSet/>
      <dgm:spPr/>
      <dgm:t>
        <a:bodyPr/>
        <a:lstStyle/>
        <a:p>
          <a:endParaRPr lang="en-US"/>
        </a:p>
      </dgm:t>
    </dgm:pt>
    <dgm:pt modelId="{6B1D4995-CEAB-452D-80C1-1C8CC64E18BC}" type="sibTrans" cxnId="{5DB19A08-DCC7-47F7-91D9-CDC0F655A67C}">
      <dgm:prSet/>
      <dgm:spPr/>
      <dgm:t>
        <a:bodyPr/>
        <a:lstStyle/>
        <a:p>
          <a:endParaRPr lang="en-US"/>
        </a:p>
      </dgm:t>
    </dgm:pt>
    <dgm:pt modelId="{31E5B244-0E81-4791-8A2B-EC7AABD4A0DC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Budget Committee</a:t>
          </a:r>
          <a:endParaRPr lang="en-US" b="1" dirty="0">
            <a:solidFill>
              <a:schemeClr val="tx1"/>
            </a:solidFill>
          </a:endParaRPr>
        </a:p>
      </dgm:t>
    </dgm:pt>
    <dgm:pt modelId="{006588C6-47B8-4016-8186-6B2050F9AED0}" type="parTrans" cxnId="{A66B9CA2-2D38-4C63-BE23-1D77846E8365}">
      <dgm:prSet/>
      <dgm:spPr/>
      <dgm:t>
        <a:bodyPr/>
        <a:lstStyle/>
        <a:p>
          <a:endParaRPr lang="en-US"/>
        </a:p>
      </dgm:t>
    </dgm:pt>
    <dgm:pt modelId="{16ADE828-E8B9-4352-9132-16B827F98D73}" type="sibTrans" cxnId="{A66B9CA2-2D38-4C63-BE23-1D77846E8365}">
      <dgm:prSet/>
      <dgm:spPr/>
      <dgm:t>
        <a:bodyPr/>
        <a:lstStyle/>
        <a:p>
          <a:endParaRPr lang="en-US"/>
        </a:p>
      </dgm:t>
    </dgm:pt>
    <dgm:pt modelId="{E2B55855-06B0-40BF-8FF8-29AEBF599DF8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College Council</a:t>
          </a:r>
          <a:endParaRPr lang="en-US" b="1" dirty="0">
            <a:solidFill>
              <a:schemeClr val="tx1"/>
            </a:solidFill>
          </a:endParaRPr>
        </a:p>
      </dgm:t>
    </dgm:pt>
    <dgm:pt modelId="{1F2B3940-3748-44C6-9E7A-C0BD499BFC5C}" type="parTrans" cxnId="{3E92EC92-9EC0-45B6-B960-BA672A71E2E2}">
      <dgm:prSet/>
      <dgm:spPr/>
      <dgm:t>
        <a:bodyPr/>
        <a:lstStyle/>
        <a:p>
          <a:endParaRPr lang="en-US"/>
        </a:p>
      </dgm:t>
    </dgm:pt>
    <dgm:pt modelId="{62528463-53D0-4074-B3F3-F9523F41F6EE}" type="sibTrans" cxnId="{3E92EC92-9EC0-45B6-B960-BA672A71E2E2}">
      <dgm:prSet/>
      <dgm:spPr/>
      <dgm:t>
        <a:bodyPr/>
        <a:lstStyle/>
        <a:p>
          <a:endParaRPr lang="en-US"/>
        </a:p>
      </dgm:t>
    </dgm:pt>
    <dgm:pt modelId="{BF6BED81-2A6B-4512-BC9F-1732299D5B47}">
      <dgm:prSet phldrT="[Text]" custT="1"/>
      <dgm:spPr/>
      <dgm:t>
        <a:bodyPr/>
        <a:lstStyle/>
        <a:p>
          <a:endParaRPr lang="en-US" sz="2400" b="1" dirty="0" smtClean="0">
            <a:solidFill>
              <a:schemeClr val="tx1"/>
            </a:solidFill>
          </a:endParaRPr>
        </a:p>
        <a:p>
          <a:r>
            <a:rPr lang="en-US" sz="2400" b="1" dirty="0" smtClean="0">
              <a:solidFill>
                <a:schemeClr val="tx1"/>
              </a:solidFill>
            </a:rPr>
            <a:t>President</a:t>
          </a:r>
        </a:p>
        <a:p>
          <a:endParaRPr lang="en-US" sz="2400" dirty="0">
            <a:solidFill>
              <a:schemeClr val="tx1"/>
            </a:solidFill>
          </a:endParaRPr>
        </a:p>
      </dgm:t>
    </dgm:pt>
    <dgm:pt modelId="{D578F10F-EF11-43D5-83C1-13DE6B86D9B1}" type="parTrans" cxnId="{96889E3E-58D3-494D-9FE4-D991963BB31D}">
      <dgm:prSet/>
      <dgm:spPr/>
      <dgm:t>
        <a:bodyPr/>
        <a:lstStyle/>
        <a:p>
          <a:endParaRPr lang="en-US"/>
        </a:p>
      </dgm:t>
    </dgm:pt>
    <dgm:pt modelId="{153CA848-6D27-48DA-B811-B8425F096D36}" type="sibTrans" cxnId="{96889E3E-58D3-494D-9FE4-D991963BB31D}">
      <dgm:prSet/>
      <dgm:spPr/>
      <dgm:t>
        <a:bodyPr/>
        <a:lstStyle/>
        <a:p>
          <a:endParaRPr lang="en-US"/>
        </a:p>
      </dgm:t>
    </dgm:pt>
    <dgm:pt modelId="{A4F607E2-C4AF-4891-B211-060731863C1D}" type="pres">
      <dgm:prSet presAssocID="{5982C4F7-89DB-4E4D-AF41-0A8CD35E229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CF371D-1837-431D-BFE2-717F731240B1}" type="pres">
      <dgm:prSet presAssocID="{5982C4F7-89DB-4E4D-AF41-0A8CD35E2294}" presName="ellipse" presStyleLbl="trBgShp" presStyleIdx="0" presStyleCnt="1" custLinFactNeighborX="-39130" custLinFactNeighborY="13757"/>
      <dgm:spPr/>
    </dgm:pt>
    <dgm:pt modelId="{6DA8B80A-42EA-4E84-B8D4-11406B8A8577}" type="pres">
      <dgm:prSet presAssocID="{5982C4F7-89DB-4E4D-AF41-0A8CD35E2294}" presName="arrow1" presStyleLbl="fgShp" presStyleIdx="0" presStyleCnt="1" custLinFactX="-100000" custLinFactNeighborX="-101913" custLinFactNeighborY="38519"/>
      <dgm:spPr/>
    </dgm:pt>
    <dgm:pt modelId="{5D793DB4-5D8E-4E2D-A74E-6267A1E611AA}" type="pres">
      <dgm:prSet presAssocID="{5982C4F7-89DB-4E4D-AF41-0A8CD35E2294}" presName="rectangle" presStyleLbl="revTx" presStyleIdx="0" presStyleCnt="1" custLinFactNeighborX="-41929" custLinFactNeighborY="38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C45E7-DE75-4DB9-8740-DB4E00D96ED2}" type="pres">
      <dgm:prSet presAssocID="{31E5B244-0E81-4791-8A2B-EC7AABD4A0DC}" presName="item1" presStyleLbl="node1" presStyleIdx="0" presStyleCnt="3" custScaleX="75000" custScaleY="75000" custLinFactX="-14131" custLinFactNeighborX="-100000" custLinFactNeighborY="42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5B6601-859C-483C-AA4C-1A9E9591FB9A}" type="pres">
      <dgm:prSet presAssocID="{E2B55855-06B0-40BF-8FF8-29AEBF599DF8}" presName="item2" presStyleLbl="node1" presStyleIdx="1" presStyleCnt="3" custScaleX="90000" custScaleY="90000" custLinFactX="-1087" custLinFactNeighborX="-100000" custLinFactNeighborY="46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A83C5-595A-43FC-9332-FFB5EF73900D}" type="pres">
      <dgm:prSet presAssocID="{BF6BED81-2A6B-4512-BC9F-1732299D5B47}" presName="item3" presStyleLbl="node1" presStyleIdx="2" presStyleCnt="3" custScaleX="120000" custScaleY="120000" custLinFactNeighborX="-98478" custLinFactNeighborY="276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DF966-6EC4-4FD2-96D1-465635EC7674}" type="pres">
      <dgm:prSet presAssocID="{5982C4F7-89DB-4E4D-AF41-0A8CD35E2294}" presName="funnel" presStyleLbl="trAlignAcc1" presStyleIdx="0" presStyleCnt="1" custLinFactNeighborX="-35505" custLinFactNeighborY="4873"/>
      <dgm:spPr/>
      <dgm:t>
        <a:bodyPr/>
        <a:lstStyle/>
        <a:p>
          <a:endParaRPr lang="en-US"/>
        </a:p>
      </dgm:t>
    </dgm:pt>
  </dgm:ptLst>
  <dgm:cxnLst>
    <dgm:cxn modelId="{5FFF8A2B-3BF5-4313-B9DF-D04AFFD1B1BB}" type="presOf" srcId="{5982C4F7-89DB-4E4D-AF41-0A8CD35E2294}" destId="{A4F607E2-C4AF-4891-B211-060731863C1D}" srcOrd="0" destOrd="0" presId="urn:microsoft.com/office/officeart/2005/8/layout/funnel1"/>
    <dgm:cxn modelId="{BC9B09F2-C58D-48FF-AB83-21B66C201BB7}" type="presOf" srcId="{31E5B244-0E81-4791-8A2B-EC7AABD4A0DC}" destId="{CE5B6601-859C-483C-AA4C-1A9E9591FB9A}" srcOrd="0" destOrd="0" presId="urn:microsoft.com/office/officeart/2005/8/layout/funnel1"/>
    <dgm:cxn modelId="{0126F0B6-2744-4A4C-99CB-9CAEAF97726D}" type="presOf" srcId="{BF6BED81-2A6B-4512-BC9F-1732299D5B47}" destId="{5D793DB4-5D8E-4E2D-A74E-6267A1E611AA}" srcOrd="0" destOrd="0" presId="urn:microsoft.com/office/officeart/2005/8/layout/funnel1"/>
    <dgm:cxn modelId="{A66B9CA2-2D38-4C63-BE23-1D77846E8365}" srcId="{5982C4F7-89DB-4E4D-AF41-0A8CD35E2294}" destId="{31E5B244-0E81-4791-8A2B-EC7AABD4A0DC}" srcOrd="1" destOrd="0" parTransId="{006588C6-47B8-4016-8186-6B2050F9AED0}" sibTransId="{16ADE828-E8B9-4352-9132-16B827F98D73}"/>
    <dgm:cxn modelId="{5DB19A08-DCC7-47F7-91D9-CDC0F655A67C}" srcId="{5982C4F7-89DB-4E4D-AF41-0A8CD35E2294}" destId="{EBD0622A-6A76-4DDD-B789-D331EB5E5DA4}" srcOrd="0" destOrd="0" parTransId="{E1CF39BD-2E5E-4593-83CF-D2AEC50D63AC}" sibTransId="{6B1D4995-CEAB-452D-80C1-1C8CC64E18BC}"/>
    <dgm:cxn modelId="{96889E3E-58D3-494D-9FE4-D991963BB31D}" srcId="{5982C4F7-89DB-4E4D-AF41-0A8CD35E2294}" destId="{BF6BED81-2A6B-4512-BC9F-1732299D5B47}" srcOrd="3" destOrd="0" parTransId="{D578F10F-EF11-43D5-83C1-13DE6B86D9B1}" sibTransId="{153CA848-6D27-48DA-B811-B8425F096D36}"/>
    <dgm:cxn modelId="{E6FB11BF-10D3-4829-A101-FC9BCFA8E71E}" type="presOf" srcId="{E2B55855-06B0-40BF-8FF8-29AEBF599DF8}" destId="{BF8C45E7-DE75-4DB9-8740-DB4E00D96ED2}" srcOrd="0" destOrd="0" presId="urn:microsoft.com/office/officeart/2005/8/layout/funnel1"/>
    <dgm:cxn modelId="{9E5B1453-2F7E-4DFD-8C1D-B4EBA8C70C53}" type="presOf" srcId="{EBD0622A-6A76-4DDD-B789-D331EB5E5DA4}" destId="{02CA83C5-595A-43FC-9332-FFB5EF73900D}" srcOrd="0" destOrd="0" presId="urn:microsoft.com/office/officeart/2005/8/layout/funnel1"/>
    <dgm:cxn modelId="{3E92EC92-9EC0-45B6-B960-BA672A71E2E2}" srcId="{5982C4F7-89DB-4E4D-AF41-0A8CD35E2294}" destId="{E2B55855-06B0-40BF-8FF8-29AEBF599DF8}" srcOrd="2" destOrd="0" parTransId="{1F2B3940-3748-44C6-9E7A-C0BD499BFC5C}" sibTransId="{62528463-53D0-4074-B3F3-F9523F41F6EE}"/>
    <dgm:cxn modelId="{71EF787B-DE22-4F37-8458-B6E412EB1DB3}" type="presParOf" srcId="{A4F607E2-C4AF-4891-B211-060731863C1D}" destId="{A5CF371D-1837-431D-BFE2-717F731240B1}" srcOrd="0" destOrd="0" presId="urn:microsoft.com/office/officeart/2005/8/layout/funnel1"/>
    <dgm:cxn modelId="{2B98A73D-FFDF-4A2F-8278-8B57E125F82F}" type="presParOf" srcId="{A4F607E2-C4AF-4891-B211-060731863C1D}" destId="{6DA8B80A-42EA-4E84-B8D4-11406B8A8577}" srcOrd="1" destOrd="0" presId="urn:microsoft.com/office/officeart/2005/8/layout/funnel1"/>
    <dgm:cxn modelId="{A7BCFA70-6AC9-41E9-9D23-0E97E446AE4C}" type="presParOf" srcId="{A4F607E2-C4AF-4891-B211-060731863C1D}" destId="{5D793DB4-5D8E-4E2D-A74E-6267A1E611AA}" srcOrd="2" destOrd="0" presId="urn:microsoft.com/office/officeart/2005/8/layout/funnel1"/>
    <dgm:cxn modelId="{655AD2ED-713E-4616-AF2C-32F7BDF06422}" type="presParOf" srcId="{A4F607E2-C4AF-4891-B211-060731863C1D}" destId="{BF8C45E7-DE75-4DB9-8740-DB4E00D96ED2}" srcOrd="3" destOrd="0" presId="urn:microsoft.com/office/officeart/2005/8/layout/funnel1"/>
    <dgm:cxn modelId="{ABB9B127-6466-4201-B89A-3F8F9F7C9EA3}" type="presParOf" srcId="{A4F607E2-C4AF-4891-B211-060731863C1D}" destId="{CE5B6601-859C-483C-AA4C-1A9E9591FB9A}" srcOrd="4" destOrd="0" presId="urn:microsoft.com/office/officeart/2005/8/layout/funnel1"/>
    <dgm:cxn modelId="{F5BBA25F-3DCB-4CB3-AA7B-079AFA78A492}" type="presParOf" srcId="{A4F607E2-C4AF-4891-B211-060731863C1D}" destId="{02CA83C5-595A-43FC-9332-FFB5EF73900D}" srcOrd="5" destOrd="0" presId="urn:microsoft.com/office/officeart/2005/8/layout/funnel1"/>
    <dgm:cxn modelId="{CEB581B1-A3AC-4FF2-8488-B1B60C603442}" type="presParOf" srcId="{A4F607E2-C4AF-4891-B211-060731863C1D}" destId="{FDFDF966-6EC4-4FD2-96D1-465635EC767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F371D-1837-431D-BFE2-717F731240B1}">
      <dsp:nvSpPr>
        <dsp:cNvPr id="0" name=""/>
        <dsp:cNvSpPr/>
      </dsp:nvSpPr>
      <dsp:spPr>
        <a:xfrm>
          <a:off x="163314" y="428858"/>
          <a:ext cx="4368800" cy="1517226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8B80A-42EA-4E84-B8D4-11406B8A8577}">
      <dsp:nvSpPr>
        <dsp:cNvPr id="0" name=""/>
        <dsp:cNvSpPr/>
      </dsp:nvSpPr>
      <dsp:spPr>
        <a:xfrm>
          <a:off x="1931136" y="4144028"/>
          <a:ext cx="846666" cy="541866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93DB4-5D8E-4E2D-A74E-6267A1E611AA}">
      <dsp:nvSpPr>
        <dsp:cNvPr id="0" name=""/>
        <dsp:cNvSpPr/>
      </dsp:nvSpPr>
      <dsp:spPr>
        <a:xfrm>
          <a:off x="328005" y="4402666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President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328005" y="4402666"/>
        <a:ext cx="4064000" cy="1016000"/>
      </dsp:txXfrm>
    </dsp:sp>
    <dsp:sp modelId="{BF8C45E7-DE75-4DB9-8740-DB4E00D96ED2}">
      <dsp:nvSpPr>
        <dsp:cNvPr id="0" name=""/>
        <dsp:cNvSpPr/>
      </dsp:nvSpPr>
      <dsp:spPr>
        <a:xfrm>
          <a:off x="1912316" y="2691092"/>
          <a:ext cx="1143000" cy="1143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College Council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2079704" y="2858480"/>
        <a:ext cx="808224" cy="808224"/>
      </dsp:txXfrm>
    </dsp:sp>
    <dsp:sp modelId="{CE5B6601-859C-483C-AA4C-1A9E9591FB9A}">
      <dsp:nvSpPr>
        <dsp:cNvPr id="0" name=""/>
        <dsp:cNvSpPr/>
      </dsp:nvSpPr>
      <dsp:spPr>
        <a:xfrm>
          <a:off x="906300" y="1493073"/>
          <a:ext cx="1371600" cy="1371600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Budget Committee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1107166" y="1693939"/>
        <a:ext cx="969868" cy="969868"/>
      </dsp:txXfrm>
    </dsp:sp>
    <dsp:sp modelId="{02CA83C5-595A-43FC-9332-FFB5EF73900D}">
      <dsp:nvSpPr>
        <dsp:cNvPr id="0" name=""/>
        <dsp:cNvSpPr/>
      </dsp:nvSpPr>
      <dsp:spPr>
        <a:xfrm>
          <a:off x="2275328" y="612173"/>
          <a:ext cx="1828800" cy="1828800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Planning Teams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2543150" y="879995"/>
        <a:ext cx="1293156" cy="1293156"/>
      </dsp:txXfrm>
    </dsp:sp>
    <dsp:sp modelId="{FDFDF966-6EC4-4FD2-96D1-465635EC7674}">
      <dsp:nvSpPr>
        <dsp:cNvPr id="0" name=""/>
        <dsp:cNvSpPr/>
      </dsp:nvSpPr>
      <dsp:spPr>
        <a:xfrm>
          <a:off x="9922" y="218702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4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5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1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6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0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4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6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3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6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/>
          </p:cNvSpPr>
          <p:nvPr/>
        </p:nvSpPr>
        <p:spPr>
          <a:xfrm>
            <a:off x="1255071" y="728997"/>
            <a:ext cx="36576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 Community (Departments/Divisions)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>
            <a:spLocks/>
          </p:cNvSpPr>
          <p:nvPr/>
        </p:nvSpPr>
        <p:spPr>
          <a:xfrm>
            <a:off x="1389038" y="1868772"/>
            <a:ext cx="3200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Planning Teams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1617638" y="3173541"/>
            <a:ext cx="27432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Budget Committee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1849595" y="4459010"/>
            <a:ext cx="2286000" cy="9869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 Council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03987" y="377736"/>
            <a:ext cx="5459930" cy="15359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Instructional Program Reviews (Robust to really assess needs based on program viability)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Student Services CAS Standards Review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Identify the Needs for the Programs/Departments</a:t>
            </a: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Support with Data (Institutional Research)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03987" y="2127060"/>
            <a:ext cx="5459930" cy="8292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Develops prioritization lists based on the needs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03987" y="3206119"/>
            <a:ext cx="5459930" cy="7915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To review prioritization lists and measure it against available funds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03987" y="4399582"/>
            <a:ext cx="5459930" cy="9251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Receives reports/rankings from PT and Budget Committees and gives recommendations to the President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urved Left Arrow 2"/>
          <p:cNvSpPr/>
          <p:nvPr/>
        </p:nvSpPr>
        <p:spPr>
          <a:xfrm>
            <a:off x="4660619" y="2328782"/>
            <a:ext cx="808981" cy="1015811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10800000">
            <a:off x="595548" y="2398399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855911" y="1651950"/>
            <a:ext cx="328620" cy="540293"/>
          </a:xfrm>
          <a:prstGeom prst="downArrow">
            <a:avLst>
              <a:gd name="adj1" fmla="val 2956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820323" y="4059832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Left Arrow 16"/>
          <p:cNvSpPr/>
          <p:nvPr/>
        </p:nvSpPr>
        <p:spPr>
          <a:xfrm>
            <a:off x="4389278" y="3891676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 rot="10800000">
            <a:off x="843762" y="3846369"/>
            <a:ext cx="808981" cy="1015811"/>
          </a:xfrm>
          <a:prstGeom prst="curved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828285" y="2836688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/>
          </p:cNvSpPr>
          <p:nvPr/>
        </p:nvSpPr>
        <p:spPr>
          <a:xfrm>
            <a:off x="2070233" y="5687217"/>
            <a:ext cx="18288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President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27442" y="5687217"/>
            <a:ext cx="5536475" cy="62681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 President’s Decision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2820323" y="5324779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rved Left Arrow 22"/>
          <p:cNvSpPr/>
          <p:nvPr/>
        </p:nvSpPr>
        <p:spPr>
          <a:xfrm>
            <a:off x="4997389" y="1087795"/>
            <a:ext cx="808981" cy="1015811"/>
          </a:xfrm>
          <a:prstGeom prst="curved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0800000">
            <a:off x="382440" y="1099635"/>
            <a:ext cx="808981" cy="1015811"/>
          </a:xfrm>
          <a:prstGeom prst="curved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6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1749" y="586409"/>
            <a:ext cx="10558920" cy="57659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makeup of the Planning 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Deans – OR - VP Instruction; VP Student Services lead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Tri-Chair Team?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Senate appoints positions similar to PBTs now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Vision &amp; Purpose – strategic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Team is in charge of knowing, understanding and analyzing department/division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Rate/rank positions, equipment and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Assess ongoing support needed (especially with regards to equipment); life cycle analysis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Uphold Mission of College; Equity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Ask the questions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Clear Communication &amp; Defined Process/Workflow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Meeting Agendas, Calendar established for Academic Calendar Year (may include consideration for more meetings during program review time and less later in the year)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Emails (information); Meetings (decisions)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Transparency in the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tools (such as Slack) to maintain all the files which are visible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Account for “Emergency” Situations – define the faster process for some unforeseen situations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Control</a:t>
            </a:r>
          </a:p>
        </p:txBody>
      </p:sp>
      <p:sp>
        <p:nvSpPr>
          <p:cNvPr id="5" name="Oval 4"/>
          <p:cNvSpPr/>
          <p:nvPr/>
        </p:nvSpPr>
        <p:spPr>
          <a:xfrm>
            <a:off x="7339962" y="235085"/>
            <a:ext cx="3980707" cy="14143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Planning Teams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31323" y="563077"/>
            <a:ext cx="3980707" cy="14143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Budget Committee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31323" y="2212134"/>
            <a:ext cx="10558920" cy="40507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What is the makeup of the Budget Committee– who are the people at the table?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people from Planning Teams have voting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Vision &amp; Purpose – strategic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Clear Communication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Transparency in the Processes within the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tools/resources to keep process transparent (such as Slack)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Control</a:t>
            </a:r>
          </a:p>
        </p:txBody>
      </p:sp>
    </p:spTree>
    <p:extLst>
      <p:ext uri="{BB962C8B-B14F-4D97-AF65-F5344CB8AC3E}">
        <p14:creationId xmlns:p14="http://schemas.microsoft.com/office/powerpoint/2010/main" val="13684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192342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owchart: Connector 3"/>
          <p:cNvSpPr/>
          <p:nvPr/>
        </p:nvSpPr>
        <p:spPr>
          <a:xfrm>
            <a:off x="6977269" y="288235"/>
            <a:ext cx="2514600" cy="2514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College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Community (Departments/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Divisions)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705061" y="1361661"/>
            <a:ext cx="1669774" cy="58640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991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318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40</cp:revision>
  <dcterms:created xsi:type="dcterms:W3CDTF">2021-05-27T23:22:26Z</dcterms:created>
  <dcterms:modified xsi:type="dcterms:W3CDTF">2021-06-08T18:10:49Z</dcterms:modified>
</cp:coreProperties>
</file>