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-33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48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56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2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657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7822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406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894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68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505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393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7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1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47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97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97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849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95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C8B32F56-5945-4A02-9369-411C747F0C82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1E127122-EDA7-4B01-A753-F2AD35E38B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54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32467"/>
            <a:ext cx="8825658" cy="2677648"/>
          </a:xfrm>
        </p:spPr>
        <p:txBody>
          <a:bodyPr/>
          <a:lstStyle/>
          <a:p>
            <a:r>
              <a:rPr lang="en-US" dirty="0" err="1" smtClean="0"/>
              <a:t>Naviance</a:t>
            </a:r>
            <a:r>
              <a:rPr lang="en-US" dirty="0" smtClean="0"/>
              <a:t> and Pathways Pilot Projects</a:t>
            </a:r>
            <a:br>
              <a:rPr lang="en-US" dirty="0" smtClean="0"/>
            </a:br>
            <a:r>
              <a:rPr lang="en-US" sz="2800" dirty="0" smtClean="0"/>
              <a:t>De Anza College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110116"/>
            <a:ext cx="8825658" cy="2055906"/>
          </a:xfrm>
        </p:spPr>
        <p:txBody>
          <a:bodyPr>
            <a:normAutofit fontScale="25000" lnSpcReduction="2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sz="9600" dirty="0" smtClean="0"/>
              <a:t>Tech Committee Presentation </a:t>
            </a:r>
          </a:p>
          <a:p>
            <a:endParaRPr lang="en-US" sz="8000" dirty="0" smtClean="0"/>
          </a:p>
          <a:p>
            <a:r>
              <a:rPr lang="en-US" sz="8000" dirty="0" smtClean="0"/>
              <a:t>Rob </a:t>
            </a:r>
            <a:r>
              <a:rPr lang="en-US" sz="8000" dirty="0" err="1" smtClean="0"/>
              <a:t>Mieso</a:t>
            </a:r>
            <a:endParaRPr lang="en-US" sz="8000" dirty="0" smtClean="0"/>
          </a:p>
          <a:p>
            <a:r>
              <a:rPr lang="en-US" sz="8000" dirty="0" smtClean="0"/>
              <a:t>February 2, 2017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229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 smtClean="0"/>
              <a:t>Thank you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 smtClean="0"/>
              <a:t>Contact: Rob </a:t>
            </a:r>
            <a:r>
              <a:rPr lang="en-US" sz="3200" dirty="0" err="1" smtClean="0"/>
              <a:t>Mieso</a:t>
            </a:r>
            <a:endParaRPr lang="en-US" sz="3200" dirty="0" smtClean="0"/>
          </a:p>
          <a:p>
            <a:pPr marL="0" indent="0" algn="ctr">
              <a:buNone/>
            </a:pPr>
            <a:r>
              <a:rPr lang="en-US" sz="3200" dirty="0" err="1" smtClean="0"/>
              <a:t>miesorob@deanza.edu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4831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Naviance</a:t>
            </a:r>
            <a:r>
              <a:rPr lang="en-US" dirty="0" smtClean="0"/>
              <a:t> Highlights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7444" y="2356557"/>
            <a:ext cx="8593668" cy="4219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938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Naviance</a:t>
            </a:r>
            <a:r>
              <a:rPr lang="en-US" dirty="0" smtClean="0"/>
              <a:t>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College </a:t>
            </a:r>
            <a:r>
              <a:rPr lang="en-US" dirty="0"/>
              <a:t>&amp; career readiness platform </a:t>
            </a:r>
            <a:r>
              <a:rPr lang="en-US" dirty="0" smtClean="0"/>
              <a:t>used by HS </a:t>
            </a:r>
            <a:r>
              <a:rPr lang="en-US" dirty="0"/>
              <a:t>students </a:t>
            </a:r>
            <a:r>
              <a:rPr lang="en-US" dirty="0" smtClean="0"/>
              <a:t>in college search</a:t>
            </a:r>
          </a:p>
          <a:p>
            <a:r>
              <a:rPr lang="en-US" dirty="0" smtClean="0"/>
              <a:t>Helps outreach and recruitment efforts to reach more prospective students</a:t>
            </a:r>
          </a:p>
          <a:p>
            <a:r>
              <a:rPr lang="en-US" dirty="0" smtClean="0"/>
              <a:t>Used in all major high school districts in the area, including:</a:t>
            </a:r>
          </a:p>
          <a:p>
            <a:pPr lvl="1"/>
            <a:r>
              <a:rPr lang="en-US" dirty="0" smtClean="0"/>
              <a:t>FUHSD</a:t>
            </a:r>
          </a:p>
          <a:p>
            <a:pPr lvl="1"/>
            <a:r>
              <a:rPr lang="en-US" dirty="0" smtClean="0"/>
              <a:t>San Jose Unified (SJUSD)</a:t>
            </a:r>
          </a:p>
          <a:p>
            <a:pPr lvl="1"/>
            <a:r>
              <a:rPr lang="en-US" dirty="0" smtClean="0"/>
              <a:t>East Side (ESUHSD)</a:t>
            </a:r>
          </a:p>
          <a:p>
            <a:pPr lvl="1"/>
            <a:r>
              <a:rPr lang="en-US" dirty="0" smtClean="0"/>
              <a:t>35 high schools in Santa Clara County</a:t>
            </a:r>
          </a:p>
          <a:p>
            <a:pPr lvl="1"/>
            <a:r>
              <a:rPr lang="en-US" dirty="0" smtClean="0"/>
              <a:t>134,000 students on </a:t>
            </a:r>
            <a:r>
              <a:rPr lang="en-US" dirty="0" err="1" smtClean="0"/>
              <a:t>Naviance</a:t>
            </a:r>
            <a:r>
              <a:rPr lang="en-US" dirty="0" smtClean="0"/>
              <a:t> within 25 mile radius of De Anza</a:t>
            </a:r>
          </a:p>
          <a:p>
            <a:r>
              <a:rPr lang="en-US" dirty="0" smtClean="0"/>
              <a:t>Used by major universities, including San Jose State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389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Naviance</a:t>
            </a:r>
            <a:r>
              <a:rPr lang="en-US" dirty="0"/>
              <a:t> Pilot </a:t>
            </a:r>
            <a:r>
              <a:rPr lang="en-US" dirty="0" smtClean="0"/>
              <a:t>Project Scope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Pilot period: 6 month pilot – March-August, 2017</a:t>
            </a:r>
          </a:p>
          <a:p>
            <a:r>
              <a:rPr lang="en-US" dirty="0" smtClean="0"/>
              <a:t>Cost = $3000 for the pilot phase </a:t>
            </a:r>
          </a:p>
          <a:p>
            <a:r>
              <a:rPr lang="en-US" dirty="0" smtClean="0"/>
              <a:t>Target high school students within 50 miles of campus </a:t>
            </a:r>
          </a:p>
          <a:p>
            <a:r>
              <a:rPr lang="en-US" dirty="0"/>
              <a:t>G</a:t>
            </a:r>
            <a:r>
              <a:rPr lang="en-US" dirty="0" smtClean="0"/>
              <a:t>ives </a:t>
            </a:r>
            <a:r>
              <a:rPr lang="en-US" dirty="0"/>
              <a:t>prospective students more visibility to </a:t>
            </a:r>
            <a:r>
              <a:rPr lang="en-US" dirty="0" smtClean="0"/>
              <a:t>our college </a:t>
            </a:r>
          </a:p>
          <a:p>
            <a:r>
              <a:rPr lang="en-US" dirty="0" smtClean="0"/>
              <a:t>Hub Page – profile page with up </a:t>
            </a:r>
            <a:r>
              <a:rPr lang="en-US" dirty="0"/>
              <a:t>to 31 photos/videos </a:t>
            </a:r>
            <a:endParaRPr lang="en-US" dirty="0" smtClean="0"/>
          </a:p>
          <a:p>
            <a:pPr lvl="1"/>
            <a:r>
              <a:rPr lang="en-US" dirty="0" smtClean="0"/>
              <a:t>[Hub Page example] </a:t>
            </a:r>
          </a:p>
          <a:p>
            <a:r>
              <a:rPr lang="en-US" dirty="0" smtClean="0"/>
              <a:t>5 URLs – (Ex. Apply, Enrollment Steps, Financial Aid, etc.)</a:t>
            </a:r>
          </a:p>
          <a:p>
            <a:r>
              <a:rPr lang="en-US" dirty="0" smtClean="0"/>
              <a:t>Active Match – display message for students </a:t>
            </a:r>
          </a:p>
          <a:p>
            <a:pPr lvl="1"/>
            <a:r>
              <a:rPr lang="en-US" dirty="0" smtClean="0"/>
              <a:t>[Active Match example] </a:t>
            </a:r>
            <a:endParaRPr lang="en-US" dirty="0"/>
          </a:p>
          <a:p>
            <a:r>
              <a:rPr lang="en-US" dirty="0" smtClean="0"/>
              <a:t>Targeted </a:t>
            </a:r>
            <a:r>
              <a:rPr lang="en-US" dirty="0"/>
              <a:t>messaging to all </a:t>
            </a:r>
            <a:r>
              <a:rPr lang="en-US" dirty="0" err="1"/>
              <a:t>Naviance</a:t>
            </a:r>
            <a:r>
              <a:rPr lang="en-US" dirty="0"/>
              <a:t> students within 50 miles of campus </a:t>
            </a:r>
            <a:endParaRPr lang="en-US" dirty="0" smtClean="0"/>
          </a:p>
          <a:p>
            <a:r>
              <a:rPr lang="en-US" dirty="0" smtClean="0"/>
              <a:t>Electronic transcript submission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059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Naviance</a:t>
            </a:r>
            <a:r>
              <a:rPr lang="en-US" dirty="0"/>
              <a:t> Process </a:t>
            </a:r>
            <a:r>
              <a:rPr lang="en-US" dirty="0" smtClean="0"/>
              <a:t>and 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Presentation to SSPBT</a:t>
            </a:r>
          </a:p>
          <a:p>
            <a:r>
              <a:rPr lang="en-US" dirty="0" smtClean="0"/>
              <a:t>Presentation to Technology Committee</a:t>
            </a:r>
          </a:p>
          <a:p>
            <a:r>
              <a:rPr lang="en-US" dirty="0" smtClean="0"/>
              <a:t>Contract for the pilot phase reviewed and approved by Risk Management </a:t>
            </a:r>
          </a:p>
          <a:p>
            <a:r>
              <a:rPr lang="en-US" dirty="0" smtClean="0"/>
              <a:t>Collaboration between Hobsons, ETS, A&amp;R, Outreach, and Communications </a:t>
            </a:r>
          </a:p>
          <a:p>
            <a:r>
              <a:rPr lang="en-US" dirty="0"/>
              <a:t>Hub Page and messaging goes live 2/28/17 for 6 months</a:t>
            </a:r>
            <a:endParaRPr lang="en-US" dirty="0" smtClean="0"/>
          </a:p>
          <a:p>
            <a:r>
              <a:rPr lang="en-US" dirty="0" smtClean="0"/>
              <a:t>Review outcomes after the pilot period</a:t>
            </a:r>
          </a:p>
          <a:p>
            <a:r>
              <a:rPr lang="en-US" dirty="0" smtClean="0"/>
              <a:t>Decide whether to continue using the product moving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 Highlights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n-US" dirty="0" smtClean="0"/>
          </a:p>
          <a:p>
            <a:r>
              <a:rPr lang="en-US" dirty="0" smtClean="0"/>
              <a:t>Platform that helps counselors and staff track and support students from enrollment thru graduation and/or transfer</a:t>
            </a:r>
          </a:p>
          <a:p>
            <a:r>
              <a:rPr lang="en-US" dirty="0"/>
              <a:t>S</a:t>
            </a:r>
            <a:r>
              <a:rPr lang="en-US" dirty="0" smtClean="0"/>
              <a:t>upports student engagement in high schools</a:t>
            </a:r>
          </a:p>
          <a:p>
            <a:r>
              <a:rPr lang="en-US" dirty="0" smtClean="0"/>
              <a:t>Helps in tracking and supporting students through the matriculation process</a:t>
            </a:r>
            <a:endParaRPr lang="en-US" dirty="0"/>
          </a:p>
          <a:p>
            <a:r>
              <a:rPr lang="en-US" dirty="0" smtClean="0"/>
              <a:t>Supports </a:t>
            </a:r>
            <a:r>
              <a:rPr lang="en-US" dirty="0"/>
              <a:t>s</a:t>
            </a:r>
            <a:r>
              <a:rPr lang="en-US" dirty="0" smtClean="0"/>
              <a:t>tudent </a:t>
            </a:r>
            <a:r>
              <a:rPr lang="en-US" dirty="0"/>
              <a:t>e</a:t>
            </a:r>
            <a:r>
              <a:rPr lang="en-US" dirty="0" smtClean="0"/>
              <a:t>quity</a:t>
            </a:r>
            <a:endParaRPr lang="en-US" dirty="0"/>
          </a:p>
          <a:p>
            <a:r>
              <a:rPr lang="en-US" dirty="0" smtClean="0"/>
              <a:t>Improves </a:t>
            </a:r>
            <a:r>
              <a:rPr lang="en-US" dirty="0"/>
              <a:t>s</a:t>
            </a:r>
            <a:r>
              <a:rPr lang="en-US" dirty="0" smtClean="0"/>
              <a:t>tudent’s </a:t>
            </a:r>
            <a:r>
              <a:rPr lang="en-US" dirty="0"/>
              <a:t>c</a:t>
            </a:r>
            <a:r>
              <a:rPr lang="en-US" dirty="0" smtClean="0"/>
              <a:t>hances </a:t>
            </a:r>
            <a:r>
              <a:rPr lang="en-US" dirty="0"/>
              <a:t>of </a:t>
            </a:r>
            <a:r>
              <a:rPr lang="en-US" dirty="0" smtClean="0"/>
              <a:t>persisting</a:t>
            </a:r>
            <a:r>
              <a:rPr lang="en-US" dirty="0"/>
              <a:t>, c</a:t>
            </a:r>
            <a:r>
              <a:rPr lang="en-US" dirty="0" smtClean="0"/>
              <a:t>ompleting and transferring</a:t>
            </a:r>
            <a:endParaRPr lang="en-US" dirty="0"/>
          </a:p>
          <a:p>
            <a:r>
              <a:rPr lang="en-US" dirty="0" smtClean="0"/>
              <a:t>Allows customized, personal communication with students</a:t>
            </a:r>
          </a:p>
          <a:p>
            <a:r>
              <a:rPr lang="en-US" dirty="0" smtClean="0"/>
              <a:t>Gives counselors real-time data on student progress </a:t>
            </a:r>
          </a:p>
        </p:txBody>
      </p:sp>
    </p:spTree>
    <p:extLst>
      <p:ext uri="{BB962C8B-B14F-4D97-AF65-F5344CB8AC3E}">
        <p14:creationId xmlns:p14="http://schemas.microsoft.com/office/powerpoint/2010/main" val="120755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Tracks and </a:t>
            </a:r>
            <a:r>
              <a:rPr lang="en-US" dirty="0" smtClean="0"/>
              <a:t>engage with students during the enrollment process</a:t>
            </a:r>
          </a:p>
          <a:p>
            <a:r>
              <a:rPr lang="en-US" dirty="0" smtClean="0"/>
              <a:t>Tracks student status for SSSP core services:</a:t>
            </a:r>
          </a:p>
          <a:p>
            <a:pPr lvl="1"/>
            <a:r>
              <a:rPr lang="en-US" dirty="0" smtClean="0"/>
              <a:t>Assessment </a:t>
            </a:r>
          </a:p>
          <a:p>
            <a:pPr lvl="1"/>
            <a:r>
              <a:rPr lang="en-US" dirty="0" smtClean="0"/>
              <a:t>Orientation</a:t>
            </a:r>
          </a:p>
          <a:p>
            <a:pPr lvl="1"/>
            <a:r>
              <a:rPr lang="en-US" dirty="0" smtClean="0"/>
              <a:t>Ed Plans (Abbreviated and Comprehensive</a:t>
            </a:r>
          </a:p>
          <a:p>
            <a:r>
              <a:rPr lang="en-US" dirty="0"/>
              <a:t>Targets support to underperforming </a:t>
            </a:r>
            <a:r>
              <a:rPr lang="en-US" dirty="0" smtClean="0"/>
              <a:t>students to increase </a:t>
            </a:r>
            <a:r>
              <a:rPr lang="en-US" dirty="0"/>
              <a:t>student </a:t>
            </a:r>
            <a:r>
              <a:rPr lang="en-US" dirty="0" smtClean="0"/>
              <a:t>success</a:t>
            </a:r>
          </a:p>
          <a:p>
            <a:r>
              <a:rPr lang="en-US" dirty="0"/>
              <a:t>Improves student </a:t>
            </a:r>
            <a:r>
              <a:rPr lang="en-US" dirty="0" smtClean="0"/>
              <a:t>services, outreach efforts, </a:t>
            </a:r>
            <a:r>
              <a:rPr lang="en-US" dirty="0"/>
              <a:t>and </a:t>
            </a:r>
            <a:r>
              <a:rPr lang="en-US" dirty="0" smtClean="0"/>
              <a:t>communications</a:t>
            </a:r>
          </a:p>
          <a:p>
            <a:r>
              <a:rPr lang="en-US" dirty="0"/>
              <a:t>Provides measurable metrics and reports for student </a:t>
            </a:r>
            <a:r>
              <a:rPr lang="en-US" dirty="0" smtClean="0"/>
              <a:t>support programs</a:t>
            </a:r>
            <a:endParaRPr lang="en-US" dirty="0"/>
          </a:p>
          <a:p>
            <a:r>
              <a:rPr lang="en-US" dirty="0"/>
              <a:t>Identifies disengaged students through analytics, leading to successful interventions</a:t>
            </a:r>
          </a:p>
        </p:txBody>
      </p:sp>
    </p:spTree>
    <p:extLst>
      <p:ext uri="{BB962C8B-B14F-4D97-AF65-F5344CB8AC3E}">
        <p14:creationId xmlns:p14="http://schemas.microsoft.com/office/powerpoint/2010/main" val="2719102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 </a:t>
            </a:r>
            <a:r>
              <a:rPr lang="en-US" dirty="0"/>
              <a:t>Pilot Project Scope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Pilot period: Winter 2017</a:t>
            </a:r>
          </a:p>
          <a:p>
            <a:r>
              <a:rPr lang="en-US" dirty="0" smtClean="0"/>
              <a:t>No cost for </a:t>
            </a:r>
            <a:r>
              <a:rPr lang="en-US" dirty="0"/>
              <a:t>the pilot phase </a:t>
            </a:r>
          </a:p>
          <a:p>
            <a:r>
              <a:rPr lang="en-US" dirty="0" smtClean="0"/>
              <a:t>Piloted by SSSP and Equity counselors</a:t>
            </a:r>
            <a:endParaRPr lang="en-US" dirty="0"/>
          </a:p>
          <a:p>
            <a:r>
              <a:rPr lang="en-US" dirty="0" smtClean="0"/>
              <a:t>All student cohorts and Learning Communities included</a:t>
            </a:r>
          </a:p>
          <a:p>
            <a:r>
              <a:rPr lang="en-US" dirty="0" smtClean="0"/>
              <a:t>Daily data upload, provides current student profile    </a:t>
            </a:r>
            <a:endParaRPr lang="en-US" dirty="0"/>
          </a:p>
          <a:p>
            <a:r>
              <a:rPr lang="en-US" dirty="0" smtClean="0"/>
              <a:t>Track students through SSSP core services and other key success factors</a:t>
            </a:r>
            <a:endParaRPr lang="en-US" dirty="0"/>
          </a:p>
          <a:p>
            <a:pPr marL="457200" lvl="1" indent="0" algn="ctr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/>
              <a:t>[Example] 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88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Pathways </a:t>
            </a:r>
            <a:r>
              <a:rPr lang="en-US" dirty="0"/>
              <a:t>Process and Current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Pilot phase contract reviewed and approved by Risk Management</a:t>
            </a:r>
          </a:p>
          <a:p>
            <a:r>
              <a:rPr lang="en-US" dirty="0" smtClean="0"/>
              <a:t>Coordination with ETS ongoing</a:t>
            </a:r>
          </a:p>
          <a:p>
            <a:r>
              <a:rPr lang="en-US" dirty="0" smtClean="0"/>
              <a:t>Demo and training held for counselors January 12</a:t>
            </a:r>
          </a:p>
          <a:p>
            <a:r>
              <a:rPr lang="en-US" dirty="0" smtClean="0"/>
              <a:t>SSSP and Equity counselors testing the platform, providing feedback</a:t>
            </a:r>
          </a:p>
          <a:p>
            <a:r>
              <a:rPr lang="en-US" dirty="0" smtClean="0"/>
              <a:t>Continued customization and improvement based on feedback</a:t>
            </a:r>
          </a:p>
          <a:p>
            <a:r>
              <a:rPr lang="en-US" dirty="0" smtClean="0"/>
              <a:t>We will review </a:t>
            </a:r>
            <a:r>
              <a:rPr lang="en-US" dirty="0"/>
              <a:t>outcomes after the pilot period</a:t>
            </a:r>
          </a:p>
          <a:p>
            <a:r>
              <a:rPr lang="en-US" dirty="0"/>
              <a:t>Decide whether to continue using the product </a:t>
            </a:r>
            <a:r>
              <a:rPr lang="en-US" dirty="0" smtClean="0"/>
              <a:t>after the pilot period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890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101</TotalTime>
  <Words>510</Words>
  <Application>Microsoft Macintosh PowerPoint</Application>
  <PresentationFormat>Custom</PresentationFormat>
  <Paragraphs>83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Ion Boardroom</vt:lpstr>
      <vt:lpstr>Naviance and Pathways Pilot Projects De Anza College</vt:lpstr>
      <vt:lpstr>Naviance Highlights</vt:lpstr>
      <vt:lpstr>Naviance Overview</vt:lpstr>
      <vt:lpstr>Naviance Pilot Project Scope</vt:lpstr>
      <vt:lpstr>Naviance Process and Current Status</vt:lpstr>
      <vt:lpstr>Pathways Highlights </vt:lpstr>
      <vt:lpstr>Pathways Overview</vt:lpstr>
      <vt:lpstr>Pathways Pilot Project Scope</vt:lpstr>
      <vt:lpstr>Pathways Process and Current Status</vt:lpstr>
      <vt:lpstr>Questions?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Naviance Pilot Project</dc:title>
  <dc:creator>FHDA Community College District</dc:creator>
  <cp:lastModifiedBy>Vanessa Smith</cp:lastModifiedBy>
  <cp:revision>14</cp:revision>
  <dcterms:created xsi:type="dcterms:W3CDTF">2017-02-01T21:23:57Z</dcterms:created>
  <dcterms:modified xsi:type="dcterms:W3CDTF">2017-02-02T16:52:14Z</dcterms:modified>
</cp:coreProperties>
</file>