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27"/>
  </p:notesMasterIdLst>
  <p:handoutMasterIdLst>
    <p:handoutMasterId r:id="rId28"/>
  </p:handoutMasterIdLst>
  <p:sldIdLst>
    <p:sldId id="300" r:id="rId3"/>
    <p:sldId id="312" r:id="rId4"/>
    <p:sldId id="314" r:id="rId5"/>
    <p:sldId id="315" r:id="rId6"/>
    <p:sldId id="326" r:id="rId7"/>
    <p:sldId id="327" r:id="rId8"/>
    <p:sldId id="325" r:id="rId9"/>
    <p:sldId id="282" r:id="rId10"/>
    <p:sldId id="313" r:id="rId11"/>
    <p:sldId id="317" r:id="rId12"/>
    <p:sldId id="302" r:id="rId13"/>
    <p:sldId id="320" r:id="rId14"/>
    <p:sldId id="321" r:id="rId15"/>
    <p:sldId id="322" r:id="rId16"/>
    <p:sldId id="323" r:id="rId17"/>
    <p:sldId id="304" r:id="rId18"/>
    <p:sldId id="308" r:id="rId19"/>
    <p:sldId id="307" r:id="rId20"/>
    <p:sldId id="306" r:id="rId21"/>
    <p:sldId id="303" r:id="rId22"/>
    <p:sldId id="309" r:id="rId23"/>
    <p:sldId id="310" r:id="rId24"/>
    <p:sldId id="324" r:id="rId25"/>
    <p:sldId id="328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7" autoAdjust="0"/>
    <p:restoredTop sz="90449" autoAdjust="0"/>
  </p:normalViewPr>
  <p:slideViewPr>
    <p:cSldViewPr>
      <p:cViewPr varScale="1">
        <p:scale>
          <a:sx n="79" d="100"/>
          <a:sy n="79" d="100"/>
        </p:scale>
        <p:origin x="590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5-Year</a:t>
            </a:r>
            <a:r>
              <a:rPr lang="en-US" baseline="0" dirty="0" smtClean="0">
                <a:solidFill>
                  <a:schemeClr val="bg1"/>
                </a:solidFill>
              </a:rPr>
              <a:t> Scorecard Completion Rates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7576256092988377"/>
          <c:y val="2.766224383522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Completion Overall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0.66500000000000004</c:v>
                </c:pt>
                <c:pt idx="1">
                  <c:v>0.67100000000000004</c:v>
                </c:pt>
                <c:pt idx="2">
                  <c:v>0.65300000000000002</c:v>
                </c:pt>
                <c:pt idx="3">
                  <c:v>0.64600000000000002</c:v>
                </c:pt>
                <c:pt idx="4">
                  <c:v>0.63500000000000001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Remedial English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0.72199999999999998</c:v>
                </c:pt>
                <c:pt idx="1">
                  <c:v>0.73099999999999998</c:v>
                </c:pt>
                <c:pt idx="2">
                  <c:v>0.74399999999999999</c:v>
                </c:pt>
                <c:pt idx="3">
                  <c:v>0.70699999999999996</c:v>
                </c:pt>
                <c:pt idx="4">
                  <c:v>0.69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Remedial Math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4936843832021107E-2"/>
                  <c:y val="1.463971058356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0.53500000000000003</c:v>
                </c:pt>
                <c:pt idx="1">
                  <c:v>0.54</c:v>
                </c:pt>
                <c:pt idx="2">
                  <c:v>0.53700000000000003</c:v>
                </c:pt>
                <c:pt idx="3">
                  <c:v>0.498</c:v>
                </c:pt>
                <c:pt idx="4">
                  <c:v>0.53400000000000003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Remedial ESL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0.45600000000000002</c:v>
                </c:pt>
                <c:pt idx="1">
                  <c:v>0.47099999999999997</c:v>
                </c:pt>
                <c:pt idx="2">
                  <c:v>0.40600000000000003</c:v>
                </c:pt>
                <c:pt idx="3">
                  <c:v>0.46500000000000002</c:v>
                </c:pt>
                <c:pt idx="4">
                  <c:v>0.42799999999999999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3491848"/>
        <c:axId val="363492240"/>
      </c:lineChart>
      <c:catAx>
        <c:axId val="36349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492240"/>
        <c:crosses val="autoZero"/>
        <c:auto val="1"/>
        <c:lblAlgn val="ctr"/>
        <c:lblOffset val="100"/>
        <c:noMultiLvlLbl val="0"/>
      </c:catAx>
      <c:valAx>
        <c:axId val="363492240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49184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Non-Passing Grades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6085131644353429"/>
          <c:y val="1.936985280564646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Non-Pass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27-4DE0-AFB2-B8ACB4D696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27-4DE0-AFB2-B8ACB4D696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27-4DE0-AFB2-B8ACB4D696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27-4DE0-AFB2-B8ACB4D696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27-4DE0-AFB2-B8ACB4D696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B27-4DE0-AFB2-B8ACB4D696F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B27-4DE0-AFB2-B8ACB4D696F2}"/>
              </c:ext>
            </c:extLst>
          </c:dPt>
          <c:dLbls>
            <c:dLbl>
              <c:idx val="1"/>
              <c:layout>
                <c:manualLayout>
                  <c:x val="7.569535421253587E-2"/>
                  <c:y val="9.1262151968729208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B27-4DE0-AFB2-B8ACB4D696F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5417212527521518E-2"/>
                  <c:y val="-5.4757291181237649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B27-4DE0-AFB2-B8ACB4D696F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139070842507173E-2"/>
                  <c:y val="-0.109514582362475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B27-4DE0-AFB2-B8ACB4D696F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MATH1A</c:v>
                </c:pt>
                <c:pt idx="1">
                  <c:v>MATH1B</c:v>
                </c:pt>
                <c:pt idx="2">
                  <c:v>MATH10</c:v>
                </c:pt>
                <c:pt idx="3">
                  <c:v>MATH41</c:v>
                </c:pt>
                <c:pt idx="4">
                  <c:v>MATH114</c:v>
                </c:pt>
                <c:pt idx="5">
                  <c:v>MATH210</c:v>
                </c:pt>
                <c:pt idx="6">
                  <c:v>MATH212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7.9146593255333797E-2</c:v>
                </c:pt>
                <c:pt idx="1">
                  <c:v>6.125258086717137E-2</c:v>
                </c:pt>
                <c:pt idx="2">
                  <c:v>0.23055746730901583</c:v>
                </c:pt>
                <c:pt idx="3">
                  <c:v>0.12181693048864418</c:v>
                </c:pt>
                <c:pt idx="4">
                  <c:v>0.24845147969717826</c:v>
                </c:pt>
                <c:pt idx="5">
                  <c:v>6.6758430832759813E-2</c:v>
                </c:pt>
                <c:pt idx="6">
                  <c:v>0.19201651754989676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B27-4DE0-AFB2-B8ACB4D696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MATH1A</c:v>
                </c:pt>
                <c:pt idx="1">
                  <c:v>MATH1B</c:v>
                </c:pt>
                <c:pt idx="2">
                  <c:v>MATH10</c:v>
                </c:pt>
                <c:pt idx="3">
                  <c:v>MATH114</c:v>
                </c:pt>
                <c:pt idx="4">
                  <c:v>MATH41</c:v>
                </c:pt>
                <c:pt idx="5">
                  <c:v>MATH42</c:v>
                </c:pt>
                <c:pt idx="6">
                  <c:v>MATH212</c:v>
                </c:pt>
                <c:pt idx="7">
                  <c:v>MATH210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202</c:v>
                </c:pt>
                <c:pt idx="1">
                  <c:v>20</c:v>
                </c:pt>
                <c:pt idx="2">
                  <c:v>392</c:v>
                </c:pt>
                <c:pt idx="3">
                  <c:v>261</c:v>
                </c:pt>
                <c:pt idx="4">
                  <c:v>135</c:v>
                </c:pt>
                <c:pt idx="5">
                  <c:v>7</c:v>
                </c:pt>
                <c:pt idx="6">
                  <c:v>113</c:v>
                </c:pt>
                <c:pt idx="7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D1-460E-B474-143AF72BC1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Passed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MATH1A</c:v>
                </c:pt>
                <c:pt idx="1">
                  <c:v>MATH1B</c:v>
                </c:pt>
                <c:pt idx="2">
                  <c:v>MATH10</c:v>
                </c:pt>
                <c:pt idx="3">
                  <c:v>MATH114</c:v>
                </c:pt>
                <c:pt idx="4">
                  <c:v>MATH41</c:v>
                </c:pt>
                <c:pt idx="5">
                  <c:v>MATH42</c:v>
                </c:pt>
                <c:pt idx="6">
                  <c:v>MATH212</c:v>
                </c:pt>
                <c:pt idx="7">
                  <c:v>MATH210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69</c:v>
                </c:pt>
                <c:pt idx="1">
                  <c:v>54</c:v>
                </c:pt>
                <c:pt idx="2">
                  <c:v>225</c:v>
                </c:pt>
                <c:pt idx="3">
                  <c:v>178</c:v>
                </c:pt>
                <c:pt idx="4">
                  <c:v>109</c:v>
                </c:pt>
                <c:pt idx="5">
                  <c:v>47</c:v>
                </c:pt>
                <c:pt idx="6">
                  <c:v>95</c:v>
                </c:pt>
                <c:pt idx="7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D1-460E-B474-143AF72BC1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9696752"/>
        <c:axId val="559695968"/>
      </c:barChart>
      <c:catAx>
        <c:axId val="55969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695968"/>
        <c:crosses val="autoZero"/>
        <c:auto val="1"/>
        <c:lblAlgn val="ctr"/>
        <c:lblOffset val="100"/>
        <c:noMultiLvlLbl val="0"/>
      </c:catAx>
      <c:valAx>
        <c:axId val="55969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69675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 smtClean="0">
                <a:solidFill>
                  <a:schemeClr val="bg1"/>
                </a:solidFill>
              </a:rPr>
              <a:t>Math Courses Not Passed</a:t>
            </a:r>
            <a:endParaRPr lang="en-US" sz="1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4711309523809524"/>
          <c:y val="8.0147218449763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Not Passed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F2-496D-B894-EE7FE4FFC3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F2-496D-B894-EE7FE4FFC3B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Not Passed Transfer Math</c:v>
                </c:pt>
                <c:pt idx="1">
                  <c:v>Not passed Basic Skills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F2-496D-B894-EE7FE4FFC3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Filipino</c:v>
                </c:pt>
                <c:pt idx="4">
                  <c:v>Other</c:v>
                </c:pt>
                <c:pt idx="5">
                  <c:v>African American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431</c:v>
                </c:pt>
                <c:pt idx="1">
                  <c:v>100</c:v>
                </c:pt>
                <c:pt idx="2">
                  <c:v>120</c:v>
                </c:pt>
                <c:pt idx="3">
                  <c:v>38</c:v>
                </c:pt>
                <c:pt idx="4">
                  <c:v>43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EE-46AC-85DB-103E448523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Completed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Filipino</c:v>
                </c:pt>
                <c:pt idx="4">
                  <c:v>Other</c:v>
                </c:pt>
                <c:pt idx="5">
                  <c:v>African American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769</c:v>
                </c:pt>
                <c:pt idx="1">
                  <c:v>886</c:v>
                </c:pt>
                <c:pt idx="2">
                  <c:v>369</c:v>
                </c:pt>
                <c:pt idx="3">
                  <c:v>175</c:v>
                </c:pt>
                <c:pt idx="4">
                  <c:v>146</c:v>
                </c:pt>
                <c:pt idx="5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EE-46AC-85DB-103E448523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559696360"/>
        <c:axId val="278161832"/>
      </c:barChart>
      <c:catAx>
        <c:axId val="55969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161832"/>
        <c:crosses val="autoZero"/>
        <c:auto val="1"/>
        <c:lblAlgn val="ctr"/>
        <c:lblOffset val="100"/>
        <c:noMultiLvlLbl val="0"/>
      </c:catAx>
      <c:valAx>
        <c:axId val="27816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696360"/>
        <c:crosses val="autoZero"/>
        <c:crossBetween val="between"/>
      </c:valAx>
      <c:spPr>
        <a:solidFill>
          <a:schemeClr val="bg1"/>
        </a:solidFill>
        <a:ln>
          <a:solidFill>
            <a:schemeClr val="accent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Filipino</c:v>
                </c:pt>
                <c:pt idx="4">
                  <c:v>Other</c:v>
                </c:pt>
                <c:pt idx="5">
                  <c:v>African American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0.36</c:v>
                </c:pt>
                <c:pt idx="1">
                  <c:v>0.1</c:v>
                </c:pt>
                <c:pt idx="2">
                  <c:v>0.25</c:v>
                </c:pt>
                <c:pt idx="3">
                  <c:v>0.18</c:v>
                </c:pt>
                <c:pt idx="4">
                  <c:v>0.23</c:v>
                </c:pt>
                <c:pt idx="5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3F-46FF-BDC1-FBC3DF1812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SPAR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Filipino</c:v>
                </c:pt>
                <c:pt idx="4">
                  <c:v>Other</c:v>
                </c:pt>
                <c:pt idx="5">
                  <c:v>African American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0.64</c:v>
                </c:pt>
                <c:pt idx="1">
                  <c:v>0.9</c:v>
                </c:pt>
                <c:pt idx="2">
                  <c:v>0.75</c:v>
                </c:pt>
                <c:pt idx="3">
                  <c:v>0.82</c:v>
                </c:pt>
                <c:pt idx="4">
                  <c:v>0.77</c:v>
                </c:pt>
                <c:pt idx="5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3F-46FF-BDC1-FBC3DF1812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278162616"/>
        <c:axId val="278163008"/>
      </c:barChart>
      <c:catAx>
        <c:axId val="27816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163008"/>
        <c:crosses val="autoZero"/>
        <c:auto val="1"/>
        <c:lblAlgn val="ctr"/>
        <c:lblOffset val="100"/>
        <c:noMultiLvlLbl val="0"/>
      </c:catAx>
      <c:valAx>
        <c:axId val="2781630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162616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Filipino</c:v>
                </c:pt>
                <c:pt idx="4">
                  <c:v>Other</c:v>
                </c:pt>
                <c:pt idx="5">
                  <c:v>African American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792</c:v>
                </c:pt>
                <c:pt idx="1">
                  <c:v>272</c:v>
                </c:pt>
                <c:pt idx="2">
                  <c:v>248</c:v>
                </c:pt>
                <c:pt idx="3">
                  <c:v>109</c:v>
                </c:pt>
                <c:pt idx="4">
                  <c:v>105</c:v>
                </c:pt>
                <c:pt idx="5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D8-4E67-80BB-09E12D4661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Completed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Filipino</c:v>
                </c:pt>
                <c:pt idx="4">
                  <c:v>Other</c:v>
                </c:pt>
                <c:pt idx="5">
                  <c:v>African American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480</c:v>
                </c:pt>
                <c:pt idx="1">
                  <c:v>787</c:v>
                </c:pt>
                <c:pt idx="2">
                  <c:v>293</c:v>
                </c:pt>
                <c:pt idx="3">
                  <c:v>162</c:v>
                </c:pt>
                <c:pt idx="4">
                  <c:v>133</c:v>
                </c:pt>
                <c:pt idx="5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D8-4E67-80BB-09E12D4661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278163792"/>
        <c:axId val="278164184"/>
      </c:barChart>
      <c:catAx>
        <c:axId val="27816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164184"/>
        <c:crosses val="autoZero"/>
        <c:auto val="1"/>
        <c:lblAlgn val="ctr"/>
        <c:lblOffset val="100"/>
        <c:noMultiLvlLbl val="0"/>
      </c:catAx>
      <c:valAx>
        <c:axId val="27816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163792"/>
        <c:crosses val="autoZero"/>
        <c:crossBetween val="between"/>
      </c:valAx>
      <c:spPr>
        <a:solidFill>
          <a:schemeClr val="bg1"/>
        </a:solidFill>
        <a:ln>
          <a:solidFill>
            <a:schemeClr val="accent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Filipino</c:v>
                </c:pt>
                <c:pt idx="4">
                  <c:v>Other</c:v>
                </c:pt>
                <c:pt idx="5">
                  <c:v>African American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0.62</c:v>
                </c:pt>
                <c:pt idx="1">
                  <c:v>0.26</c:v>
                </c:pt>
                <c:pt idx="2">
                  <c:v>0.46</c:v>
                </c:pt>
                <c:pt idx="3">
                  <c:v>0.4</c:v>
                </c:pt>
                <c:pt idx="4">
                  <c:v>0.44</c:v>
                </c:pt>
                <c:pt idx="5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AA-48EE-B9ED-F427806582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SPAR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Filipino</c:v>
                </c:pt>
                <c:pt idx="4">
                  <c:v>Other</c:v>
                </c:pt>
                <c:pt idx="5">
                  <c:v>African American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0.38</c:v>
                </c:pt>
                <c:pt idx="1">
                  <c:v>0.74</c:v>
                </c:pt>
                <c:pt idx="2">
                  <c:v>0.54</c:v>
                </c:pt>
                <c:pt idx="3">
                  <c:v>0.6</c:v>
                </c:pt>
                <c:pt idx="4">
                  <c:v>0.56000000000000005</c:v>
                </c:pt>
                <c:pt idx="5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AA-48EE-B9ED-F427806582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278164968"/>
        <c:axId val="278165360"/>
      </c:barChart>
      <c:catAx>
        <c:axId val="27816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165360"/>
        <c:crosses val="autoZero"/>
        <c:auto val="1"/>
        <c:lblAlgn val="ctr"/>
        <c:lblOffset val="100"/>
        <c:noMultiLvlLbl val="0"/>
      </c:catAx>
      <c:valAx>
        <c:axId val="2781653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164968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Filipino</c:v>
                </c:pt>
                <c:pt idx="4">
                  <c:v>Other</c:v>
                </c:pt>
                <c:pt idx="5">
                  <c:v>African American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932</c:v>
                </c:pt>
                <c:pt idx="1">
                  <c:v>363</c:v>
                </c:pt>
                <c:pt idx="2">
                  <c:v>334</c:v>
                </c:pt>
                <c:pt idx="3">
                  <c:v>115</c:v>
                </c:pt>
                <c:pt idx="4">
                  <c:v>122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5D-4C15-9190-3F678962E3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Completed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Filipino</c:v>
                </c:pt>
                <c:pt idx="4">
                  <c:v>Other</c:v>
                </c:pt>
                <c:pt idx="5">
                  <c:v>African American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327</c:v>
                </c:pt>
                <c:pt idx="1">
                  <c:v>634</c:v>
                </c:pt>
                <c:pt idx="2">
                  <c:v>269</c:v>
                </c:pt>
                <c:pt idx="3">
                  <c:v>107</c:v>
                </c:pt>
                <c:pt idx="4">
                  <c:v>96</c:v>
                </c:pt>
                <c:pt idx="5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5D-4C15-9190-3F678962E3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562622936"/>
        <c:axId val="553626688"/>
      </c:barChart>
      <c:catAx>
        <c:axId val="56262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626688"/>
        <c:crosses val="autoZero"/>
        <c:auto val="1"/>
        <c:lblAlgn val="ctr"/>
        <c:lblOffset val="100"/>
        <c:noMultiLvlLbl val="0"/>
      </c:catAx>
      <c:valAx>
        <c:axId val="55362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22936"/>
        <c:crosses val="autoZero"/>
        <c:crossBetween val="between"/>
      </c:valAx>
      <c:spPr>
        <a:solidFill>
          <a:schemeClr val="bg1"/>
        </a:solidFill>
        <a:ln>
          <a:solidFill>
            <a:schemeClr val="accent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Filipino</c:v>
                </c:pt>
                <c:pt idx="4">
                  <c:v>Other</c:v>
                </c:pt>
                <c:pt idx="5">
                  <c:v>African American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0.74</c:v>
                </c:pt>
                <c:pt idx="1">
                  <c:v>0.36</c:v>
                </c:pt>
                <c:pt idx="2">
                  <c:v>0.55000000000000004</c:v>
                </c:pt>
                <c:pt idx="3">
                  <c:v>0.52</c:v>
                </c:pt>
                <c:pt idx="4">
                  <c:v>0.56000000000000005</c:v>
                </c:pt>
                <c:pt idx="5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EE-4970-9AAF-5A4D1678B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SPAR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Filipino</c:v>
                </c:pt>
                <c:pt idx="4">
                  <c:v>Other</c:v>
                </c:pt>
                <c:pt idx="5">
                  <c:v>African American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0.26</c:v>
                </c:pt>
                <c:pt idx="1">
                  <c:v>0.64</c:v>
                </c:pt>
                <c:pt idx="2">
                  <c:v>0.45</c:v>
                </c:pt>
                <c:pt idx="3">
                  <c:v>0.48</c:v>
                </c:pt>
                <c:pt idx="4">
                  <c:v>0.44</c:v>
                </c:pt>
                <c:pt idx="5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EE-4970-9AAF-5A4D1678B9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553627472"/>
        <c:axId val="553627864"/>
      </c:barChart>
      <c:catAx>
        <c:axId val="55362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627864"/>
        <c:crosses val="autoZero"/>
        <c:auto val="1"/>
        <c:lblAlgn val="ctr"/>
        <c:lblOffset val="100"/>
        <c:noMultiLvlLbl val="0"/>
      </c:catAx>
      <c:valAx>
        <c:axId val="5536278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627472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1-Year</a:t>
            </a:r>
            <a:r>
              <a:rPr lang="en-US" baseline="0" dirty="0" smtClean="0">
                <a:solidFill>
                  <a:schemeClr val="bg1"/>
                </a:solidFill>
              </a:rPr>
              <a:t> Scorecard Completion Rates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7576256092988377"/>
          <c:y val="2.766224383522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Transfer-Level English</c:v>
                </c:pt>
              </c:strCache>
            </c:strRef>
          </c:tx>
          <c:spPr>
            <a:ln w="28575" cap="rnd" cmpd="sng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0.44800000000000001</c:v>
                </c:pt>
                <c:pt idx="1">
                  <c:v>0.45900000000000002</c:v>
                </c:pt>
                <c:pt idx="2">
                  <c:v>0.45200000000000001</c:v>
                </c:pt>
                <c:pt idx="3">
                  <c:v>0.499</c:v>
                </c:pt>
                <c:pt idx="4">
                  <c:v>0.52100000000000002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Transfer-Level Math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0.29699999999999999</c:v>
                </c:pt>
                <c:pt idx="1">
                  <c:v>0.35199999999999998</c:v>
                </c:pt>
                <c:pt idx="2">
                  <c:v>0.374</c:v>
                </c:pt>
                <c:pt idx="3">
                  <c:v>0.35899999999999999</c:v>
                </c:pt>
                <c:pt idx="4">
                  <c:v>0.36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2085600"/>
        <c:axId val="552085992"/>
      </c:lineChart>
      <c:catAx>
        <c:axId val="55208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085992"/>
        <c:crosses val="autoZero"/>
        <c:auto val="1"/>
        <c:lblAlgn val="ctr"/>
        <c:lblOffset val="100"/>
        <c:noMultiLvlLbl val="0"/>
      </c:catAx>
      <c:valAx>
        <c:axId val="552085992"/>
        <c:scaling>
          <c:orientation val="minMax"/>
          <c:max val="0.8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08560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Other</c:v>
                </c:pt>
                <c:pt idx="4">
                  <c:v>Filipino</c:v>
                </c:pt>
                <c:pt idx="5">
                  <c:v>African American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996</c:v>
                </c:pt>
                <c:pt idx="1">
                  <c:v>443</c:v>
                </c:pt>
                <c:pt idx="2">
                  <c:v>353</c:v>
                </c:pt>
                <c:pt idx="3">
                  <c:v>150</c:v>
                </c:pt>
                <c:pt idx="4">
                  <c:v>124</c:v>
                </c:pt>
                <c:pt idx="5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B1-48E3-B030-352CFCC6D2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Completed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Other</c:v>
                </c:pt>
                <c:pt idx="4">
                  <c:v>Filipino</c:v>
                </c:pt>
                <c:pt idx="5">
                  <c:v>African American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277</c:v>
                </c:pt>
                <c:pt idx="1">
                  <c:v>559</c:v>
                </c:pt>
                <c:pt idx="2">
                  <c:v>217</c:v>
                </c:pt>
                <c:pt idx="3">
                  <c:v>111</c:v>
                </c:pt>
                <c:pt idx="4">
                  <c:v>81</c:v>
                </c:pt>
                <c:pt idx="5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B1-48E3-B030-352CFCC6D2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553628648"/>
        <c:axId val="553629040"/>
      </c:barChart>
      <c:catAx>
        <c:axId val="55362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629040"/>
        <c:crosses val="autoZero"/>
        <c:auto val="1"/>
        <c:lblAlgn val="ctr"/>
        <c:lblOffset val="100"/>
        <c:noMultiLvlLbl val="0"/>
      </c:catAx>
      <c:valAx>
        <c:axId val="55362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628648"/>
        <c:crosses val="autoZero"/>
        <c:crossBetween val="between"/>
      </c:valAx>
      <c:spPr>
        <a:solidFill>
          <a:schemeClr val="bg1"/>
        </a:solidFill>
        <a:ln>
          <a:solidFill>
            <a:schemeClr val="accent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Other</c:v>
                </c:pt>
                <c:pt idx="4">
                  <c:v>Filipino</c:v>
                </c:pt>
                <c:pt idx="5">
                  <c:v>African American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0.78</c:v>
                </c:pt>
                <c:pt idx="1">
                  <c:v>0.44</c:v>
                </c:pt>
                <c:pt idx="2">
                  <c:v>0.62</c:v>
                </c:pt>
                <c:pt idx="3">
                  <c:v>0.56999999999999995</c:v>
                </c:pt>
                <c:pt idx="4">
                  <c:v>0.6</c:v>
                </c:pt>
                <c:pt idx="5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2-4511-8A62-6A1B08D3E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SPAR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Latino/a</c:v>
                </c:pt>
                <c:pt idx="2">
                  <c:v>White</c:v>
                </c:pt>
                <c:pt idx="3">
                  <c:v>Other</c:v>
                </c:pt>
                <c:pt idx="4">
                  <c:v>Filipino</c:v>
                </c:pt>
                <c:pt idx="5">
                  <c:v>African American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0.22</c:v>
                </c:pt>
                <c:pt idx="1">
                  <c:v>0.56000000000000005</c:v>
                </c:pt>
                <c:pt idx="2">
                  <c:v>0.38</c:v>
                </c:pt>
                <c:pt idx="3">
                  <c:v>0.43</c:v>
                </c:pt>
                <c:pt idx="4">
                  <c:v>0.4</c:v>
                </c:pt>
                <c:pt idx="5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32-4511-8A62-6A1B08D3E5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553629824"/>
        <c:axId val="553630216"/>
      </c:barChart>
      <c:catAx>
        <c:axId val="55362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630216"/>
        <c:crosses val="autoZero"/>
        <c:auto val="1"/>
        <c:lblAlgn val="ctr"/>
        <c:lblOffset val="100"/>
        <c:noMultiLvlLbl val="0"/>
      </c:catAx>
      <c:valAx>
        <c:axId val="553630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629824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Did</a:t>
            </a:r>
            <a:r>
              <a:rPr lang="en-US" baseline="0" dirty="0" smtClean="0">
                <a:solidFill>
                  <a:schemeClr val="bg1"/>
                </a:solidFill>
              </a:rPr>
              <a:t> not Achieve Completion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F9-40C5-BD68-F1ECC76723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F9-40C5-BD68-F1ECC76723F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Enrolled </c:v>
                </c:pt>
                <c:pt idx="1">
                  <c:v>Not Enrolled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F9-40C5-BD68-F1ECC76723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Transfer</a:t>
            </a:r>
            <a:r>
              <a:rPr lang="en-US" baseline="0" dirty="0" smtClean="0">
                <a:solidFill>
                  <a:schemeClr val="bg1"/>
                </a:solidFill>
              </a:rPr>
              <a:t> Level Course Completion 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 Transfer-Level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Math Courses</c:v>
                </c:pt>
                <c:pt idx="1">
                  <c:v>English Courses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FD-4995-A04F-58D2036FB1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Did not Complete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Math Courses</c:v>
                </c:pt>
                <c:pt idx="1">
                  <c:v>English Courses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FD-4995-A04F-58D2036FB1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3631392"/>
        <c:axId val="553631784"/>
      </c:barChart>
      <c:catAx>
        <c:axId val="55363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631784"/>
        <c:crosses val="autoZero"/>
        <c:auto val="1"/>
        <c:lblAlgn val="ctr"/>
        <c:lblOffset val="100"/>
        <c:noMultiLvlLbl val="0"/>
      </c:catAx>
      <c:valAx>
        <c:axId val="55363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631392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Did </a:t>
            </a:r>
            <a:r>
              <a:rPr lang="en-US" dirty="0">
                <a:solidFill>
                  <a:schemeClr val="bg1"/>
                </a:solidFill>
              </a:rPr>
              <a:t>Not </a:t>
            </a:r>
            <a:r>
              <a:rPr lang="en-US" dirty="0" smtClean="0">
                <a:solidFill>
                  <a:schemeClr val="bg1"/>
                </a:solidFill>
              </a:rPr>
              <a:t>Pass Math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3205725065616803"/>
          <c:y val="0.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Math Not Pass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14-4180-BC4F-D9C11C4A2A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14-4180-BC4F-D9C11C4A2A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14-4180-BC4F-D9C11C4A2A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014-4180-BC4F-D9C11C4A2A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014-4180-BC4F-D9C11C4A2A53}"/>
              </c:ext>
            </c:extLst>
          </c:dPt>
          <c:dLbls>
            <c:dLbl>
              <c:idx val="0"/>
              <c:layout>
                <c:manualLayout>
                  <c:x val="-0.13750000000000001"/>
                  <c:y val="9.687500000000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14-4180-BC4F-D9C11C4A2A5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-0.10833333333333334"/>
                  <c:y val="-0.17500000000000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014-4180-BC4F-D9C11C4A2A5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7916666666666666E-2"/>
                  <c:y val="-0.15"/>
                </c:manualLayout>
              </c:layout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014-4180-BC4F-D9C11C4A2A5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layout>
                <c:manualLayout>
                  <c:x val="0.18020849737532804"/>
                  <c:y val="3.91861042209979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62C822-C7C5-4C7E-8B3E-C8C6D339FA40}" type="CATEGORYNAME">
                      <a:rPr lang="en-US" sz="11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A1BF1A09-4477-423B-8C4E-F0C0B91AF332}" type="PERCENTAGE">
                      <a:rPr lang="en-US" baseline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014-4180-BC4F-D9C11C4A2A53}"/>
                </c:ext>
                <c:ext xmlns:c15="http://schemas.microsoft.com/office/drawing/2012/chart" uri="{CE6537A1-D6FC-4f65-9D91-7224C49458BB}">
                  <c15:layout>
                    <c:manualLayout>
                      <c:w val="0.17674999999999999"/>
                      <c:h val="0.168726530943903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0208333333333333"/>
                  <c:y val="0.15937499999999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014-4180-BC4F-D9C11C4A2A5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MATH10</c:v>
                </c:pt>
                <c:pt idx="1">
                  <c:v>MATH114</c:v>
                </c:pt>
                <c:pt idx="2">
                  <c:v>MATH41</c:v>
                </c:pt>
                <c:pt idx="3">
                  <c:v>Other College Level</c:v>
                </c:pt>
                <c:pt idx="4">
                  <c:v>Basic Skills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0.28195488721804512</c:v>
                </c:pt>
                <c:pt idx="1">
                  <c:v>0.22305764411027568</c:v>
                </c:pt>
                <c:pt idx="2">
                  <c:v>0.13659147869674185</c:v>
                </c:pt>
                <c:pt idx="3">
                  <c:v>0.14536340852130325</c:v>
                </c:pt>
                <c:pt idx="4">
                  <c:v>0.14536340852130325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014-4180-BC4F-D9C11C4A2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Did </a:t>
            </a:r>
            <a:r>
              <a:rPr lang="en-US" dirty="0">
                <a:solidFill>
                  <a:schemeClr val="bg1"/>
                </a:solidFill>
              </a:rPr>
              <a:t>Not </a:t>
            </a:r>
            <a:r>
              <a:rPr lang="en-US" dirty="0" smtClean="0">
                <a:solidFill>
                  <a:schemeClr val="bg1"/>
                </a:solidFill>
              </a:rPr>
              <a:t>Pass</a:t>
            </a:r>
            <a:r>
              <a:rPr lang="en-US" baseline="0" dirty="0" smtClean="0">
                <a:solidFill>
                  <a:schemeClr val="bg1"/>
                </a:solidFill>
              </a:rPr>
              <a:t> English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2372391732283468"/>
          <c:y val="0.11011712321983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Math Not Pass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09-463B-AF8F-884AF7FE60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09-463B-AF8F-884AF7FE60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09-463B-AF8F-884AF7FE60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09-463B-AF8F-884AF7FE60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E09-463B-AF8F-884AF7FE603C}"/>
              </c:ext>
            </c:extLst>
          </c:dPt>
          <c:dLbls>
            <c:dLbl>
              <c:idx val="0"/>
              <c:layout>
                <c:manualLayout>
                  <c:x val="-0.1458333333333334"/>
                  <c:y val="0.157578223105832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09-463B-AF8F-884AF7FE603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-0.10833333333333334"/>
                  <c:y val="-0.17500000000000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E09-463B-AF8F-884AF7FE603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291666666666666"/>
                  <c:y val="1.5247766580993458E-2"/>
                </c:manualLayout>
              </c:layout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E09-463B-AF8F-884AF7FE603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layout>
                <c:manualLayout>
                  <c:x val="0.11770849737532808"/>
                  <c:y val="0.180826944580830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62C822-C7C5-4C7E-8B3E-C8C6D339FA40}" type="CATEGORYNAME">
                      <a:rPr lang="en-US" sz="11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A1BF1A09-4477-423B-8C4E-F0C0B91AF332}" type="PERCENTAGE">
                      <a:rPr lang="en-US" baseline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E09-463B-AF8F-884AF7FE603C}"/>
                </c:ext>
                <c:ext xmlns:c15="http://schemas.microsoft.com/office/drawing/2012/chart" uri="{CE6537A1-D6FC-4f65-9D91-7224C49458BB}">
                  <c15:layout>
                    <c:manualLayout>
                      <c:w val="0.17674999999999999"/>
                      <c:h val="0.168726530943903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0208333333333333"/>
                  <c:y val="0.15937499999999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E09-463B-AF8F-884AF7FE603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EWRT002</c:v>
                </c:pt>
                <c:pt idx="1">
                  <c:v>EWRT1A</c:v>
                </c:pt>
                <c:pt idx="2">
                  <c:v>EWRT211</c:v>
                </c:pt>
                <c:pt idx="3">
                  <c:v>Foothill Courses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0.26358695652173914</c:v>
                </c:pt>
                <c:pt idx="1">
                  <c:v>0.36141304347826086</c:v>
                </c:pt>
                <c:pt idx="2">
                  <c:v>0.27173913043478259</c:v>
                </c:pt>
                <c:pt idx="3">
                  <c:v>0.10326086956521739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E09-463B-AF8F-884AF7FE6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Percentage</a:t>
            </a:r>
            <a:r>
              <a:rPr lang="en-US" baseline="0" dirty="0" smtClean="0">
                <a:solidFill>
                  <a:schemeClr val="bg1"/>
                </a:solidFill>
              </a:rPr>
              <a:t> Point Change in Degree/Transfer Completion by Year  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625848493076296E-3"/>
                  <c:y val="-6.55524644709083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Year 3</c:v>
                </c:pt>
                <c:pt idx="1">
                  <c:v>Year 4</c:v>
                </c:pt>
                <c:pt idx="2">
                  <c:v>Year 5</c:v>
                </c:pt>
                <c:pt idx="3">
                  <c:v>Year 6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36</c:v>
                </c:pt>
                <c:pt idx="1">
                  <c:v>26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Latino/a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6084826681147616E-2"/>
                  <c:y val="-1.0757327502918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Year 3</c:v>
                </c:pt>
                <c:pt idx="1">
                  <c:v>Year 4</c:v>
                </c:pt>
                <c:pt idx="2">
                  <c:v>Year 5</c:v>
                </c:pt>
                <c:pt idx="3">
                  <c:v>Year 6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10</c:v>
                </c:pt>
                <c:pt idx="1">
                  <c:v>16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774481853561407E-2"/>
                  <c:y val="1.2354118304132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430400941261652E-2"/>
                  <c:y val="1.8657239887873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683274504480044E-2"/>
                  <c:y val="3.94995619247765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Year 3</c:v>
                </c:pt>
                <c:pt idx="1">
                  <c:v>Year 4</c:v>
                </c:pt>
                <c:pt idx="2">
                  <c:v>Year 5</c:v>
                </c:pt>
                <c:pt idx="3">
                  <c:v>Year 6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25</c:v>
                </c:pt>
                <c:pt idx="1">
                  <c:v>21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Filipino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774481853561407E-2"/>
                  <c:y val="2.0758280415787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648045071952264E-2"/>
                  <c:y val="-1.0757327502918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625848493076296E-3"/>
                  <c:y val="-2.5212486334980164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Year 3</c:v>
                </c:pt>
                <c:pt idx="1">
                  <c:v>Year 4</c:v>
                </c:pt>
                <c:pt idx="2">
                  <c:v>Year 5</c:v>
                </c:pt>
                <c:pt idx="3">
                  <c:v>Year 6</c:v>
                </c:pt>
              </c:strCache>
            </c:strRef>
          </c:cat>
          <c:val>
            <c:numRef>
              <c:f>Sheet1!$E$3:$E$6</c:f>
              <c:numCache>
                <c:formatCode>General</c:formatCode>
                <c:ptCount val="4"/>
                <c:pt idx="0">
                  <c:v>18</c:v>
                </c:pt>
                <c:pt idx="1">
                  <c:v>22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1.890091863517071E-2"/>
                  <c:y val="-2.126253014248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625848493076296E-3"/>
                  <c:y val="-2.35316539126337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Year 3</c:v>
                </c:pt>
                <c:pt idx="1">
                  <c:v>Year 4</c:v>
                </c:pt>
                <c:pt idx="2">
                  <c:v>Year 5</c:v>
                </c:pt>
                <c:pt idx="3">
                  <c:v>Year 6</c:v>
                </c:pt>
              </c:strCache>
            </c:strRef>
          </c:cat>
          <c:val>
            <c:numRef>
              <c:f>Sheet1!$F$3:$F$6</c:f>
              <c:numCache>
                <c:formatCode>General</c:formatCode>
                <c:ptCount val="4"/>
                <c:pt idx="0">
                  <c:v>23</c:v>
                </c:pt>
                <c:pt idx="1">
                  <c:v>21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African American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Year 3</c:v>
                </c:pt>
                <c:pt idx="1">
                  <c:v>Year 4</c:v>
                </c:pt>
                <c:pt idx="2">
                  <c:v>Year 5</c:v>
                </c:pt>
                <c:pt idx="3">
                  <c:v>Year 6</c:v>
                </c:pt>
              </c:strCache>
            </c:strRef>
          </c:cat>
          <c:val>
            <c:numRef>
              <c:f>Sheet1!$G$3:$G$6</c:f>
              <c:numCache>
                <c:formatCode>General</c:formatCode>
                <c:ptCount val="4"/>
                <c:pt idx="0">
                  <c:v>16</c:v>
                </c:pt>
                <c:pt idx="1">
                  <c:v>21</c:v>
                </c:pt>
                <c:pt idx="2">
                  <c:v>6</c:v>
                </c:pt>
                <c:pt idx="3">
                  <c:v>13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3633352"/>
        <c:axId val="553633744"/>
      </c:lineChart>
      <c:catAx>
        <c:axId val="55363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633744"/>
        <c:crosses val="autoZero"/>
        <c:auto val="1"/>
        <c:lblAlgn val="ctr"/>
        <c:lblOffset val="100"/>
        <c:noMultiLvlLbl val="0"/>
      </c:catAx>
      <c:valAx>
        <c:axId val="55363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633352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Percent</a:t>
            </a:r>
            <a:r>
              <a:rPr lang="en-US" baseline="0" dirty="0" smtClean="0">
                <a:solidFill>
                  <a:schemeClr val="bg1"/>
                </a:solidFill>
              </a:rPr>
              <a:t> of Students who Achieved Completion By Cohort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Achieved Completion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</c:v>
                </c:pt>
                <c:pt idx="1">
                  <c:v>0.56000000000000005</c:v>
                </c:pt>
                <c:pt idx="2">
                  <c:v>0.45</c:v>
                </c:pt>
                <c:pt idx="3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36-4617-935E-482C42CC03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Completion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0833333333333333E-3"/>
                  <c:y val="1.87499999999999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36-4617-935E-482C42CC030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0.38</c:v>
                </c:pt>
                <c:pt idx="1">
                  <c:v>0.44</c:v>
                </c:pt>
                <c:pt idx="2">
                  <c:v>0.55000000000000004</c:v>
                </c:pt>
                <c:pt idx="3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36-4617-935E-482C42CC03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2086776"/>
        <c:axId val="552087168"/>
      </c:barChart>
      <c:catAx>
        <c:axId val="55208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087168"/>
        <c:crosses val="autoZero"/>
        <c:auto val="1"/>
        <c:lblAlgn val="ctr"/>
        <c:lblOffset val="100"/>
        <c:noMultiLvlLbl val="0"/>
      </c:catAx>
      <c:valAx>
        <c:axId val="55208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08677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Non SPAR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0C-48C5-82B3-A955857A10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0C-48C5-82B3-A955857A10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0C-48C5-82B3-A955857A102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Degree/Transfer</c:v>
                </c:pt>
                <c:pt idx="1">
                  <c:v>Basic Skills</c:v>
                </c:pt>
                <c:pt idx="2">
                  <c:v>No English Course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0.16</c:v>
                </c:pt>
                <c:pt idx="2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0C-48C5-82B3-A955857A10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Non-Passing Grades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3654667065607013"/>
          <c:y val="6.4356435643564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Non-Pass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81-423E-9538-96B9F8F177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81-423E-9538-96B9F8F177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81-423E-9538-96B9F8F177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81-423E-9538-96B9F8F177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A81-423E-9538-96B9F8F17794}"/>
              </c:ext>
            </c:extLst>
          </c:dPt>
          <c:dLbls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EWRT001A</c:v>
                </c:pt>
                <c:pt idx="1">
                  <c:v>EWRT1B</c:v>
                </c:pt>
                <c:pt idx="2">
                  <c:v>EWRT002</c:v>
                </c:pt>
                <c:pt idx="3">
                  <c:v>EWRT200</c:v>
                </c:pt>
                <c:pt idx="4">
                  <c:v>EWRT211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0.1</c:v>
                </c:pt>
                <c:pt idx="2">
                  <c:v>0.18</c:v>
                </c:pt>
                <c:pt idx="3">
                  <c:v>0.04</c:v>
                </c:pt>
                <c:pt idx="4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A81-423E-9538-96B9F8F17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EWRT200</c:v>
                </c:pt>
                <c:pt idx="1">
                  <c:v>EWRT211</c:v>
                </c:pt>
                <c:pt idx="2">
                  <c:v>ENGL242A</c:v>
                </c:pt>
                <c:pt idx="3">
                  <c:v>EWRT1A</c:v>
                </c:pt>
                <c:pt idx="4">
                  <c:v>EWRT002</c:v>
                </c:pt>
                <c:pt idx="5">
                  <c:v>ENGL17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157</c:v>
                </c:pt>
                <c:pt idx="1">
                  <c:v>578</c:v>
                </c:pt>
                <c:pt idx="2">
                  <c:v>0</c:v>
                </c:pt>
                <c:pt idx="3">
                  <c:v>422</c:v>
                </c:pt>
                <c:pt idx="4">
                  <c:v>22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78-4042-81FE-F335F09550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Passed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EWRT200</c:v>
                </c:pt>
                <c:pt idx="1">
                  <c:v>EWRT211</c:v>
                </c:pt>
                <c:pt idx="2">
                  <c:v>ENGL242A</c:v>
                </c:pt>
                <c:pt idx="3">
                  <c:v>EWRT1A</c:v>
                </c:pt>
                <c:pt idx="4">
                  <c:v>EWRT002</c:v>
                </c:pt>
                <c:pt idx="5">
                  <c:v>ENGL17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9</c:v>
                </c:pt>
                <c:pt idx="3">
                  <c:v>133</c:v>
                </c:pt>
                <c:pt idx="4">
                  <c:v>97</c:v>
                </c:pt>
                <c:pt idx="5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78-4042-81FE-F335F09550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508224"/>
        <c:axId val="145509400"/>
      </c:barChart>
      <c:catAx>
        <c:axId val="14550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09400"/>
        <c:crosses val="autoZero"/>
        <c:auto val="1"/>
        <c:lblAlgn val="ctr"/>
        <c:lblOffset val="100"/>
        <c:noMultiLvlLbl val="0"/>
      </c:catAx>
      <c:valAx>
        <c:axId val="14550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0822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bg1"/>
                </a:solidFill>
              </a:rPr>
              <a:t>English</a:t>
            </a:r>
            <a:r>
              <a:rPr lang="en-US" sz="1800" baseline="0" dirty="0" smtClean="0">
                <a:solidFill>
                  <a:schemeClr val="bg1"/>
                </a:solidFill>
              </a:rPr>
              <a:t> Courses Still Needed</a:t>
            </a:r>
            <a:endParaRPr lang="en-US" sz="1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4711309523809524"/>
          <c:y val="8.0147218449763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9B-4EA3-9D86-51BE411016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9B-4EA3-9D86-51BE411016B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Need EWRT1A</c:v>
                </c:pt>
                <c:pt idx="1">
                  <c:v>Need Basic Skills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9B-4EA3-9D86-51BE411016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Non SPAR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D6-491F-88BE-645B92F3A9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D6-491F-88BE-645B92F3A9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D6-491F-88BE-645B92F3A9F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Degree/Transfer</c:v>
                </c:pt>
                <c:pt idx="1">
                  <c:v>Basic Skills</c:v>
                </c:pt>
                <c:pt idx="2">
                  <c:v>No Math Course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0.19</c:v>
                </c:pt>
                <c:pt idx="2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5D6-491F-88BE-645B92F3A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5B506-1509-4154-98D0-A826E28C2A1F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F0FEA1E1-E5A1-4597-BBA5-B9800512FA23}">
      <dgm:prSet phldrT="[Text]" custT="1"/>
      <dgm:spPr/>
      <dgm:t>
        <a:bodyPr/>
        <a:lstStyle/>
        <a:p>
          <a:r>
            <a:rPr lang="en-US" sz="1300" dirty="0" smtClean="0"/>
            <a:t>2010-2011</a:t>
          </a:r>
          <a:endParaRPr lang="en-US" sz="1300" dirty="0"/>
        </a:p>
      </dgm:t>
    </dgm:pt>
    <dgm:pt modelId="{DFB3FADD-AD3D-49C5-AE0A-0EEFFA3261A3}" type="parTrans" cxnId="{B52F9C9B-55FD-4DA3-910E-CEAC320D4BA2}">
      <dgm:prSet/>
      <dgm:spPr/>
      <dgm:t>
        <a:bodyPr/>
        <a:lstStyle/>
        <a:p>
          <a:endParaRPr lang="en-US"/>
        </a:p>
      </dgm:t>
    </dgm:pt>
    <dgm:pt modelId="{1A5F8498-E891-447F-8BEC-EDD447D2B9F0}" type="sibTrans" cxnId="{B52F9C9B-55FD-4DA3-910E-CEAC320D4BA2}">
      <dgm:prSet/>
      <dgm:spPr/>
      <dgm:t>
        <a:bodyPr/>
        <a:lstStyle/>
        <a:p>
          <a:endParaRPr lang="en-US"/>
        </a:p>
      </dgm:t>
    </dgm:pt>
    <dgm:pt modelId="{306BBF42-9451-42F2-9C7B-1E92DBB27274}">
      <dgm:prSet phldrT="[Text]"/>
      <dgm:spPr/>
      <dgm:t>
        <a:bodyPr/>
        <a:lstStyle/>
        <a:p>
          <a:r>
            <a:rPr lang="en-US" dirty="0" smtClean="0"/>
            <a:t>2011-2012</a:t>
          </a:r>
          <a:endParaRPr lang="en-US" dirty="0"/>
        </a:p>
      </dgm:t>
    </dgm:pt>
    <dgm:pt modelId="{62799505-F798-48E3-A844-71D831492CC6}" type="parTrans" cxnId="{FBC09DBE-C9B7-4889-BD59-1F7DAB9584DA}">
      <dgm:prSet/>
      <dgm:spPr/>
      <dgm:t>
        <a:bodyPr/>
        <a:lstStyle/>
        <a:p>
          <a:endParaRPr lang="en-US"/>
        </a:p>
      </dgm:t>
    </dgm:pt>
    <dgm:pt modelId="{1826B63F-10C0-4B40-9EBB-A98D9590EB55}" type="sibTrans" cxnId="{FBC09DBE-C9B7-4889-BD59-1F7DAB9584DA}">
      <dgm:prSet/>
      <dgm:spPr/>
      <dgm:t>
        <a:bodyPr/>
        <a:lstStyle/>
        <a:p>
          <a:endParaRPr lang="en-US"/>
        </a:p>
      </dgm:t>
    </dgm:pt>
    <dgm:pt modelId="{9E804C6A-39B3-4042-9D64-CF2C619AF639}">
      <dgm:prSet phldrT="[Text]"/>
      <dgm:spPr/>
      <dgm:t>
        <a:bodyPr/>
        <a:lstStyle/>
        <a:p>
          <a:r>
            <a:rPr lang="en-US" dirty="0" smtClean="0"/>
            <a:t>2015-2016</a:t>
          </a:r>
          <a:endParaRPr lang="en-US" dirty="0"/>
        </a:p>
      </dgm:t>
    </dgm:pt>
    <dgm:pt modelId="{7E6B7B61-7301-46E1-BCBE-1126D7EE5806}" type="parTrans" cxnId="{54CF04EB-50B1-4C1F-8126-66B6D5F9C70C}">
      <dgm:prSet/>
      <dgm:spPr/>
      <dgm:t>
        <a:bodyPr/>
        <a:lstStyle/>
        <a:p>
          <a:endParaRPr lang="en-US"/>
        </a:p>
      </dgm:t>
    </dgm:pt>
    <dgm:pt modelId="{9629F90F-4EE9-45E4-B0CB-59B2A683BD30}" type="sibTrans" cxnId="{54CF04EB-50B1-4C1F-8126-66B6D5F9C70C}">
      <dgm:prSet/>
      <dgm:spPr/>
      <dgm:t>
        <a:bodyPr/>
        <a:lstStyle/>
        <a:p>
          <a:endParaRPr lang="en-US"/>
        </a:p>
      </dgm:t>
    </dgm:pt>
    <dgm:pt modelId="{BCCEAA6F-91C7-4B13-AF53-21FDFB5124BC}">
      <dgm:prSet phldrT="[Text]"/>
      <dgm:spPr/>
      <dgm:t>
        <a:bodyPr/>
        <a:lstStyle/>
        <a:p>
          <a:r>
            <a:rPr lang="en-US" dirty="0" smtClean="0"/>
            <a:t>2012-2013</a:t>
          </a:r>
          <a:endParaRPr lang="en-US" dirty="0"/>
        </a:p>
      </dgm:t>
    </dgm:pt>
    <dgm:pt modelId="{0F6B8BE5-2B29-40DC-A15D-68671EEA99E1}" type="parTrans" cxnId="{162F6D58-AE3A-4F31-8C04-609BD381BA0A}">
      <dgm:prSet/>
      <dgm:spPr/>
      <dgm:t>
        <a:bodyPr/>
        <a:lstStyle/>
        <a:p>
          <a:endParaRPr lang="en-US"/>
        </a:p>
      </dgm:t>
    </dgm:pt>
    <dgm:pt modelId="{85040CA9-D5B0-4301-990D-DF6E318EE676}" type="sibTrans" cxnId="{162F6D58-AE3A-4F31-8C04-609BD381BA0A}">
      <dgm:prSet/>
      <dgm:spPr/>
      <dgm:t>
        <a:bodyPr/>
        <a:lstStyle/>
        <a:p>
          <a:endParaRPr lang="en-US"/>
        </a:p>
      </dgm:t>
    </dgm:pt>
    <dgm:pt modelId="{F3DC9FA3-4E3D-4032-99AF-96C8A1065284}">
      <dgm:prSet phldrT="[Text]"/>
      <dgm:spPr/>
      <dgm:t>
        <a:bodyPr/>
        <a:lstStyle/>
        <a:p>
          <a:r>
            <a:rPr lang="en-US" dirty="0" smtClean="0"/>
            <a:t>2013-2014</a:t>
          </a:r>
          <a:endParaRPr lang="en-US" dirty="0"/>
        </a:p>
      </dgm:t>
    </dgm:pt>
    <dgm:pt modelId="{564DF635-04EC-4A7E-A3C5-4DB9443B5024}" type="parTrans" cxnId="{1290216F-AB14-4260-B11C-69BE1372E43E}">
      <dgm:prSet/>
      <dgm:spPr/>
      <dgm:t>
        <a:bodyPr/>
        <a:lstStyle/>
        <a:p>
          <a:endParaRPr lang="en-US"/>
        </a:p>
      </dgm:t>
    </dgm:pt>
    <dgm:pt modelId="{6D110F20-C7D6-4A24-815E-12B5AD8A312E}" type="sibTrans" cxnId="{1290216F-AB14-4260-B11C-69BE1372E43E}">
      <dgm:prSet/>
      <dgm:spPr/>
      <dgm:t>
        <a:bodyPr/>
        <a:lstStyle/>
        <a:p>
          <a:endParaRPr lang="en-US"/>
        </a:p>
      </dgm:t>
    </dgm:pt>
    <dgm:pt modelId="{1C4CDD73-418B-4194-95BC-22958A862C4C}">
      <dgm:prSet phldrT="[Text]"/>
      <dgm:spPr/>
      <dgm:t>
        <a:bodyPr/>
        <a:lstStyle/>
        <a:p>
          <a:r>
            <a:rPr lang="en-US" dirty="0" smtClean="0"/>
            <a:t>2017-2018</a:t>
          </a:r>
          <a:endParaRPr lang="en-US" dirty="0"/>
        </a:p>
      </dgm:t>
    </dgm:pt>
    <dgm:pt modelId="{C7CD6F7F-C985-4C3C-8950-4157A8A6B7BC}" type="parTrans" cxnId="{8A9B268A-5569-4A15-A5C7-15FBCEC2A991}">
      <dgm:prSet/>
      <dgm:spPr/>
      <dgm:t>
        <a:bodyPr/>
        <a:lstStyle/>
        <a:p>
          <a:endParaRPr lang="en-US"/>
        </a:p>
      </dgm:t>
    </dgm:pt>
    <dgm:pt modelId="{50361B19-A696-4C1D-8940-E19B27A8D3AE}" type="sibTrans" cxnId="{8A9B268A-5569-4A15-A5C7-15FBCEC2A991}">
      <dgm:prSet/>
      <dgm:spPr/>
      <dgm:t>
        <a:bodyPr/>
        <a:lstStyle/>
        <a:p>
          <a:endParaRPr lang="en-US"/>
        </a:p>
      </dgm:t>
    </dgm:pt>
    <dgm:pt modelId="{93508A94-9012-4CA6-98E6-B5DB831D3631}">
      <dgm:prSet phldrT="[Text]"/>
      <dgm:spPr/>
      <dgm:t>
        <a:bodyPr/>
        <a:lstStyle/>
        <a:p>
          <a:r>
            <a:rPr lang="en-US" dirty="0" smtClean="0"/>
            <a:t>2016-2017</a:t>
          </a:r>
          <a:endParaRPr lang="en-US" dirty="0"/>
        </a:p>
      </dgm:t>
    </dgm:pt>
    <dgm:pt modelId="{57126C08-2270-409B-852F-7832EF60BE01}" type="parTrans" cxnId="{6B1203EC-BB50-45B9-99DB-EC307DFFC176}">
      <dgm:prSet/>
      <dgm:spPr/>
      <dgm:t>
        <a:bodyPr/>
        <a:lstStyle/>
        <a:p>
          <a:endParaRPr lang="en-US"/>
        </a:p>
      </dgm:t>
    </dgm:pt>
    <dgm:pt modelId="{8796413D-17B7-4931-8BE7-23A4FA393897}" type="sibTrans" cxnId="{6B1203EC-BB50-45B9-99DB-EC307DFFC176}">
      <dgm:prSet/>
      <dgm:spPr/>
      <dgm:t>
        <a:bodyPr/>
        <a:lstStyle/>
        <a:p>
          <a:endParaRPr lang="en-US"/>
        </a:p>
      </dgm:t>
    </dgm:pt>
    <dgm:pt modelId="{4480E183-AACD-4E5B-9FC3-D87CC8C95611}">
      <dgm:prSet phldrT="[Text]"/>
      <dgm:spPr/>
      <dgm:t>
        <a:bodyPr/>
        <a:lstStyle/>
        <a:p>
          <a:r>
            <a:rPr lang="en-US" dirty="0" smtClean="0"/>
            <a:t>2014-2015</a:t>
          </a:r>
          <a:endParaRPr lang="en-US" dirty="0"/>
        </a:p>
      </dgm:t>
    </dgm:pt>
    <dgm:pt modelId="{2C09479A-BF5B-4A36-8F4D-CDBF90EE059D}" type="parTrans" cxnId="{FC9F3990-C21D-44D9-91B5-F71A65423CF6}">
      <dgm:prSet/>
      <dgm:spPr/>
      <dgm:t>
        <a:bodyPr/>
        <a:lstStyle/>
        <a:p>
          <a:endParaRPr lang="en-US"/>
        </a:p>
      </dgm:t>
    </dgm:pt>
    <dgm:pt modelId="{24B6614B-4644-431B-9056-2476B0FC7C15}" type="sibTrans" cxnId="{FC9F3990-C21D-44D9-91B5-F71A65423CF6}">
      <dgm:prSet/>
      <dgm:spPr/>
      <dgm:t>
        <a:bodyPr/>
        <a:lstStyle/>
        <a:p>
          <a:endParaRPr lang="en-US"/>
        </a:p>
      </dgm:t>
    </dgm:pt>
    <dgm:pt modelId="{23924771-D293-4C13-AD42-A645C337DF67}" type="pres">
      <dgm:prSet presAssocID="{A065B506-1509-4154-98D0-A826E28C2A1F}" presName="Name0" presStyleCnt="0">
        <dgm:presLayoutVars>
          <dgm:dir/>
          <dgm:resizeHandles val="exact"/>
        </dgm:presLayoutVars>
      </dgm:prSet>
      <dgm:spPr/>
    </dgm:pt>
    <dgm:pt modelId="{B7869964-22AF-4CA6-A851-76F9F8276D5F}" type="pres">
      <dgm:prSet presAssocID="{F0FEA1E1-E5A1-4597-BBA5-B9800512FA23}" presName="parTxOnly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3B297-AE3D-4F3D-B74C-E6F1C55D06F8}" type="pres">
      <dgm:prSet presAssocID="{1A5F8498-E891-447F-8BEC-EDD447D2B9F0}" presName="parSpace" presStyleCnt="0"/>
      <dgm:spPr/>
    </dgm:pt>
    <dgm:pt modelId="{19570882-F05B-4AAD-B8B2-443A9CF0D814}" type="pres">
      <dgm:prSet presAssocID="{306BBF42-9451-42F2-9C7B-1E92DBB27274}" presName="parTxOnly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14B94-917F-4959-8603-060561721B5E}" type="pres">
      <dgm:prSet presAssocID="{1826B63F-10C0-4B40-9EBB-A98D9590EB55}" presName="parSpace" presStyleCnt="0"/>
      <dgm:spPr/>
    </dgm:pt>
    <dgm:pt modelId="{039D3790-C02B-49E6-9E43-AFA81983BB46}" type="pres">
      <dgm:prSet presAssocID="{BCCEAA6F-91C7-4B13-AF53-21FDFB5124BC}" presName="parTxOnly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FB7C2-0A9E-4E34-864D-6A322C39E1E5}" type="pres">
      <dgm:prSet presAssocID="{85040CA9-D5B0-4301-990D-DF6E318EE676}" presName="parSpace" presStyleCnt="0"/>
      <dgm:spPr/>
    </dgm:pt>
    <dgm:pt modelId="{AD5D5C42-00DA-4B5E-8874-F7EE488D99E8}" type="pres">
      <dgm:prSet presAssocID="{F3DC9FA3-4E3D-4032-99AF-96C8A1065284}" presName="parTxOnly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10456-23A1-4552-AE14-2B2DEF52CCA6}" type="pres">
      <dgm:prSet presAssocID="{6D110F20-C7D6-4A24-815E-12B5AD8A312E}" presName="parSpace" presStyleCnt="0"/>
      <dgm:spPr/>
    </dgm:pt>
    <dgm:pt modelId="{775D6971-1860-4E54-882F-05F48F42D084}" type="pres">
      <dgm:prSet presAssocID="{4480E183-AACD-4E5B-9FC3-D87CC8C95611}" presName="parTxOnly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71779-FCF5-495F-BCD4-59A8D4BBDC90}" type="pres">
      <dgm:prSet presAssocID="{24B6614B-4644-431B-9056-2476B0FC7C15}" presName="parSpace" presStyleCnt="0"/>
      <dgm:spPr/>
    </dgm:pt>
    <dgm:pt modelId="{1CE33371-45B6-4865-A972-47830F6424E2}" type="pres">
      <dgm:prSet presAssocID="{9E804C6A-39B3-4042-9D64-CF2C619AF639}" presName="parTxOnly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55A44-DB37-4F8B-8CE4-E163DBE8C5AC}" type="pres">
      <dgm:prSet presAssocID="{9629F90F-4EE9-45E4-B0CB-59B2A683BD30}" presName="parSpace" presStyleCnt="0"/>
      <dgm:spPr/>
    </dgm:pt>
    <dgm:pt modelId="{695B6FAD-7E4B-4150-BE3A-F2D402EEB7C1}" type="pres">
      <dgm:prSet presAssocID="{93508A94-9012-4CA6-98E6-B5DB831D3631}" presName="parTxOnly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30A6A-27AA-4A95-86D5-D52D49899659}" type="pres">
      <dgm:prSet presAssocID="{8796413D-17B7-4931-8BE7-23A4FA393897}" presName="parSpace" presStyleCnt="0"/>
      <dgm:spPr/>
    </dgm:pt>
    <dgm:pt modelId="{4CE92E91-FD7E-4D90-9DAB-DACA63291426}" type="pres">
      <dgm:prSet presAssocID="{1C4CDD73-418B-4194-95BC-22958A862C4C}" presName="parTxOnly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A5B052-F4C1-40EF-8345-3525659724CA}" type="presOf" srcId="{BCCEAA6F-91C7-4B13-AF53-21FDFB5124BC}" destId="{039D3790-C02B-49E6-9E43-AFA81983BB46}" srcOrd="0" destOrd="0" presId="urn:microsoft.com/office/officeart/2005/8/layout/hChevron3"/>
    <dgm:cxn modelId="{C666DEEA-054A-4E1E-A39B-0F6229F91FCD}" type="presOf" srcId="{9E804C6A-39B3-4042-9D64-CF2C619AF639}" destId="{1CE33371-45B6-4865-A972-47830F6424E2}" srcOrd="0" destOrd="0" presId="urn:microsoft.com/office/officeart/2005/8/layout/hChevron3"/>
    <dgm:cxn modelId="{DAB40799-8D60-4C23-AD09-6243C9990CFF}" type="presOf" srcId="{4480E183-AACD-4E5B-9FC3-D87CC8C95611}" destId="{775D6971-1860-4E54-882F-05F48F42D084}" srcOrd="0" destOrd="0" presId="urn:microsoft.com/office/officeart/2005/8/layout/hChevron3"/>
    <dgm:cxn modelId="{162F6D58-AE3A-4F31-8C04-609BD381BA0A}" srcId="{A065B506-1509-4154-98D0-A826E28C2A1F}" destId="{BCCEAA6F-91C7-4B13-AF53-21FDFB5124BC}" srcOrd="2" destOrd="0" parTransId="{0F6B8BE5-2B29-40DC-A15D-68671EEA99E1}" sibTransId="{85040CA9-D5B0-4301-990D-DF6E318EE676}"/>
    <dgm:cxn modelId="{1AB69BAD-E2B5-4F80-86A2-27C9EE7E8F49}" type="presOf" srcId="{F0FEA1E1-E5A1-4597-BBA5-B9800512FA23}" destId="{B7869964-22AF-4CA6-A851-76F9F8276D5F}" srcOrd="0" destOrd="0" presId="urn:microsoft.com/office/officeart/2005/8/layout/hChevron3"/>
    <dgm:cxn modelId="{10413E28-3B8D-487D-8500-D95AC0BC2F30}" type="presOf" srcId="{F3DC9FA3-4E3D-4032-99AF-96C8A1065284}" destId="{AD5D5C42-00DA-4B5E-8874-F7EE488D99E8}" srcOrd="0" destOrd="0" presId="urn:microsoft.com/office/officeart/2005/8/layout/hChevron3"/>
    <dgm:cxn modelId="{A453089A-AB55-4126-8CF3-F6268FF2DCE4}" type="presOf" srcId="{A065B506-1509-4154-98D0-A826E28C2A1F}" destId="{23924771-D293-4C13-AD42-A645C337DF67}" srcOrd="0" destOrd="0" presId="urn:microsoft.com/office/officeart/2005/8/layout/hChevron3"/>
    <dgm:cxn modelId="{B52F9C9B-55FD-4DA3-910E-CEAC320D4BA2}" srcId="{A065B506-1509-4154-98D0-A826E28C2A1F}" destId="{F0FEA1E1-E5A1-4597-BBA5-B9800512FA23}" srcOrd="0" destOrd="0" parTransId="{DFB3FADD-AD3D-49C5-AE0A-0EEFFA3261A3}" sibTransId="{1A5F8498-E891-447F-8BEC-EDD447D2B9F0}"/>
    <dgm:cxn modelId="{6B1203EC-BB50-45B9-99DB-EC307DFFC176}" srcId="{A065B506-1509-4154-98D0-A826E28C2A1F}" destId="{93508A94-9012-4CA6-98E6-B5DB831D3631}" srcOrd="6" destOrd="0" parTransId="{57126C08-2270-409B-852F-7832EF60BE01}" sibTransId="{8796413D-17B7-4931-8BE7-23A4FA393897}"/>
    <dgm:cxn modelId="{54CF04EB-50B1-4C1F-8126-66B6D5F9C70C}" srcId="{A065B506-1509-4154-98D0-A826E28C2A1F}" destId="{9E804C6A-39B3-4042-9D64-CF2C619AF639}" srcOrd="5" destOrd="0" parTransId="{7E6B7B61-7301-46E1-BCBE-1126D7EE5806}" sibTransId="{9629F90F-4EE9-45E4-B0CB-59B2A683BD30}"/>
    <dgm:cxn modelId="{4454D8E8-DAC2-4552-9CC9-C61E2B9F5D33}" type="presOf" srcId="{306BBF42-9451-42F2-9C7B-1E92DBB27274}" destId="{19570882-F05B-4AAD-B8B2-443A9CF0D814}" srcOrd="0" destOrd="0" presId="urn:microsoft.com/office/officeart/2005/8/layout/hChevron3"/>
    <dgm:cxn modelId="{FC9F3990-C21D-44D9-91B5-F71A65423CF6}" srcId="{A065B506-1509-4154-98D0-A826E28C2A1F}" destId="{4480E183-AACD-4E5B-9FC3-D87CC8C95611}" srcOrd="4" destOrd="0" parTransId="{2C09479A-BF5B-4A36-8F4D-CDBF90EE059D}" sibTransId="{24B6614B-4644-431B-9056-2476B0FC7C15}"/>
    <dgm:cxn modelId="{45CD6668-8A87-4539-944C-36231D1C1C04}" type="presOf" srcId="{93508A94-9012-4CA6-98E6-B5DB831D3631}" destId="{695B6FAD-7E4B-4150-BE3A-F2D402EEB7C1}" srcOrd="0" destOrd="0" presId="urn:microsoft.com/office/officeart/2005/8/layout/hChevron3"/>
    <dgm:cxn modelId="{8A9B268A-5569-4A15-A5C7-15FBCEC2A991}" srcId="{A065B506-1509-4154-98D0-A826E28C2A1F}" destId="{1C4CDD73-418B-4194-95BC-22958A862C4C}" srcOrd="7" destOrd="0" parTransId="{C7CD6F7F-C985-4C3C-8950-4157A8A6B7BC}" sibTransId="{50361B19-A696-4C1D-8940-E19B27A8D3AE}"/>
    <dgm:cxn modelId="{FBC09DBE-C9B7-4889-BD59-1F7DAB9584DA}" srcId="{A065B506-1509-4154-98D0-A826E28C2A1F}" destId="{306BBF42-9451-42F2-9C7B-1E92DBB27274}" srcOrd="1" destOrd="0" parTransId="{62799505-F798-48E3-A844-71D831492CC6}" sibTransId="{1826B63F-10C0-4B40-9EBB-A98D9590EB55}"/>
    <dgm:cxn modelId="{2A265D7F-7C80-417A-A29C-EC23D3BF01A3}" type="presOf" srcId="{1C4CDD73-418B-4194-95BC-22958A862C4C}" destId="{4CE92E91-FD7E-4D90-9DAB-DACA63291426}" srcOrd="0" destOrd="0" presId="urn:microsoft.com/office/officeart/2005/8/layout/hChevron3"/>
    <dgm:cxn modelId="{1290216F-AB14-4260-B11C-69BE1372E43E}" srcId="{A065B506-1509-4154-98D0-A826E28C2A1F}" destId="{F3DC9FA3-4E3D-4032-99AF-96C8A1065284}" srcOrd="3" destOrd="0" parTransId="{564DF635-04EC-4A7E-A3C5-4DB9443B5024}" sibTransId="{6D110F20-C7D6-4A24-815E-12B5AD8A312E}"/>
    <dgm:cxn modelId="{1834826D-D0DE-42FA-87C2-836A5A096998}" type="presParOf" srcId="{23924771-D293-4C13-AD42-A645C337DF67}" destId="{B7869964-22AF-4CA6-A851-76F9F8276D5F}" srcOrd="0" destOrd="0" presId="urn:microsoft.com/office/officeart/2005/8/layout/hChevron3"/>
    <dgm:cxn modelId="{DC255AD0-2775-40A9-9BEF-A5DF2F1C7CB9}" type="presParOf" srcId="{23924771-D293-4C13-AD42-A645C337DF67}" destId="{4443B297-AE3D-4F3D-B74C-E6F1C55D06F8}" srcOrd="1" destOrd="0" presId="urn:microsoft.com/office/officeart/2005/8/layout/hChevron3"/>
    <dgm:cxn modelId="{3A8440CC-5BE1-480F-9AE4-9DA6C5AF9935}" type="presParOf" srcId="{23924771-D293-4C13-AD42-A645C337DF67}" destId="{19570882-F05B-4AAD-B8B2-443A9CF0D814}" srcOrd="2" destOrd="0" presId="urn:microsoft.com/office/officeart/2005/8/layout/hChevron3"/>
    <dgm:cxn modelId="{D6D6D6FA-3537-4193-9119-27315BD59AB7}" type="presParOf" srcId="{23924771-D293-4C13-AD42-A645C337DF67}" destId="{22014B94-917F-4959-8603-060561721B5E}" srcOrd="3" destOrd="0" presId="urn:microsoft.com/office/officeart/2005/8/layout/hChevron3"/>
    <dgm:cxn modelId="{A29554BC-64CB-41E1-8BA4-0389A7504388}" type="presParOf" srcId="{23924771-D293-4C13-AD42-A645C337DF67}" destId="{039D3790-C02B-49E6-9E43-AFA81983BB46}" srcOrd="4" destOrd="0" presId="urn:microsoft.com/office/officeart/2005/8/layout/hChevron3"/>
    <dgm:cxn modelId="{70B743D4-6437-465B-A59B-B71A385A6327}" type="presParOf" srcId="{23924771-D293-4C13-AD42-A645C337DF67}" destId="{783FB7C2-0A9E-4E34-864D-6A322C39E1E5}" srcOrd="5" destOrd="0" presId="urn:microsoft.com/office/officeart/2005/8/layout/hChevron3"/>
    <dgm:cxn modelId="{6C754670-E135-4073-B7DD-EE2A91993966}" type="presParOf" srcId="{23924771-D293-4C13-AD42-A645C337DF67}" destId="{AD5D5C42-00DA-4B5E-8874-F7EE488D99E8}" srcOrd="6" destOrd="0" presId="urn:microsoft.com/office/officeart/2005/8/layout/hChevron3"/>
    <dgm:cxn modelId="{423BD9F0-2144-4874-A2B3-A2C5A866FB9E}" type="presParOf" srcId="{23924771-D293-4C13-AD42-A645C337DF67}" destId="{A3510456-23A1-4552-AE14-2B2DEF52CCA6}" srcOrd="7" destOrd="0" presId="urn:microsoft.com/office/officeart/2005/8/layout/hChevron3"/>
    <dgm:cxn modelId="{CDFF2F73-A20F-4F67-BBE2-2BA8556BD06E}" type="presParOf" srcId="{23924771-D293-4C13-AD42-A645C337DF67}" destId="{775D6971-1860-4E54-882F-05F48F42D084}" srcOrd="8" destOrd="0" presId="urn:microsoft.com/office/officeart/2005/8/layout/hChevron3"/>
    <dgm:cxn modelId="{5BF7D31C-E90F-4EE7-8A39-1051038360BA}" type="presParOf" srcId="{23924771-D293-4C13-AD42-A645C337DF67}" destId="{32571779-FCF5-495F-BCD4-59A8D4BBDC90}" srcOrd="9" destOrd="0" presId="urn:microsoft.com/office/officeart/2005/8/layout/hChevron3"/>
    <dgm:cxn modelId="{9DFB49BC-BA15-428B-9C6C-F034A9CBBE67}" type="presParOf" srcId="{23924771-D293-4C13-AD42-A645C337DF67}" destId="{1CE33371-45B6-4865-A972-47830F6424E2}" srcOrd="10" destOrd="0" presId="urn:microsoft.com/office/officeart/2005/8/layout/hChevron3"/>
    <dgm:cxn modelId="{2001C039-AFC0-4435-BB7A-0294C37DC073}" type="presParOf" srcId="{23924771-D293-4C13-AD42-A645C337DF67}" destId="{50A55A44-DB37-4F8B-8CE4-E163DBE8C5AC}" srcOrd="11" destOrd="0" presId="urn:microsoft.com/office/officeart/2005/8/layout/hChevron3"/>
    <dgm:cxn modelId="{1D84ED90-078B-4342-A17A-106024DBB283}" type="presParOf" srcId="{23924771-D293-4C13-AD42-A645C337DF67}" destId="{695B6FAD-7E4B-4150-BE3A-F2D402EEB7C1}" srcOrd="12" destOrd="0" presId="urn:microsoft.com/office/officeart/2005/8/layout/hChevron3"/>
    <dgm:cxn modelId="{2EBC368D-4796-41E1-AFB3-493F7F76EE62}" type="presParOf" srcId="{23924771-D293-4C13-AD42-A645C337DF67}" destId="{23F30A6A-27AA-4A95-86D5-D52D49899659}" srcOrd="13" destOrd="0" presId="urn:microsoft.com/office/officeart/2005/8/layout/hChevron3"/>
    <dgm:cxn modelId="{3D6234DE-A00F-4CE0-BA87-AC5B3425297E}" type="presParOf" srcId="{23924771-D293-4C13-AD42-A645C337DF67}" destId="{4CE92E91-FD7E-4D90-9DAB-DACA63291426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5B506-1509-4154-98D0-A826E28C2A1F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</dgm:pt>
    <dgm:pt modelId="{F0FEA1E1-E5A1-4597-BBA5-B9800512FA23}">
      <dgm:prSet phldrT="[Text]" custT="1"/>
      <dgm:spPr/>
      <dgm:t>
        <a:bodyPr/>
        <a:lstStyle/>
        <a:p>
          <a:r>
            <a:rPr lang="en-US" sz="1300" dirty="0" smtClean="0"/>
            <a:t>2010-2011</a:t>
          </a:r>
          <a:endParaRPr lang="en-US" sz="1300" dirty="0"/>
        </a:p>
      </dgm:t>
    </dgm:pt>
    <dgm:pt modelId="{DFB3FADD-AD3D-49C5-AE0A-0EEFFA3261A3}" type="parTrans" cxnId="{B52F9C9B-55FD-4DA3-910E-CEAC320D4BA2}">
      <dgm:prSet/>
      <dgm:spPr/>
      <dgm:t>
        <a:bodyPr/>
        <a:lstStyle/>
        <a:p>
          <a:endParaRPr lang="en-US"/>
        </a:p>
      </dgm:t>
    </dgm:pt>
    <dgm:pt modelId="{1A5F8498-E891-447F-8BEC-EDD447D2B9F0}" type="sibTrans" cxnId="{B52F9C9B-55FD-4DA3-910E-CEAC320D4BA2}">
      <dgm:prSet/>
      <dgm:spPr/>
      <dgm:t>
        <a:bodyPr/>
        <a:lstStyle/>
        <a:p>
          <a:endParaRPr lang="en-US"/>
        </a:p>
      </dgm:t>
    </dgm:pt>
    <dgm:pt modelId="{306BBF42-9451-42F2-9C7B-1E92DBB27274}">
      <dgm:prSet phldrT="[Text]"/>
      <dgm:spPr/>
      <dgm:t>
        <a:bodyPr/>
        <a:lstStyle/>
        <a:p>
          <a:r>
            <a:rPr lang="en-US" dirty="0" smtClean="0"/>
            <a:t>2011-2012</a:t>
          </a:r>
          <a:endParaRPr lang="en-US" dirty="0"/>
        </a:p>
      </dgm:t>
    </dgm:pt>
    <dgm:pt modelId="{62799505-F798-48E3-A844-71D831492CC6}" type="parTrans" cxnId="{FBC09DBE-C9B7-4889-BD59-1F7DAB9584DA}">
      <dgm:prSet/>
      <dgm:spPr/>
      <dgm:t>
        <a:bodyPr/>
        <a:lstStyle/>
        <a:p>
          <a:endParaRPr lang="en-US"/>
        </a:p>
      </dgm:t>
    </dgm:pt>
    <dgm:pt modelId="{1826B63F-10C0-4B40-9EBB-A98D9590EB55}" type="sibTrans" cxnId="{FBC09DBE-C9B7-4889-BD59-1F7DAB9584DA}">
      <dgm:prSet/>
      <dgm:spPr/>
      <dgm:t>
        <a:bodyPr/>
        <a:lstStyle/>
        <a:p>
          <a:endParaRPr lang="en-US"/>
        </a:p>
      </dgm:t>
    </dgm:pt>
    <dgm:pt modelId="{9E804C6A-39B3-4042-9D64-CF2C619AF639}">
      <dgm:prSet phldrT="[Text]"/>
      <dgm:spPr/>
      <dgm:t>
        <a:bodyPr/>
        <a:lstStyle/>
        <a:p>
          <a:r>
            <a:rPr lang="en-US" dirty="0" smtClean="0"/>
            <a:t>2015-2016</a:t>
          </a:r>
          <a:endParaRPr lang="en-US" dirty="0"/>
        </a:p>
      </dgm:t>
    </dgm:pt>
    <dgm:pt modelId="{7E6B7B61-7301-46E1-BCBE-1126D7EE5806}" type="parTrans" cxnId="{54CF04EB-50B1-4C1F-8126-66B6D5F9C70C}">
      <dgm:prSet/>
      <dgm:spPr/>
      <dgm:t>
        <a:bodyPr/>
        <a:lstStyle/>
        <a:p>
          <a:endParaRPr lang="en-US"/>
        </a:p>
      </dgm:t>
    </dgm:pt>
    <dgm:pt modelId="{9629F90F-4EE9-45E4-B0CB-59B2A683BD30}" type="sibTrans" cxnId="{54CF04EB-50B1-4C1F-8126-66B6D5F9C70C}">
      <dgm:prSet/>
      <dgm:spPr/>
      <dgm:t>
        <a:bodyPr/>
        <a:lstStyle/>
        <a:p>
          <a:endParaRPr lang="en-US"/>
        </a:p>
      </dgm:t>
    </dgm:pt>
    <dgm:pt modelId="{BCCEAA6F-91C7-4B13-AF53-21FDFB5124BC}">
      <dgm:prSet phldrT="[Text]"/>
      <dgm:spPr/>
      <dgm:t>
        <a:bodyPr/>
        <a:lstStyle/>
        <a:p>
          <a:r>
            <a:rPr lang="en-US" dirty="0" smtClean="0"/>
            <a:t>2012-2013</a:t>
          </a:r>
          <a:endParaRPr lang="en-US" dirty="0"/>
        </a:p>
      </dgm:t>
    </dgm:pt>
    <dgm:pt modelId="{0F6B8BE5-2B29-40DC-A15D-68671EEA99E1}" type="parTrans" cxnId="{162F6D58-AE3A-4F31-8C04-609BD381BA0A}">
      <dgm:prSet/>
      <dgm:spPr/>
      <dgm:t>
        <a:bodyPr/>
        <a:lstStyle/>
        <a:p>
          <a:endParaRPr lang="en-US"/>
        </a:p>
      </dgm:t>
    </dgm:pt>
    <dgm:pt modelId="{85040CA9-D5B0-4301-990D-DF6E318EE676}" type="sibTrans" cxnId="{162F6D58-AE3A-4F31-8C04-609BD381BA0A}">
      <dgm:prSet/>
      <dgm:spPr/>
      <dgm:t>
        <a:bodyPr/>
        <a:lstStyle/>
        <a:p>
          <a:endParaRPr lang="en-US"/>
        </a:p>
      </dgm:t>
    </dgm:pt>
    <dgm:pt modelId="{F3DC9FA3-4E3D-4032-99AF-96C8A1065284}">
      <dgm:prSet phldrT="[Text]"/>
      <dgm:spPr/>
      <dgm:t>
        <a:bodyPr/>
        <a:lstStyle/>
        <a:p>
          <a:r>
            <a:rPr lang="en-US" dirty="0" smtClean="0"/>
            <a:t>2013-2014</a:t>
          </a:r>
          <a:endParaRPr lang="en-US" dirty="0"/>
        </a:p>
      </dgm:t>
    </dgm:pt>
    <dgm:pt modelId="{564DF635-04EC-4A7E-A3C5-4DB9443B5024}" type="parTrans" cxnId="{1290216F-AB14-4260-B11C-69BE1372E43E}">
      <dgm:prSet/>
      <dgm:spPr/>
      <dgm:t>
        <a:bodyPr/>
        <a:lstStyle/>
        <a:p>
          <a:endParaRPr lang="en-US"/>
        </a:p>
      </dgm:t>
    </dgm:pt>
    <dgm:pt modelId="{6D110F20-C7D6-4A24-815E-12B5AD8A312E}" type="sibTrans" cxnId="{1290216F-AB14-4260-B11C-69BE1372E43E}">
      <dgm:prSet/>
      <dgm:spPr/>
      <dgm:t>
        <a:bodyPr/>
        <a:lstStyle/>
        <a:p>
          <a:endParaRPr lang="en-US"/>
        </a:p>
      </dgm:t>
    </dgm:pt>
    <dgm:pt modelId="{1C4CDD73-418B-4194-95BC-22958A862C4C}">
      <dgm:prSet phldrT="[Text]"/>
      <dgm:spPr/>
      <dgm:t>
        <a:bodyPr/>
        <a:lstStyle/>
        <a:p>
          <a:r>
            <a:rPr lang="en-US" dirty="0" smtClean="0"/>
            <a:t>2017-2018</a:t>
          </a:r>
          <a:endParaRPr lang="en-US" dirty="0"/>
        </a:p>
      </dgm:t>
    </dgm:pt>
    <dgm:pt modelId="{C7CD6F7F-C985-4C3C-8950-4157A8A6B7BC}" type="parTrans" cxnId="{8A9B268A-5569-4A15-A5C7-15FBCEC2A991}">
      <dgm:prSet/>
      <dgm:spPr/>
      <dgm:t>
        <a:bodyPr/>
        <a:lstStyle/>
        <a:p>
          <a:endParaRPr lang="en-US"/>
        </a:p>
      </dgm:t>
    </dgm:pt>
    <dgm:pt modelId="{50361B19-A696-4C1D-8940-E19B27A8D3AE}" type="sibTrans" cxnId="{8A9B268A-5569-4A15-A5C7-15FBCEC2A991}">
      <dgm:prSet/>
      <dgm:spPr/>
      <dgm:t>
        <a:bodyPr/>
        <a:lstStyle/>
        <a:p>
          <a:endParaRPr lang="en-US"/>
        </a:p>
      </dgm:t>
    </dgm:pt>
    <dgm:pt modelId="{93508A94-9012-4CA6-98E6-B5DB831D3631}">
      <dgm:prSet phldrT="[Text]"/>
      <dgm:spPr/>
      <dgm:t>
        <a:bodyPr/>
        <a:lstStyle/>
        <a:p>
          <a:r>
            <a:rPr lang="en-US" dirty="0" smtClean="0"/>
            <a:t>2016-2017</a:t>
          </a:r>
          <a:endParaRPr lang="en-US" dirty="0"/>
        </a:p>
      </dgm:t>
    </dgm:pt>
    <dgm:pt modelId="{57126C08-2270-409B-852F-7832EF60BE01}" type="parTrans" cxnId="{6B1203EC-BB50-45B9-99DB-EC307DFFC176}">
      <dgm:prSet/>
      <dgm:spPr/>
      <dgm:t>
        <a:bodyPr/>
        <a:lstStyle/>
        <a:p>
          <a:endParaRPr lang="en-US"/>
        </a:p>
      </dgm:t>
    </dgm:pt>
    <dgm:pt modelId="{8796413D-17B7-4931-8BE7-23A4FA393897}" type="sibTrans" cxnId="{6B1203EC-BB50-45B9-99DB-EC307DFFC176}">
      <dgm:prSet/>
      <dgm:spPr/>
      <dgm:t>
        <a:bodyPr/>
        <a:lstStyle/>
        <a:p>
          <a:endParaRPr lang="en-US"/>
        </a:p>
      </dgm:t>
    </dgm:pt>
    <dgm:pt modelId="{4480E183-AACD-4E5B-9FC3-D87CC8C95611}">
      <dgm:prSet phldrT="[Text]"/>
      <dgm:spPr/>
      <dgm:t>
        <a:bodyPr/>
        <a:lstStyle/>
        <a:p>
          <a:r>
            <a:rPr lang="en-US" dirty="0" smtClean="0"/>
            <a:t>2014-2015</a:t>
          </a:r>
          <a:endParaRPr lang="en-US" dirty="0"/>
        </a:p>
      </dgm:t>
    </dgm:pt>
    <dgm:pt modelId="{2C09479A-BF5B-4A36-8F4D-CDBF90EE059D}" type="parTrans" cxnId="{FC9F3990-C21D-44D9-91B5-F71A65423CF6}">
      <dgm:prSet/>
      <dgm:spPr/>
      <dgm:t>
        <a:bodyPr/>
        <a:lstStyle/>
        <a:p>
          <a:endParaRPr lang="en-US"/>
        </a:p>
      </dgm:t>
    </dgm:pt>
    <dgm:pt modelId="{24B6614B-4644-431B-9056-2476B0FC7C15}" type="sibTrans" cxnId="{FC9F3990-C21D-44D9-91B5-F71A65423CF6}">
      <dgm:prSet/>
      <dgm:spPr/>
      <dgm:t>
        <a:bodyPr/>
        <a:lstStyle/>
        <a:p>
          <a:endParaRPr lang="en-US"/>
        </a:p>
      </dgm:t>
    </dgm:pt>
    <dgm:pt modelId="{23924771-D293-4C13-AD42-A645C337DF67}" type="pres">
      <dgm:prSet presAssocID="{A065B506-1509-4154-98D0-A826E28C2A1F}" presName="Name0" presStyleCnt="0">
        <dgm:presLayoutVars>
          <dgm:dir/>
          <dgm:resizeHandles val="exact"/>
        </dgm:presLayoutVars>
      </dgm:prSet>
      <dgm:spPr/>
    </dgm:pt>
    <dgm:pt modelId="{B7869964-22AF-4CA6-A851-76F9F8276D5F}" type="pres">
      <dgm:prSet presAssocID="{F0FEA1E1-E5A1-4597-BBA5-B9800512FA23}" presName="parTxOnly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3B297-AE3D-4F3D-B74C-E6F1C55D06F8}" type="pres">
      <dgm:prSet presAssocID="{1A5F8498-E891-447F-8BEC-EDD447D2B9F0}" presName="parSpace" presStyleCnt="0"/>
      <dgm:spPr/>
    </dgm:pt>
    <dgm:pt modelId="{19570882-F05B-4AAD-B8B2-443A9CF0D814}" type="pres">
      <dgm:prSet presAssocID="{306BBF42-9451-42F2-9C7B-1E92DBB27274}" presName="parTxOnly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14B94-917F-4959-8603-060561721B5E}" type="pres">
      <dgm:prSet presAssocID="{1826B63F-10C0-4B40-9EBB-A98D9590EB55}" presName="parSpace" presStyleCnt="0"/>
      <dgm:spPr/>
    </dgm:pt>
    <dgm:pt modelId="{039D3790-C02B-49E6-9E43-AFA81983BB46}" type="pres">
      <dgm:prSet presAssocID="{BCCEAA6F-91C7-4B13-AF53-21FDFB5124BC}" presName="parTxOnly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FB7C2-0A9E-4E34-864D-6A322C39E1E5}" type="pres">
      <dgm:prSet presAssocID="{85040CA9-D5B0-4301-990D-DF6E318EE676}" presName="parSpace" presStyleCnt="0"/>
      <dgm:spPr/>
    </dgm:pt>
    <dgm:pt modelId="{AD5D5C42-00DA-4B5E-8874-F7EE488D99E8}" type="pres">
      <dgm:prSet presAssocID="{F3DC9FA3-4E3D-4032-99AF-96C8A1065284}" presName="parTxOnly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10456-23A1-4552-AE14-2B2DEF52CCA6}" type="pres">
      <dgm:prSet presAssocID="{6D110F20-C7D6-4A24-815E-12B5AD8A312E}" presName="parSpace" presStyleCnt="0"/>
      <dgm:spPr/>
    </dgm:pt>
    <dgm:pt modelId="{775D6971-1860-4E54-882F-05F48F42D084}" type="pres">
      <dgm:prSet presAssocID="{4480E183-AACD-4E5B-9FC3-D87CC8C95611}" presName="parTxOnly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71779-FCF5-495F-BCD4-59A8D4BBDC90}" type="pres">
      <dgm:prSet presAssocID="{24B6614B-4644-431B-9056-2476B0FC7C15}" presName="parSpace" presStyleCnt="0"/>
      <dgm:spPr/>
    </dgm:pt>
    <dgm:pt modelId="{1CE33371-45B6-4865-A972-47830F6424E2}" type="pres">
      <dgm:prSet presAssocID="{9E804C6A-39B3-4042-9D64-CF2C619AF639}" presName="parTxOnly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55A44-DB37-4F8B-8CE4-E163DBE8C5AC}" type="pres">
      <dgm:prSet presAssocID="{9629F90F-4EE9-45E4-B0CB-59B2A683BD30}" presName="parSpace" presStyleCnt="0"/>
      <dgm:spPr/>
    </dgm:pt>
    <dgm:pt modelId="{695B6FAD-7E4B-4150-BE3A-F2D402EEB7C1}" type="pres">
      <dgm:prSet presAssocID="{93508A94-9012-4CA6-98E6-B5DB831D3631}" presName="parTxOnly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30A6A-27AA-4A95-86D5-D52D49899659}" type="pres">
      <dgm:prSet presAssocID="{8796413D-17B7-4931-8BE7-23A4FA393897}" presName="parSpace" presStyleCnt="0"/>
      <dgm:spPr/>
    </dgm:pt>
    <dgm:pt modelId="{4CE92E91-FD7E-4D90-9DAB-DACA63291426}" type="pres">
      <dgm:prSet presAssocID="{1C4CDD73-418B-4194-95BC-22958A862C4C}" presName="parTxOnly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84634-DC0E-4BF5-897A-399DC8BE9261}" type="presOf" srcId="{93508A94-9012-4CA6-98E6-B5DB831D3631}" destId="{695B6FAD-7E4B-4150-BE3A-F2D402EEB7C1}" srcOrd="0" destOrd="0" presId="urn:microsoft.com/office/officeart/2005/8/layout/hChevron3"/>
    <dgm:cxn modelId="{C3BD545C-6E2D-469C-8FD0-695DAE81A3EE}" type="presOf" srcId="{A065B506-1509-4154-98D0-A826E28C2A1F}" destId="{23924771-D293-4C13-AD42-A645C337DF67}" srcOrd="0" destOrd="0" presId="urn:microsoft.com/office/officeart/2005/8/layout/hChevron3"/>
    <dgm:cxn modelId="{B3DFDB26-FAC7-4A91-B7FA-C3C5FB70BDDA}" type="presOf" srcId="{BCCEAA6F-91C7-4B13-AF53-21FDFB5124BC}" destId="{039D3790-C02B-49E6-9E43-AFA81983BB46}" srcOrd="0" destOrd="0" presId="urn:microsoft.com/office/officeart/2005/8/layout/hChevron3"/>
    <dgm:cxn modelId="{162F6D58-AE3A-4F31-8C04-609BD381BA0A}" srcId="{A065B506-1509-4154-98D0-A826E28C2A1F}" destId="{BCCEAA6F-91C7-4B13-AF53-21FDFB5124BC}" srcOrd="2" destOrd="0" parTransId="{0F6B8BE5-2B29-40DC-A15D-68671EEA99E1}" sibTransId="{85040CA9-D5B0-4301-990D-DF6E318EE676}"/>
    <dgm:cxn modelId="{EA318F55-922E-4A72-AC30-48B498BEDAE8}" type="presOf" srcId="{1C4CDD73-418B-4194-95BC-22958A862C4C}" destId="{4CE92E91-FD7E-4D90-9DAB-DACA63291426}" srcOrd="0" destOrd="0" presId="urn:microsoft.com/office/officeart/2005/8/layout/hChevron3"/>
    <dgm:cxn modelId="{B52F9C9B-55FD-4DA3-910E-CEAC320D4BA2}" srcId="{A065B506-1509-4154-98D0-A826E28C2A1F}" destId="{F0FEA1E1-E5A1-4597-BBA5-B9800512FA23}" srcOrd="0" destOrd="0" parTransId="{DFB3FADD-AD3D-49C5-AE0A-0EEFFA3261A3}" sibTransId="{1A5F8498-E891-447F-8BEC-EDD447D2B9F0}"/>
    <dgm:cxn modelId="{6B1203EC-BB50-45B9-99DB-EC307DFFC176}" srcId="{A065B506-1509-4154-98D0-A826E28C2A1F}" destId="{93508A94-9012-4CA6-98E6-B5DB831D3631}" srcOrd="6" destOrd="0" parTransId="{57126C08-2270-409B-852F-7832EF60BE01}" sibTransId="{8796413D-17B7-4931-8BE7-23A4FA393897}"/>
    <dgm:cxn modelId="{54CF04EB-50B1-4C1F-8126-66B6D5F9C70C}" srcId="{A065B506-1509-4154-98D0-A826E28C2A1F}" destId="{9E804C6A-39B3-4042-9D64-CF2C619AF639}" srcOrd="5" destOrd="0" parTransId="{7E6B7B61-7301-46E1-BCBE-1126D7EE5806}" sibTransId="{9629F90F-4EE9-45E4-B0CB-59B2A683BD30}"/>
    <dgm:cxn modelId="{DEDC2ADE-78B4-4648-A4FF-D6678C1AF075}" type="presOf" srcId="{F0FEA1E1-E5A1-4597-BBA5-B9800512FA23}" destId="{B7869964-22AF-4CA6-A851-76F9F8276D5F}" srcOrd="0" destOrd="0" presId="urn:microsoft.com/office/officeart/2005/8/layout/hChevron3"/>
    <dgm:cxn modelId="{F9D23138-C98B-470B-AAC0-0B8FB25CF66E}" type="presOf" srcId="{4480E183-AACD-4E5B-9FC3-D87CC8C95611}" destId="{775D6971-1860-4E54-882F-05F48F42D084}" srcOrd="0" destOrd="0" presId="urn:microsoft.com/office/officeart/2005/8/layout/hChevron3"/>
    <dgm:cxn modelId="{3A195BC9-F048-444F-8A47-3879E2AB6557}" type="presOf" srcId="{306BBF42-9451-42F2-9C7B-1E92DBB27274}" destId="{19570882-F05B-4AAD-B8B2-443A9CF0D814}" srcOrd="0" destOrd="0" presId="urn:microsoft.com/office/officeart/2005/8/layout/hChevron3"/>
    <dgm:cxn modelId="{8866E40E-E841-422C-8EDE-0B473D24B9B6}" type="presOf" srcId="{9E804C6A-39B3-4042-9D64-CF2C619AF639}" destId="{1CE33371-45B6-4865-A972-47830F6424E2}" srcOrd="0" destOrd="0" presId="urn:microsoft.com/office/officeart/2005/8/layout/hChevron3"/>
    <dgm:cxn modelId="{FC9F3990-C21D-44D9-91B5-F71A65423CF6}" srcId="{A065B506-1509-4154-98D0-A826E28C2A1F}" destId="{4480E183-AACD-4E5B-9FC3-D87CC8C95611}" srcOrd="4" destOrd="0" parTransId="{2C09479A-BF5B-4A36-8F4D-CDBF90EE059D}" sibTransId="{24B6614B-4644-431B-9056-2476B0FC7C15}"/>
    <dgm:cxn modelId="{8A9B268A-5569-4A15-A5C7-15FBCEC2A991}" srcId="{A065B506-1509-4154-98D0-A826E28C2A1F}" destId="{1C4CDD73-418B-4194-95BC-22958A862C4C}" srcOrd="7" destOrd="0" parTransId="{C7CD6F7F-C985-4C3C-8950-4157A8A6B7BC}" sibTransId="{50361B19-A696-4C1D-8940-E19B27A8D3AE}"/>
    <dgm:cxn modelId="{AC6FE38A-35CE-48ED-9870-52FB29C51645}" type="presOf" srcId="{F3DC9FA3-4E3D-4032-99AF-96C8A1065284}" destId="{AD5D5C42-00DA-4B5E-8874-F7EE488D99E8}" srcOrd="0" destOrd="0" presId="urn:microsoft.com/office/officeart/2005/8/layout/hChevron3"/>
    <dgm:cxn modelId="{FBC09DBE-C9B7-4889-BD59-1F7DAB9584DA}" srcId="{A065B506-1509-4154-98D0-A826E28C2A1F}" destId="{306BBF42-9451-42F2-9C7B-1E92DBB27274}" srcOrd="1" destOrd="0" parTransId="{62799505-F798-48E3-A844-71D831492CC6}" sibTransId="{1826B63F-10C0-4B40-9EBB-A98D9590EB55}"/>
    <dgm:cxn modelId="{1290216F-AB14-4260-B11C-69BE1372E43E}" srcId="{A065B506-1509-4154-98D0-A826E28C2A1F}" destId="{F3DC9FA3-4E3D-4032-99AF-96C8A1065284}" srcOrd="3" destOrd="0" parTransId="{564DF635-04EC-4A7E-A3C5-4DB9443B5024}" sibTransId="{6D110F20-C7D6-4A24-815E-12B5AD8A312E}"/>
    <dgm:cxn modelId="{2F3C60C8-3806-4871-9D80-7A2FF0B63CB8}" type="presParOf" srcId="{23924771-D293-4C13-AD42-A645C337DF67}" destId="{B7869964-22AF-4CA6-A851-76F9F8276D5F}" srcOrd="0" destOrd="0" presId="urn:microsoft.com/office/officeart/2005/8/layout/hChevron3"/>
    <dgm:cxn modelId="{0939260E-4FCD-4479-8190-F9D06CFDF6E1}" type="presParOf" srcId="{23924771-D293-4C13-AD42-A645C337DF67}" destId="{4443B297-AE3D-4F3D-B74C-E6F1C55D06F8}" srcOrd="1" destOrd="0" presId="urn:microsoft.com/office/officeart/2005/8/layout/hChevron3"/>
    <dgm:cxn modelId="{EE345AAF-8388-4A2C-B327-2963847E87EB}" type="presParOf" srcId="{23924771-D293-4C13-AD42-A645C337DF67}" destId="{19570882-F05B-4AAD-B8B2-443A9CF0D814}" srcOrd="2" destOrd="0" presId="urn:microsoft.com/office/officeart/2005/8/layout/hChevron3"/>
    <dgm:cxn modelId="{5BBB9184-AF73-4D6B-8648-C1BDFEDC2C8C}" type="presParOf" srcId="{23924771-D293-4C13-AD42-A645C337DF67}" destId="{22014B94-917F-4959-8603-060561721B5E}" srcOrd="3" destOrd="0" presId="urn:microsoft.com/office/officeart/2005/8/layout/hChevron3"/>
    <dgm:cxn modelId="{3B3B6475-36E9-40E6-A494-51F7AC198682}" type="presParOf" srcId="{23924771-D293-4C13-AD42-A645C337DF67}" destId="{039D3790-C02B-49E6-9E43-AFA81983BB46}" srcOrd="4" destOrd="0" presId="urn:microsoft.com/office/officeart/2005/8/layout/hChevron3"/>
    <dgm:cxn modelId="{88B588DD-1E3A-4498-9B92-20613E082C78}" type="presParOf" srcId="{23924771-D293-4C13-AD42-A645C337DF67}" destId="{783FB7C2-0A9E-4E34-864D-6A322C39E1E5}" srcOrd="5" destOrd="0" presId="urn:microsoft.com/office/officeart/2005/8/layout/hChevron3"/>
    <dgm:cxn modelId="{91FB3DC9-F697-4E21-A150-8393C4C71426}" type="presParOf" srcId="{23924771-D293-4C13-AD42-A645C337DF67}" destId="{AD5D5C42-00DA-4B5E-8874-F7EE488D99E8}" srcOrd="6" destOrd="0" presId="urn:microsoft.com/office/officeart/2005/8/layout/hChevron3"/>
    <dgm:cxn modelId="{96D73437-F43E-4B1A-BB4A-6207E76C3E07}" type="presParOf" srcId="{23924771-D293-4C13-AD42-A645C337DF67}" destId="{A3510456-23A1-4552-AE14-2B2DEF52CCA6}" srcOrd="7" destOrd="0" presId="urn:microsoft.com/office/officeart/2005/8/layout/hChevron3"/>
    <dgm:cxn modelId="{B3B3F173-D06E-43E3-A94C-9C40377A5F0F}" type="presParOf" srcId="{23924771-D293-4C13-AD42-A645C337DF67}" destId="{775D6971-1860-4E54-882F-05F48F42D084}" srcOrd="8" destOrd="0" presId="urn:microsoft.com/office/officeart/2005/8/layout/hChevron3"/>
    <dgm:cxn modelId="{9714F422-5DA4-420B-A68F-8C158A15A9CF}" type="presParOf" srcId="{23924771-D293-4C13-AD42-A645C337DF67}" destId="{32571779-FCF5-495F-BCD4-59A8D4BBDC90}" srcOrd="9" destOrd="0" presId="urn:microsoft.com/office/officeart/2005/8/layout/hChevron3"/>
    <dgm:cxn modelId="{A53FEEA9-B1AC-48EE-A4E3-73950BE1F8A6}" type="presParOf" srcId="{23924771-D293-4C13-AD42-A645C337DF67}" destId="{1CE33371-45B6-4865-A972-47830F6424E2}" srcOrd="10" destOrd="0" presId="urn:microsoft.com/office/officeart/2005/8/layout/hChevron3"/>
    <dgm:cxn modelId="{11F6DB41-1646-4DDA-B58A-EBA709F34299}" type="presParOf" srcId="{23924771-D293-4C13-AD42-A645C337DF67}" destId="{50A55A44-DB37-4F8B-8CE4-E163DBE8C5AC}" srcOrd="11" destOrd="0" presId="urn:microsoft.com/office/officeart/2005/8/layout/hChevron3"/>
    <dgm:cxn modelId="{CF0D17BD-CF9E-4020-9C4B-8226281B34D7}" type="presParOf" srcId="{23924771-D293-4C13-AD42-A645C337DF67}" destId="{695B6FAD-7E4B-4150-BE3A-F2D402EEB7C1}" srcOrd="12" destOrd="0" presId="urn:microsoft.com/office/officeart/2005/8/layout/hChevron3"/>
    <dgm:cxn modelId="{A18ABCBC-1CA6-4A3F-991C-63E067A6268D}" type="presParOf" srcId="{23924771-D293-4C13-AD42-A645C337DF67}" destId="{23F30A6A-27AA-4A95-86D5-D52D49899659}" srcOrd="13" destOrd="0" presId="urn:microsoft.com/office/officeart/2005/8/layout/hChevron3"/>
    <dgm:cxn modelId="{45D675E2-3AD2-4F51-B491-905E79F105C6}" type="presParOf" srcId="{23924771-D293-4C13-AD42-A645C337DF67}" destId="{4CE92E91-FD7E-4D90-9DAB-DACA63291426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24F624-5CD9-4A11-AF7D-39483E0BA859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A3D31C8-ECAC-4917-833A-6ABEB67D9711}">
      <dgm:prSet phldrT="[Text]" custT="1"/>
      <dgm:spPr/>
      <dgm:t>
        <a:bodyPr/>
        <a:lstStyle/>
        <a:p>
          <a:r>
            <a:rPr lang="en-US" sz="2800" dirty="0" smtClean="0"/>
            <a:t>3,157</a:t>
          </a:r>
          <a:endParaRPr lang="en-US" sz="2800" dirty="0"/>
        </a:p>
      </dgm:t>
    </dgm:pt>
    <dgm:pt modelId="{E51E98B8-38F0-481F-8F7B-626998B3E231}" type="parTrans" cxnId="{9069FEE2-036A-4292-B25B-02ED5B5116BA}">
      <dgm:prSet/>
      <dgm:spPr/>
      <dgm:t>
        <a:bodyPr/>
        <a:lstStyle/>
        <a:p>
          <a:endParaRPr lang="en-US"/>
        </a:p>
      </dgm:t>
    </dgm:pt>
    <dgm:pt modelId="{40902079-4119-462F-A06C-6351E91D1B39}" type="sibTrans" cxnId="{9069FEE2-036A-4292-B25B-02ED5B5116BA}">
      <dgm:prSet/>
      <dgm:spPr/>
      <dgm:t>
        <a:bodyPr/>
        <a:lstStyle/>
        <a:p>
          <a:r>
            <a:rPr lang="en-US" dirty="0" smtClean="0"/>
            <a:t>2015-16 Cohort </a:t>
          </a:r>
          <a:endParaRPr lang="en-US" dirty="0"/>
        </a:p>
      </dgm:t>
    </dgm:pt>
    <dgm:pt modelId="{864913E9-B349-4F17-833C-CF4C742C5EED}">
      <dgm:prSet phldrT="[Text]"/>
      <dgm:spPr/>
      <dgm:t>
        <a:bodyPr/>
        <a:lstStyle/>
        <a:p>
          <a:r>
            <a:rPr lang="en-US" dirty="0" smtClean="0"/>
            <a:t>745</a:t>
          </a:r>
        </a:p>
        <a:p>
          <a:r>
            <a:rPr lang="en-US" dirty="0" smtClean="0"/>
            <a:t>24%</a:t>
          </a:r>
          <a:endParaRPr lang="en-US" dirty="0"/>
        </a:p>
      </dgm:t>
    </dgm:pt>
    <dgm:pt modelId="{4AD287DF-DE9A-4D7F-B23B-E253CED30E3A}" type="parTrans" cxnId="{37B7C294-FF0E-4188-9FB1-5725A1E30701}">
      <dgm:prSet/>
      <dgm:spPr/>
      <dgm:t>
        <a:bodyPr/>
        <a:lstStyle/>
        <a:p>
          <a:endParaRPr lang="en-US"/>
        </a:p>
      </dgm:t>
    </dgm:pt>
    <dgm:pt modelId="{DBF0D84E-A10A-4E1F-90F0-94AA71905F14}" type="sibTrans" cxnId="{37B7C294-FF0E-4188-9FB1-5725A1E30701}">
      <dgm:prSet custT="1"/>
      <dgm:spPr/>
      <dgm:t>
        <a:bodyPr/>
        <a:lstStyle/>
        <a:p>
          <a:pPr algn="ctr"/>
          <a:r>
            <a:rPr lang="en-US" sz="1900" dirty="0" smtClean="0"/>
            <a:t>Completed</a:t>
          </a:r>
          <a:r>
            <a:rPr lang="en-US" sz="2400" dirty="0" smtClean="0"/>
            <a:t> </a:t>
          </a:r>
          <a:endParaRPr lang="en-US" sz="2400" dirty="0"/>
        </a:p>
      </dgm:t>
    </dgm:pt>
    <dgm:pt modelId="{EBD2644D-A48B-4BCB-B85F-93AF8D5E2A69}">
      <dgm:prSet phldrT="[Text]"/>
      <dgm:spPr/>
      <dgm:t>
        <a:bodyPr/>
        <a:lstStyle/>
        <a:p>
          <a:r>
            <a:rPr lang="en-US" dirty="0" smtClean="0"/>
            <a:t>2,412</a:t>
          </a:r>
        </a:p>
        <a:p>
          <a:r>
            <a:rPr lang="en-US" dirty="0" smtClean="0"/>
            <a:t>76%</a:t>
          </a:r>
          <a:endParaRPr lang="en-US" dirty="0"/>
        </a:p>
      </dgm:t>
    </dgm:pt>
    <dgm:pt modelId="{BC2B47FA-A086-46BB-B5A6-777556067FA4}" type="parTrans" cxnId="{A3819531-3199-4865-AD53-F538B099ED87}">
      <dgm:prSet/>
      <dgm:spPr/>
      <dgm:t>
        <a:bodyPr/>
        <a:lstStyle/>
        <a:p>
          <a:endParaRPr lang="en-US"/>
        </a:p>
      </dgm:t>
    </dgm:pt>
    <dgm:pt modelId="{A9DE2D81-543E-4FB4-A75B-4BF4BB5142B3}" type="sibTrans" cxnId="{A3819531-3199-4865-AD53-F538B099ED87}">
      <dgm:prSet/>
      <dgm:spPr/>
      <dgm:t>
        <a:bodyPr/>
        <a:lstStyle/>
        <a:p>
          <a:pPr algn="ctr"/>
          <a:r>
            <a:rPr lang="en-US" dirty="0" smtClean="0"/>
            <a:t>Not Completed</a:t>
          </a:r>
          <a:endParaRPr lang="en-US" dirty="0"/>
        </a:p>
      </dgm:t>
    </dgm:pt>
    <dgm:pt modelId="{AB57E094-BCE4-466F-B0D4-1DC2EB44135A}">
      <dgm:prSet/>
      <dgm:spPr/>
      <dgm:t>
        <a:bodyPr/>
        <a:lstStyle/>
        <a:p>
          <a:r>
            <a:rPr lang="en-US" dirty="0" smtClean="0"/>
            <a:t>977</a:t>
          </a:r>
        </a:p>
        <a:p>
          <a:r>
            <a:rPr lang="en-US" dirty="0" smtClean="0"/>
            <a:t>41%</a:t>
          </a:r>
          <a:endParaRPr lang="en-US" dirty="0"/>
        </a:p>
      </dgm:t>
    </dgm:pt>
    <dgm:pt modelId="{B5463BC7-E56D-4C8A-9169-71D3041500B7}" type="parTrans" cxnId="{F2E5944B-9A95-49D1-A85B-D98518B7F160}">
      <dgm:prSet/>
      <dgm:spPr/>
      <dgm:t>
        <a:bodyPr/>
        <a:lstStyle/>
        <a:p>
          <a:endParaRPr lang="en-US"/>
        </a:p>
      </dgm:t>
    </dgm:pt>
    <dgm:pt modelId="{96115628-825C-47C2-A656-0A35061DBB15}" type="sibTrans" cxnId="{F2E5944B-9A95-49D1-A85B-D98518B7F160}">
      <dgm:prSet/>
      <dgm:spPr/>
      <dgm:t>
        <a:bodyPr/>
        <a:lstStyle/>
        <a:p>
          <a:r>
            <a:rPr lang="en-US" dirty="0" smtClean="0"/>
            <a:t>Not enrolled </a:t>
          </a:r>
          <a:endParaRPr lang="en-US" dirty="0"/>
        </a:p>
      </dgm:t>
    </dgm:pt>
    <dgm:pt modelId="{F7F3A8D3-0AE2-47E9-B547-23A46908CFBB}">
      <dgm:prSet/>
      <dgm:spPr/>
      <dgm:t>
        <a:bodyPr/>
        <a:lstStyle/>
        <a:p>
          <a:r>
            <a:rPr lang="en-US" dirty="0" smtClean="0"/>
            <a:t>1,435</a:t>
          </a:r>
        </a:p>
        <a:p>
          <a:r>
            <a:rPr lang="en-US" dirty="0" smtClean="0"/>
            <a:t>59%</a:t>
          </a:r>
          <a:endParaRPr lang="en-US" dirty="0"/>
        </a:p>
      </dgm:t>
    </dgm:pt>
    <dgm:pt modelId="{EA11E949-E2A1-470A-B653-69B92C342116}" type="parTrans" cxnId="{D5752B86-A3AF-497D-A56A-26549C6FE44A}">
      <dgm:prSet/>
      <dgm:spPr/>
      <dgm:t>
        <a:bodyPr/>
        <a:lstStyle/>
        <a:p>
          <a:endParaRPr lang="en-US"/>
        </a:p>
      </dgm:t>
    </dgm:pt>
    <dgm:pt modelId="{52818EBB-86F0-4D13-89A9-2E437E247CBD}" type="sibTrans" cxnId="{D5752B86-A3AF-497D-A56A-26549C6FE44A}">
      <dgm:prSet/>
      <dgm:spPr/>
      <dgm:t>
        <a:bodyPr/>
        <a:lstStyle/>
        <a:p>
          <a:r>
            <a:rPr lang="en-US" dirty="0" smtClean="0"/>
            <a:t>Currently enrolled </a:t>
          </a:r>
          <a:endParaRPr lang="en-US" dirty="0"/>
        </a:p>
      </dgm:t>
    </dgm:pt>
    <dgm:pt modelId="{C5018231-CBBE-4CA0-80D0-44741EAA641D}" type="pres">
      <dgm:prSet presAssocID="{9D24F624-5CD9-4A11-AF7D-39483E0BA8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7F6295-C63F-4467-B112-B968AA652416}" type="pres">
      <dgm:prSet presAssocID="{CA3D31C8-ECAC-4917-833A-6ABEB67D9711}" presName="hierRoot1" presStyleCnt="0">
        <dgm:presLayoutVars>
          <dgm:hierBranch val="init"/>
        </dgm:presLayoutVars>
      </dgm:prSet>
      <dgm:spPr/>
    </dgm:pt>
    <dgm:pt modelId="{FA9193AD-5A23-4376-80E3-BF61AEEECD3E}" type="pres">
      <dgm:prSet presAssocID="{CA3D31C8-ECAC-4917-833A-6ABEB67D9711}" presName="rootComposite1" presStyleCnt="0"/>
      <dgm:spPr/>
    </dgm:pt>
    <dgm:pt modelId="{04183173-91A4-4434-A9F9-A2F7D385D517}" type="pres">
      <dgm:prSet presAssocID="{CA3D31C8-ECAC-4917-833A-6ABEB67D9711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466E24B-21C2-49F6-80EF-8E25275A083C}" type="pres">
      <dgm:prSet presAssocID="{CA3D31C8-ECAC-4917-833A-6ABEB67D971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1E1BA41-D2DD-4E95-8E23-C697417DC0B8}" type="pres">
      <dgm:prSet presAssocID="{CA3D31C8-ECAC-4917-833A-6ABEB67D9711}" presName="rootConnector1" presStyleLbl="node1" presStyleIdx="0" presStyleCnt="4"/>
      <dgm:spPr/>
      <dgm:t>
        <a:bodyPr/>
        <a:lstStyle/>
        <a:p>
          <a:endParaRPr lang="en-US"/>
        </a:p>
      </dgm:t>
    </dgm:pt>
    <dgm:pt modelId="{55798A7A-6B99-4B7E-9E7F-3DBDF07E819F}" type="pres">
      <dgm:prSet presAssocID="{CA3D31C8-ECAC-4917-833A-6ABEB67D9711}" presName="hierChild2" presStyleCnt="0"/>
      <dgm:spPr/>
    </dgm:pt>
    <dgm:pt modelId="{4679A9EC-0839-47EF-99BA-D1DD2113E37D}" type="pres">
      <dgm:prSet presAssocID="{4AD287DF-DE9A-4D7F-B23B-E253CED30E3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6AD9317-C9DD-47C9-ACB9-E5F5FF9E9B01}" type="pres">
      <dgm:prSet presAssocID="{864913E9-B349-4F17-833C-CF4C742C5EED}" presName="hierRoot2" presStyleCnt="0">
        <dgm:presLayoutVars>
          <dgm:hierBranch val="init"/>
        </dgm:presLayoutVars>
      </dgm:prSet>
      <dgm:spPr/>
    </dgm:pt>
    <dgm:pt modelId="{55F74806-E3CD-4644-8FEB-03F109703124}" type="pres">
      <dgm:prSet presAssocID="{864913E9-B349-4F17-833C-CF4C742C5EED}" presName="rootComposite" presStyleCnt="0"/>
      <dgm:spPr/>
    </dgm:pt>
    <dgm:pt modelId="{11827DED-24D6-4C19-9F3A-F5FC46115BC5}" type="pres">
      <dgm:prSet presAssocID="{864913E9-B349-4F17-833C-CF4C742C5EED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F4D50D8-55BC-4263-AE5E-D49E5158D489}" type="pres">
      <dgm:prSet presAssocID="{864913E9-B349-4F17-833C-CF4C742C5EED}" presName="titleText2" presStyleLbl="fgAcc1" presStyleIdx="0" presStyleCnt="4" custScaleX="107365" custScaleY="114886" custLinFactNeighborX="3720" custLinFactNeighborY="2293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89C2AD-C87F-4023-9F10-66FED8A2498A}" type="pres">
      <dgm:prSet presAssocID="{864913E9-B349-4F17-833C-CF4C742C5EED}" presName="rootConnector" presStyleLbl="node2" presStyleIdx="0" presStyleCnt="0"/>
      <dgm:spPr/>
      <dgm:t>
        <a:bodyPr/>
        <a:lstStyle/>
        <a:p>
          <a:endParaRPr lang="en-US"/>
        </a:p>
      </dgm:t>
    </dgm:pt>
    <dgm:pt modelId="{5FA272A4-8D64-41D5-854B-F31F2B4B6662}" type="pres">
      <dgm:prSet presAssocID="{864913E9-B349-4F17-833C-CF4C742C5EED}" presName="hierChild4" presStyleCnt="0"/>
      <dgm:spPr/>
    </dgm:pt>
    <dgm:pt modelId="{849EC7E7-E775-460D-B5F8-51554B2BA8C7}" type="pres">
      <dgm:prSet presAssocID="{864913E9-B349-4F17-833C-CF4C742C5EED}" presName="hierChild5" presStyleCnt="0"/>
      <dgm:spPr/>
    </dgm:pt>
    <dgm:pt modelId="{1264F8F7-E2F1-42C1-862F-C00C61956DFD}" type="pres">
      <dgm:prSet presAssocID="{BC2B47FA-A086-46BB-B5A6-777556067FA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BA3C1A1-2AD0-4216-A3BA-63537206EF15}" type="pres">
      <dgm:prSet presAssocID="{EBD2644D-A48B-4BCB-B85F-93AF8D5E2A69}" presName="hierRoot2" presStyleCnt="0">
        <dgm:presLayoutVars>
          <dgm:hierBranch val="init"/>
        </dgm:presLayoutVars>
      </dgm:prSet>
      <dgm:spPr/>
    </dgm:pt>
    <dgm:pt modelId="{65C4760C-DDD4-491B-B0BE-41C352E5A96E}" type="pres">
      <dgm:prSet presAssocID="{EBD2644D-A48B-4BCB-B85F-93AF8D5E2A69}" presName="rootComposite" presStyleCnt="0"/>
      <dgm:spPr/>
    </dgm:pt>
    <dgm:pt modelId="{D4C1EDA8-EF3E-4FC1-B1B4-6FD703B52597}" type="pres">
      <dgm:prSet presAssocID="{EBD2644D-A48B-4BCB-B85F-93AF8D5E2A69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F53AA2E-1DA9-405C-A919-9B1EAF3033DF}" type="pres">
      <dgm:prSet presAssocID="{EBD2644D-A48B-4BCB-B85F-93AF8D5E2A69}" presName="titleText2" presStyleLbl="fgAcc1" presStyleIdx="1" presStyleCnt="4" custLinFactNeighborX="7614" custLinFactNeighborY="1549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CA89F87-A212-4AE6-A8CD-DEA930AB7466}" type="pres">
      <dgm:prSet presAssocID="{EBD2644D-A48B-4BCB-B85F-93AF8D5E2A69}" presName="rootConnector" presStyleLbl="node2" presStyleIdx="0" presStyleCnt="0"/>
      <dgm:spPr/>
      <dgm:t>
        <a:bodyPr/>
        <a:lstStyle/>
        <a:p>
          <a:endParaRPr lang="en-US"/>
        </a:p>
      </dgm:t>
    </dgm:pt>
    <dgm:pt modelId="{B947E26F-51E8-4731-87FC-5D34DAEF6FA8}" type="pres">
      <dgm:prSet presAssocID="{EBD2644D-A48B-4BCB-B85F-93AF8D5E2A69}" presName="hierChild4" presStyleCnt="0"/>
      <dgm:spPr/>
    </dgm:pt>
    <dgm:pt modelId="{B27D448F-1E3C-43A2-9BB1-3D6AE59A434B}" type="pres">
      <dgm:prSet presAssocID="{B5463BC7-E56D-4C8A-9169-71D3041500B7}" presName="Name37" presStyleLbl="parChTrans1D3" presStyleIdx="0" presStyleCnt="2"/>
      <dgm:spPr/>
      <dgm:t>
        <a:bodyPr/>
        <a:lstStyle/>
        <a:p>
          <a:endParaRPr lang="en-US"/>
        </a:p>
      </dgm:t>
    </dgm:pt>
    <dgm:pt modelId="{0FCC5912-27D2-4445-BA38-0E99211D9B5B}" type="pres">
      <dgm:prSet presAssocID="{AB57E094-BCE4-466F-B0D4-1DC2EB44135A}" presName="hierRoot2" presStyleCnt="0">
        <dgm:presLayoutVars>
          <dgm:hierBranch val="init"/>
        </dgm:presLayoutVars>
      </dgm:prSet>
      <dgm:spPr/>
    </dgm:pt>
    <dgm:pt modelId="{30360477-D8F9-4887-8045-139AB8B60D8E}" type="pres">
      <dgm:prSet presAssocID="{AB57E094-BCE4-466F-B0D4-1DC2EB44135A}" presName="rootComposite" presStyleCnt="0"/>
      <dgm:spPr/>
    </dgm:pt>
    <dgm:pt modelId="{5FFE8F23-D24F-4358-99BD-A9920DE7FE6C}" type="pres">
      <dgm:prSet presAssocID="{AB57E094-BCE4-466F-B0D4-1DC2EB44135A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A294842-ABA9-4116-AD96-5786434B8FF3}" type="pres">
      <dgm:prSet presAssocID="{AB57E094-BCE4-466F-B0D4-1DC2EB44135A}" presName="titleText2" presStyleLbl="fgAcc1" presStyleIdx="2" presStyleCnt="4" custLinFactNeighborX="6104" custLinFactNeighborY="351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D349425-44DA-4D68-9595-C76A69D1B6E0}" type="pres">
      <dgm:prSet presAssocID="{AB57E094-BCE4-466F-B0D4-1DC2EB44135A}" presName="rootConnector" presStyleLbl="node3" presStyleIdx="0" presStyleCnt="0"/>
      <dgm:spPr/>
      <dgm:t>
        <a:bodyPr/>
        <a:lstStyle/>
        <a:p>
          <a:endParaRPr lang="en-US"/>
        </a:p>
      </dgm:t>
    </dgm:pt>
    <dgm:pt modelId="{41FB2B8A-2B86-49B9-B748-6915567F0B1E}" type="pres">
      <dgm:prSet presAssocID="{AB57E094-BCE4-466F-B0D4-1DC2EB44135A}" presName="hierChild4" presStyleCnt="0"/>
      <dgm:spPr/>
    </dgm:pt>
    <dgm:pt modelId="{E527853D-D1E0-4C60-B580-5C6437BB1F10}" type="pres">
      <dgm:prSet presAssocID="{AB57E094-BCE4-466F-B0D4-1DC2EB44135A}" presName="hierChild5" presStyleCnt="0"/>
      <dgm:spPr/>
    </dgm:pt>
    <dgm:pt modelId="{F50B5A7E-2858-4F1F-BF60-FD012AD2A399}" type="pres">
      <dgm:prSet presAssocID="{EA11E949-E2A1-470A-B653-69B92C34211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E2F5E539-C9B5-4239-924B-37C48E07145F}" type="pres">
      <dgm:prSet presAssocID="{F7F3A8D3-0AE2-47E9-B547-23A46908CFBB}" presName="hierRoot2" presStyleCnt="0">
        <dgm:presLayoutVars>
          <dgm:hierBranch val="init"/>
        </dgm:presLayoutVars>
      </dgm:prSet>
      <dgm:spPr/>
    </dgm:pt>
    <dgm:pt modelId="{E20B06C0-727E-432D-97A6-A41FC70BE25D}" type="pres">
      <dgm:prSet presAssocID="{F7F3A8D3-0AE2-47E9-B547-23A46908CFBB}" presName="rootComposite" presStyleCnt="0"/>
      <dgm:spPr/>
    </dgm:pt>
    <dgm:pt modelId="{67FA03BD-063E-46C9-8835-216B3497A7D3}" type="pres">
      <dgm:prSet presAssocID="{F7F3A8D3-0AE2-47E9-B547-23A46908CFBB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4307E61-851E-4DF2-8682-3AF61828104B}" type="pres">
      <dgm:prSet presAssocID="{F7F3A8D3-0AE2-47E9-B547-23A46908CFBB}" presName="titleText2" presStyleLbl="fgAcc1" presStyleIdx="3" presStyleCnt="4" custScaleX="108491" custScaleY="95840" custLinFactNeighborX="4087" custLinFactNeighborY="351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9854206-73F7-4FE3-A2E5-D410E8648FB9}" type="pres">
      <dgm:prSet presAssocID="{F7F3A8D3-0AE2-47E9-B547-23A46908CFBB}" presName="rootConnector" presStyleLbl="node3" presStyleIdx="0" presStyleCnt="0"/>
      <dgm:spPr/>
      <dgm:t>
        <a:bodyPr/>
        <a:lstStyle/>
        <a:p>
          <a:endParaRPr lang="en-US"/>
        </a:p>
      </dgm:t>
    </dgm:pt>
    <dgm:pt modelId="{EBA6F0DF-71D2-438E-9EE7-DDB6ABCAD997}" type="pres">
      <dgm:prSet presAssocID="{F7F3A8D3-0AE2-47E9-B547-23A46908CFBB}" presName="hierChild4" presStyleCnt="0"/>
      <dgm:spPr/>
    </dgm:pt>
    <dgm:pt modelId="{3DE338B1-99E6-44D6-9A6B-828324228DB8}" type="pres">
      <dgm:prSet presAssocID="{F7F3A8D3-0AE2-47E9-B547-23A46908CFBB}" presName="hierChild5" presStyleCnt="0"/>
      <dgm:spPr/>
    </dgm:pt>
    <dgm:pt modelId="{4DEAE99D-739A-4CCC-954A-63731EE41D08}" type="pres">
      <dgm:prSet presAssocID="{EBD2644D-A48B-4BCB-B85F-93AF8D5E2A69}" presName="hierChild5" presStyleCnt="0"/>
      <dgm:spPr/>
    </dgm:pt>
    <dgm:pt modelId="{159FE157-5F2A-4AC7-87D6-1D295D03C88E}" type="pres">
      <dgm:prSet presAssocID="{CA3D31C8-ECAC-4917-833A-6ABEB67D9711}" presName="hierChild3" presStyleCnt="0"/>
      <dgm:spPr/>
    </dgm:pt>
  </dgm:ptLst>
  <dgm:cxnLst>
    <dgm:cxn modelId="{96419D2D-5266-4AEF-9D70-301C3905B625}" type="presOf" srcId="{BC2B47FA-A086-46BB-B5A6-777556067FA4}" destId="{1264F8F7-E2F1-42C1-862F-C00C61956DFD}" srcOrd="0" destOrd="0" presId="urn:microsoft.com/office/officeart/2008/layout/NameandTitleOrganizationalChart"/>
    <dgm:cxn modelId="{A4B06AAD-1DD9-40DE-8860-36CF5D987BBF}" type="presOf" srcId="{EA11E949-E2A1-470A-B653-69B92C342116}" destId="{F50B5A7E-2858-4F1F-BF60-FD012AD2A399}" srcOrd="0" destOrd="0" presId="urn:microsoft.com/office/officeart/2008/layout/NameandTitleOrganizationalChart"/>
    <dgm:cxn modelId="{F2E5944B-9A95-49D1-A85B-D98518B7F160}" srcId="{EBD2644D-A48B-4BCB-B85F-93AF8D5E2A69}" destId="{AB57E094-BCE4-466F-B0D4-1DC2EB44135A}" srcOrd="0" destOrd="0" parTransId="{B5463BC7-E56D-4C8A-9169-71D3041500B7}" sibTransId="{96115628-825C-47C2-A656-0A35061DBB15}"/>
    <dgm:cxn modelId="{133D90C3-C6DB-4209-9D34-22BC93A75230}" type="presOf" srcId="{4AD287DF-DE9A-4D7F-B23B-E253CED30E3A}" destId="{4679A9EC-0839-47EF-99BA-D1DD2113E37D}" srcOrd="0" destOrd="0" presId="urn:microsoft.com/office/officeart/2008/layout/NameandTitleOrganizationalChart"/>
    <dgm:cxn modelId="{9069FEE2-036A-4292-B25B-02ED5B5116BA}" srcId="{9D24F624-5CD9-4A11-AF7D-39483E0BA859}" destId="{CA3D31C8-ECAC-4917-833A-6ABEB67D9711}" srcOrd="0" destOrd="0" parTransId="{E51E98B8-38F0-481F-8F7B-626998B3E231}" sibTransId="{40902079-4119-462F-A06C-6351E91D1B39}"/>
    <dgm:cxn modelId="{11E2BCCB-1157-4B49-A523-E537F794FE51}" type="presOf" srcId="{F7F3A8D3-0AE2-47E9-B547-23A46908CFBB}" destId="{D9854206-73F7-4FE3-A2E5-D410E8648FB9}" srcOrd="1" destOrd="0" presId="urn:microsoft.com/office/officeart/2008/layout/NameandTitleOrganizationalChart"/>
    <dgm:cxn modelId="{37B7C294-FF0E-4188-9FB1-5725A1E30701}" srcId="{CA3D31C8-ECAC-4917-833A-6ABEB67D9711}" destId="{864913E9-B349-4F17-833C-CF4C742C5EED}" srcOrd="0" destOrd="0" parTransId="{4AD287DF-DE9A-4D7F-B23B-E253CED30E3A}" sibTransId="{DBF0D84E-A10A-4E1F-90F0-94AA71905F14}"/>
    <dgm:cxn modelId="{AA5D97D6-2F1F-4A3C-B802-59C08351B59C}" type="presOf" srcId="{F7F3A8D3-0AE2-47E9-B547-23A46908CFBB}" destId="{67FA03BD-063E-46C9-8835-216B3497A7D3}" srcOrd="0" destOrd="0" presId="urn:microsoft.com/office/officeart/2008/layout/NameandTitleOrganizationalChart"/>
    <dgm:cxn modelId="{B401D3AE-A322-4947-8492-CC2C9826D68B}" type="presOf" srcId="{CA3D31C8-ECAC-4917-833A-6ABEB67D9711}" destId="{04183173-91A4-4434-A9F9-A2F7D385D517}" srcOrd="0" destOrd="0" presId="urn:microsoft.com/office/officeart/2008/layout/NameandTitleOrganizationalChart"/>
    <dgm:cxn modelId="{45E5EC1B-7578-473E-901B-34E5A314E6B2}" type="presOf" srcId="{40902079-4119-462F-A06C-6351E91D1B39}" destId="{D466E24B-21C2-49F6-80EF-8E25275A083C}" srcOrd="0" destOrd="0" presId="urn:microsoft.com/office/officeart/2008/layout/NameandTitleOrganizationalChart"/>
    <dgm:cxn modelId="{1B405625-47F9-43F0-B207-E4A5CA9E8108}" type="presOf" srcId="{864913E9-B349-4F17-833C-CF4C742C5EED}" destId="{11827DED-24D6-4C19-9F3A-F5FC46115BC5}" srcOrd="0" destOrd="0" presId="urn:microsoft.com/office/officeart/2008/layout/NameandTitleOrganizationalChart"/>
    <dgm:cxn modelId="{993BD15D-A00E-4E57-8740-043F4E8270B9}" type="presOf" srcId="{864913E9-B349-4F17-833C-CF4C742C5EED}" destId="{6A89C2AD-C87F-4023-9F10-66FED8A2498A}" srcOrd="1" destOrd="0" presId="urn:microsoft.com/office/officeart/2008/layout/NameandTitleOrganizationalChart"/>
    <dgm:cxn modelId="{647B8BA6-7BA8-43EE-9D95-AEC67BB92AE2}" type="presOf" srcId="{EBD2644D-A48B-4BCB-B85F-93AF8D5E2A69}" destId="{D4C1EDA8-EF3E-4FC1-B1B4-6FD703B52597}" srcOrd="0" destOrd="0" presId="urn:microsoft.com/office/officeart/2008/layout/NameandTitleOrganizationalChart"/>
    <dgm:cxn modelId="{981AE94A-4EC6-4EC6-8C4A-43A245A456CB}" type="presOf" srcId="{AB57E094-BCE4-466F-B0D4-1DC2EB44135A}" destId="{5FFE8F23-D24F-4358-99BD-A9920DE7FE6C}" srcOrd="0" destOrd="0" presId="urn:microsoft.com/office/officeart/2008/layout/NameandTitleOrganizationalChart"/>
    <dgm:cxn modelId="{E6491B52-68C5-49EA-BBCF-FE5B9C356C51}" type="presOf" srcId="{9D24F624-5CD9-4A11-AF7D-39483E0BA859}" destId="{C5018231-CBBE-4CA0-80D0-44741EAA641D}" srcOrd="0" destOrd="0" presId="urn:microsoft.com/office/officeart/2008/layout/NameandTitleOrganizationalChart"/>
    <dgm:cxn modelId="{A3819531-3199-4865-AD53-F538B099ED87}" srcId="{CA3D31C8-ECAC-4917-833A-6ABEB67D9711}" destId="{EBD2644D-A48B-4BCB-B85F-93AF8D5E2A69}" srcOrd="1" destOrd="0" parTransId="{BC2B47FA-A086-46BB-B5A6-777556067FA4}" sibTransId="{A9DE2D81-543E-4FB4-A75B-4BF4BB5142B3}"/>
    <dgm:cxn modelId="{4EFBD795-2BE4-45EB-9121-F0EAC650553A}" type="presOf" srcId="{CA3D31C8-ECAC-4917-833A-6ABEB67D9711}" destId="{31E1BA41-D2DD-4E95-8E23-C697417DC0B8}" srcOrd="1" destOrd="0" presId="urn:microsoft.com/office/officeart/2008/layout/NameandTitleOrganizationalChart"/>
    <dgm:cxn modelId="{66390A84-4130-46EC-B189-718508A253DB}" type="presOf" srcId="{AB57E094-BCE4-466F-B0D4-1DC2EB44135A}" destId="{1D349425-44DA-4D68-9595-C76A69D1B6E0}" srcOrd="1" destOrd="0" presId="urn:microsoft.com/office/officeart/2008/layout/NameandTitleOrganizationalChart"/>
    <dgm:cxn modelId="{2CC50E8B-8957-4133-8CC0-6AF016304F4B}" type="presOf" srcId="{52818EBB-86F0-4D13-89A9-2E437E247CBD}" destId="{84307E61-851E-4DF2-8682-3AF61828104B}" srcOrd="0" destOrd="0" presId="urn:microsoft.com/office/officeart/2008/layout/NameandTitleOrganizationalChart"/>
    <dgm:cxn modelId="{5D13B326-9F1C-426A-AB1B-A9B0D7F15B40}" type="presOf" srcId="{DBF0D84E-A10A-4E1F-90F0-94AA71905F14}" destId="{CF4D50D8-55BC-4263-AE5E-D49E5158D489}" srcOrd="0" destOrd="0" presId="urn:microsoft.com/office/officeart/2008/layout/NameandTitleOrganizationalChart"/>
    <dgm:cxn modelId="{BCFD601D-8D65-4D25-8900-4D54BAB80DFA}" type="presOf" srcId="{96115628-825C-47C2-A656-0A35061DBB15}" destId="{7A294842-ABA9-4116-AD96-5786434B8FF3}" srcOrd="0" destOrd="0" presId="urn:microsoft.com/office/officeart/2008/layout/NameandTitleOrganizationalChart"/>
    <dgm:cxn modelId="{D5752B86-A3AF-497D-A56A-26549C6FE44A}" srcId="{EBD2644D-A48B-4BCB-B85F-93AF8D5E2A69}" destId="{F7F3A8D3-0AE2-47E9-B547-23A46908CFBB}" srcOrd="1" destOrd="0" parTransId="{EA11E949-E2A1-470A-B653-69B92C342116}" sibTransId="{52818EBB-86F0-4D13-89A9-2E437E247CBD}"/>
    <dgm:cxn modelId="{2006D4DC-25CA-4720-A7E9-3A94DE49526C}" type="presOf" srcId="{A9DE2D81-543E-4FB4-A75B-4BF4BB5142B3}" destId="{2F53AA2E-1DA9-405C-A919-9B1EAF3033DF}" srcOrd="0" destOrd="0" presId="urn:microsoft.com/office/officeart/2008/layout/NameandTitleOrganizationalChart"/>
    <dgm:cxn modelId="{BC5C8615-1260-48B1-B29A-FA3DDE1B8ABC}" type="presOf" srcId="{B5463BC7-E56D-4C8A-9169-71D3041500B7}" destId="{B27D448F-1E3C-43A2-9BB1-3D6AE59A434B}" srcOrd="0" destOrd="0" presId="urn:microsoft.com/office/officeart/2008/layout/NameandTitleOrganizationalChart"/>
    <dgm:cxn modelId="{93F137AA-6126-418F-B138-4E62A27E354B}" type="presOf" srcId="{EBD2644D-A48B-4BCB-B85F-93AF8D5E2A69}" destId="{1CA89F87-A212-4AE6-A8CD-DEA930AB7466}" srcOrd="1" destOrd="0" presId="urn:microsoft.com/office/officeart/2008/layout/NameandTitleOrganizationalChart"/>
    <dgm:cxn modelId="{5A398699-A2A8-4EBB-868E-68B6E16EA33B}" type="presParOf" srcId="{C5018231-CBBE-4CA0-80D0-44741EAA641D}" destId="{B07F6295-C63F-4467-B112-B968AA652416}" srcOrd="0" destOrd="0" presId="urn:microsoft.com/office/officeart/2008/layout/NameandTitleOrganizationalChart"/>
    <dgm:cxn modelId="{16D42676-9379-487A-90C7-7887C642C0F8}" type="presParOf" srcId="{B07F6295-C63F-4467-B112-B968AA652416}" destId="{FA9193AD-5A23-4376-80E3-BF61AEEECD3E}" srcOrd="0" destOrd="0" presId="urn:microsoft.com/office/officeart/2008/layout/NameandTitleOrganizationalChart"/>
    <dgm:cxn modelId="{1523B022-9DBA-4384-88E0-9446529B0761}" type="presParOf" srcId="{FA9193AD-5A23-4376-80E3-BF61AEEECD3E}" destId="{04183173-91A4-4434-A9F9-A2F7D385D517}" srcOrd="0" destOrd="0" presId="urn:microsoft.com/office/officeart/2008/layout/NameandTitleOrganizationalChart"/>
    <dgm:cxn modelId="{D494F1E1-2F1B-472D-B7BF-B895F9831A0D}" type="presParOf" srcId="{FA9193AD-5A23-4376-80E3-BF61AEEECD3E}" destId="{D466E24B-21C2-49F6-80EF-8E25275A083C}" srcOrd="1" destOrd="0" presId="urn:microsoft.com/office/officeart/2008/layout/NameandTitleOrganizationalChart"/>
    <dgm:cxn modelId="{ED665A37-94E9-49C4-A1C3-15BC0B519C1C}" type="presParOf" srcId="{FA9193AD-5A23-4376-80E3-BF61AEEECD3E}" destId="{31E1BA41-D2DD-4E95-8E23-C697417DC0B8}" srcOrd="2" destOrd="0" presId="urn:microsoft.com/office/officeart/2008/layout/NameandTitleOrganizationalChart"/>
    <dgm:cxn modelId="{01A3C1B5-2D81-4A6F-B570-940D4A112DD0}" type="presParOf" srcId="{B07F6295-C63F-4467-B112-B968AA652416}" destId="{55798A7A-6B99-4B7E-9E7F-3DBDF07E819F}" srcOrd="1" destOrd="0" presId="urn:microsoft.com/office/officeart/2008/layout/NameandTitleOrganizationalChart"/>
    <dgm:cxn modelId="{03E43D8B-F8E3-4AE0-9DF4-21DECAA0B6A9}" type="presParOf" srcId="{55798A7A-6B99-4B7E-9E7F-3DBDF07E819F}" destId="{4679A9EC-0839-47EF-99BA-D1DD2113E37D}" srcOrd="0" destOrd="0" presId="urn:microsoft.com/office/officeart/2008/layout/NameandTitleOrganizationalChart"/>
    <dgm:cxn modelId="{E18A98A4-E995-4CE4-8250-E428EB69F899}" type="presParOf" srcId="{55798A7A-6B99-4B7E-9E7F-3DBDF07E819F}" destId="{B6AD9317-C9DD-47C9-ACB9-E5F5FF9E9B01}" srcOrd="1" destOrd="0" presId="urn:microsoft.com/office/officeart/2008/layout/NameandTitleOrganizationalChart"/>
    <dgm:cxn modelId="{0EFAE1B2-217E-4B79-B3DE-35977A5222F3}" type="presParOf" srcId="{B6AD9317-C9DD-47C9-ACB9-E5F5FF9E9B01}" destId="{55F74806-E3CD-4644-8FEB-03F109703124}" srcOrd="0" destOrd="0" presId="urn:microsoft.com/office/officeart/2008/layout/NameandTitleOrganizationalChart"/>
    <dgm:cxn modelId="{4C3E8CCA-52C1-4E44-A3E2-B906C2DB486F}" type="presParOf" srcId="{55F74806-E3CD-4644-8FEB-03F109703124}" destId="{11827DED-24D6-4C19-9F3A-F5FC46115BC5}" srcOrd="0" destOrd="0" presId="urn:microsoft.com/office/officeart/2008/layout/NameandTitleOrganizationalChart"/>
    <dgm:cxn modelId="{E9311BC7-D87F-4D88-8FE8-EB83A2333DDE}" type="presParOf" srcId="{55F74806-E3CD-4644-8FEB-03F109703124}" destId="{CF4D50D8-55BC-4263-AE5E-D49E5158D489}" srcOrd="1" destOrd="0" presId="urn:microsoft.com/office/officeart/2008/layout/NameandTitleOrganizationalChart"/>
    <dgm:cxn modelId="{86A153A2-2658-41EA-8170-DBC4F0760046}" type="presParOf" srcId="{55F74806-E3CD-4644-8FEB-03F109703124}" destId="{6A89C2AD-C87F-4023-9F10-66FED8A2498A}" srcOrd="2" destOrd="0" presId="urn:microsoft.com/office/officeart/2008/layout/NameandTitleOrganizationalChart"/>
    <dgm:cxn modelId="{07D5E8E6-6576-4778-BD41-8FB702AB6E39}" type="presParOf" srcId="{B6AD9317-C9DD-47C9-ACB9-E5F5FF9E9B01}" destId="{5FA272A4-8D64-41D5-854B-F31F2B4B6662}" srcOrd="1" destOrd="0" presId="urn:microsoft.com/office/officeart/2008/layout/NameandTitleOrganizationalChart"/>
    <dgm:cxn modelId="{BF287C24-51A1-44F4-BA66-984A072DB63A}" type="presParOf" srcId="{B6AD9317-C9DD-47C9-ACB9-E5F5FF9E9B01}" destId="{849EC7E7-E775-460D-B5F8-51554B2BA8C7}" srcOrd="2" destOrd="0" presId="urn:microsoft.com/office/officeart/2008/layout/NameandTitleOrganizationalChart"/>
    <dgm:cxn modelId="{D6F806F5-4478-48B2-A782-F1872741E2AF}" type="presParOf" srcId="{55798A7A-6B99-4B7E-9E7F-3DBDF07E819F}" destId="{1264F8F7-E2F1-42C1-862F-C00C61956DFD}" srcOrd="2" destOrd="0" presId="urn:microsoft.com/office/officeart/2008/layout/NameandTitleOrganizationalChart"/>
    <dgm:cxn modelId="{BA798273-9C4A-4D59-93BE-7020FDF2D1D9}" type="presParOf" srcId="{55798A7A-6B99-4B7E-9E7F-3DBDF07E819F}" destId="{8BA3C1A1-2AD0-4216-A3BA-63537206EF15}" srcOrd="3" destOrd="0" presId="urn:microsoft.com/office/officeart/2008/layout/NameandTitleOrganizationalChart"/>
    <dgm:cxn modelId="{B6635585-4BE4-470B-9372-90BCF806969A}" type="presParOf" srcId="{8BA3C1A1-2AD0-4216-A3BA-63537206EF15}" destId="{65C4760C-DDD4-491B-B0BE-41C352E5A96E}" srcOrd="0" destOrd="0" presId="urn:microsoft.com/office/officeart/2008/layout/NameandTitleOrganizationalChart"/>
    <dgm:cxn modelId="{E5EADE8A-27D4-47B5-B006-0B18E409E169}" type="presParOf" srcId="{65C4760C-DDD4-491B-B0BE-41C352E5A96E}" destId="{D4C1EDA8-EF3E-4FC1-B1B4-6FD703B52597}" srcOrd="0" destOrd="0" presId="urn:microsoft.com/office/officeart/2008/layout/NameandTitleOrganizationalChart"/>
    <dgm:cxn modelId="{C24836EB-F21F-4590-A9DC-30F188F2C0CE}" type="presParOf" srcId="{65C4760C-DDD4-491B-B0BE-41C352E5A96E}" destId="{2F53AA2E-1DA9-405C-A919-9B1EAF3033DF}" srcOrd="1" destOrd="0" presId="urn:microsoft.com/office/officeart/2008/layout/NameandTitleOrganizationalChart"/>
    <dgm:cxn modelId="{AFC4B37A-F9A1-417D-9C04-8029B376CE31}" type="presParOf" srcId="{65C4760C-DDD4-491B-B0BE-41C352E5A96E}" destId="{1CA89F87-A212-4AE6-A8CD-DEA930AB7466}" srcOrd="2" destOrd="0" presId="urn:microsoft.com/office/officeart/2008/layout/NameandTitleOrganizationalChart"/>
    <dgm:cxn modelId="{BCBB34CD-731C-4F7E-B60C-2974BF634E8F}" type="presParOf" srcId="{8BA3C1A1-2AD0-4216-A3BA-63537206EF15}" destId="{B947E26F-51E8-4731-87FC-5D34DAEF6FA8}" srcOrd="1" destOrd="0" presId="urn:microsoft.com/office/officeart/2008/layout/NameandTitleOrganizationalChart"/>
    <dgm:cxn modelId="{6FF8205D-9DA1-44C0-BDEA-838C9CF45032}" type="presParOf" srcId="{B947E26F-51E8-4731-87FC-5D34DAEF6FA8}" destId="{B27D448F-1E3C-43A2-9BB1-3D6AE59A434B}" srcOrd="0" destOrd="0" presId="urn:microsoft.com/office/officeart/2008/layout/NameandTitleOrganizationalChart"/>
    <dgm:cxn modelId="{30C04C44-D8A3-455B-B268-1941B0B45B90}" type="presParOf" srcId="{B947E26F-51E8-4731-87FC-5D34DAEF6FA8}" destId="{0FCC5912-27D2-4445-BA38-0E99211D9B5B}" srcOrd="1" destOrd="0" presId="urn:microsoft.com/office/officeart/2008/layout/NameandTitleOrganizationalChart"/>
    <dgm:cxn modelId="{9B1886FD-92C3-442B-AC7E-7AFA1AB2400E}" type="presParOf" srcId="{0FCC5912-27D2-4445-BA38-0E99211D9B5B}" destId="{30360477-D8F9-4887-8045-139AB8B60D8E}" srcOrd="0" destOrd="0" presId="urn:microsoft.com/office/officeart/2008/layout/NameandTitleOrganizationalChart"/>
    <dgm:cxn modelId="{4E810CED-61D3-4861-B2E4-C59DF9824767}" type="presParOf" srcId="{30360477-D8F9-4887-8045-139AB8B60D8E}" destId="{5FFE8F23-D24F-4358-99BD-A9920DE7FE6C}" srcOrd="0" destOrd="0" presId="urn:microsoft.com/office/officeart/2008/layout/NameandTitleOrganizationalChart"/>
    <dgm:cxn modelId="{B10AE8FB-C12F-40DE-9455-6399DF38E1A0}" type="presParOf" srcId="{30360477-D8F9-4887-8045-139AB8B60D8E}" destId="{7A294842-ABA9-4116-AD96-5786434B8FF3}" srcOrd="1" destOrd="0" presId="urn:microsoft.com/office/officeart/2008/layout/NameandTitleOrganizationalChart"/>
    <dgm:cxn modelId="{EF94D1E1-591A-4A75-BFDE-1B1A13132C6F}" type="presParOf" srcId="{30360477-D8F9-4887-8045-139AB8B60D8E}" destId="{1D349425-44DA-4D68-9595-C76A69D1B6E0}" srcOrd="2" destOrd="0" presId="urn:microsoft.com/office/officeart/2008/layout/NameandTitleOrganizationalChart"/>
    <dgm:cxn modelId="{44B84DA9-0A58-4FE1-8EF7-8988966BF807}" type="presParOf" srcId="{0FCC5912-27D2-4445-BA38-0E99211D9B5B}" destId="{41FB2B8A-2B86-49B9-B748-6915567F0B1E}" srcOrd="1" destOrd="0" presId="urn:microsoft.com/office/officeart/2008/layout/NameandTitleOrganizationalChart"/>
    <dgm:cxn modelId="{BB067767-F4C3-4E0A-B3A5-F6687C463010}" type="presParOf" srcId="{0FCC5912-27D2-4445-BA38-0E99211D9B5B}" destId="{E527853D-D1E0-4C60-B580-5C6437BB1F10}" srcOrd="2" destOrd="0" presId="urn:microsoft.com/office/officeart/2008/layout/NameandTitleOrganizationalChart"/>
    <dgm:cxn modelId="{490A1B08-2080-4F57-A67D-19AD1240594B}" type="presParOf" srcId="{B947E26F-51E8-4731-87FC-5D34DAEF6FA8}" destId="{F50B5A7E-2858-4F1F-BF60-FD012AD2A399}" srcOrd="2" destOrd="0" presId="urn:microsoft.com/office/officeart/2008/layout/NameandTitleOrganizationalChart"/>
    <dgm:cxn modelId="{FC6A3688-BAF1-452A-9A45-3E1A6DBC6DEF}" type="presParOf" srcId="{B947E26F-51E8-4731-87FC-5D34DAEF6FA8}" destId="{E2F5E539-C9B5-4239-924B-37C48E07145F}" srcOrd="3" destOrd="0" presId="urn:microsoft.com/office/officeart/2008/layout/NameandTitleOrganizationalChart"/>
    <dgm:cxn modelId="{03BEDDF2-EEAD-42E6-A36E-783BD6BC6A75}" type="presParOf" srcId="{E2F5E539-C9B5-4239-924B-37C48E07145F}" destId="{E20B06C0-727E-432D-97A6-A41FC70BE25D}" srcOrd="0" destOrd="0" presId="urn:microsoft.com/office/officeart/2008/layout/NameandTitleOrganizationalChart"/>
    <dgm:cxn modelId="{CC05E99D-8DF4-4A4E-80B2-0165B44F9842}" type="presParOf" srcId="{E20B06C0-727E-432D-97A6-A41FC70BE25D}" destId="{67FA03BD-063E-46C9-8835-216B3497A7D3}" srcOrd="0" destOrd="0" presId="urn:microsoft.com/office/officeart/2008/layout/NameandTitleOrganizationalChart"/>
    <dgm:cxn modelId="{039C25ED-03BB-4AD0-8A27-B1A319FA7B45}" type="presParOf" srcId="{E20B06C0-727E-432D-97A6-A41FC70BE25D}" destId="{84307E61-851E-4DF2-8682-3AF61828104B}" srcOrd="1" destOrd="0" presId="urn:microsoft.com/office/officeart/2008/layout/NameandTitleOrganizationalChart"/>
    <dgm:cxn modelId="{173128E9-4ECC-49C5-BCC3-8BD13055C03A}" type="presParOf" srcId="{E20B06C0-727E-432D-97A6-A41FC70BE25D}" destId="{D9854206-73F7-4FE3-A2E5-D410E8648FB9}" srcOrd="2" destOrd="0" presId="urn:microsoft.com/office/officeart/2008/layout/NameandTitleOrganizationalChart"/>
    <dgm:cxn modelId="{D25E6FCE-CFFA-42BA-9A58-7849CCFC0A3F}" type="presParOf" srcId="{E2F5E539-C9B5-4239-924B-37C48E07145F}" destId="{EBA6F0DF-71D2-438E-9EE7-DDB6ABCAD997}" srcOrd="1" destOrd="0" presId="urn:microsoft.com/office/officeart/2008/layout/NameandTitleOrganizationalChart"/>
    <dgm:cxn modelId="{9E2F0ECD-B851-4085-B27F-B0DC3F78BF80}" type="presParOf" srcId="{E2F5E539-C9B5-4239-924B-37C48E07145F}" destId="{3DE338B1-99E6-44D6-9A6B-828324228DB8}" srcOrd="2" destOrd="0" presId="urn:microsoft.com/office/officeart/2008/layout/NameandTitleOrganizationalChart"/>
    <dgm:cxn modelId="{BE537B05-C127-4000-90EC-8920B4A5ED53}" type="presParOf" srcId="{8BA3C1A1-2AD0-4216-A3BA-63537206EF15}" destId="{4DEAE99D-739A-4CCC-954A-63731EE41D08}" srcOrd="2" destOrd="0" presId="urn:microsoft.com/office/officeart/2008/layout/NameandTitleOrganizationalChart"/>
    <dgm:cxn modelId="{DE11E178-E7A9-407F-B27A-3337557EB746}" type="presParOf" srcId="{B07F6295-C63F-4467-B112-B968AA652416}" destId="{159FE157-5F2A-4AC7-87D6-1D295D03C88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24F624-5CD9-4A11-AF7D-39483E0BA859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A3D31C8-ECAC-4917-833A-6ABEB67D9711}">
      <dgm:prSet phldrT="[Text]" custT="1"/>
      <dgm:spPr/>
      <dgm:t>
        <a:bodyPr/>
        <a:lstStyle/>
        <a:p>
          <a:r>
            <a:rPr lang="en-US" sz="2800" dirty="0" smtClean="0"/>
            <a:t>3,157</a:t>
          </a:r>
          <a:endParaRPr lang="en-US" sz="2800" dirty="0"/>
        </a:p>
      </dgm:t>
    </dgm:pt>
    <dgm:pt modelId="{E51E98B8-38F0-481F-8F7B-626998B3E231}" type="parTrans" cxnId="{9069FEE2-036A-4292-B25B-02ED5B5116BA}">
      <dgm:prSet/>
      <dgm:spPr/>
      <dgm:t>
        <a:bodyPr/>
        <a:lstStyle/>
        <a:p>
          <a:endParaRPr lang="en-US"/>
        </a:p>
      </dgm:t>
    </dgm:pt>
    <dgm:pt modelId="{40902079-4119-462F-A06C-6351E91D1B39}" type="sibTrans" cxnId="{9069FEE2-036A-4292-B25B-02ED5B5116BA}">
      <dgm:prSet/>
      <dgm:spPr/>
      <dgm:t>
        <a:bodyPr/>
        <a:lstStyle/>
        <a:p>
          <a:r>
            <a:rPr lang="en-US" dirty="0" smtClean="0"/>
            <a:t>2015-16 Cohort </a:t>
          </a:r>
          <a:endParaRPr lang="en-US" dirty="0"/>
        </a:p>
      </dgm:t>
    </dgm:pt>
    <dgm:pt modelId="{864913E9-B349-4F17-833C-CF4C742C5EED}">
      <dgm:prSet phldrT="[Text]"/>
      <dgm:spPr/>
      <dgm:t>
        <a:bodyPr/>
        <a:lstStyle/>
        <a:p>
          <a:r>
            <a:rPr lang="en-US" dirty="0" smtClean="0"/>
            <a:t>745</a:t>
          </a:r>
        </a:p>
        <a:p>
          <a:r>
            <a:rPr lang="en-US" dirty="0" smtClean="0"/>
            <a:t>24%</a:t>
          </a:r>
          <a:endParaRPr lang="en-US" dirty="0"/>
        </a:p>
      </dgm:t>
    </dgm:pt>
    <dgm:pt modelId="{4AD287DF-DE9A-4D7F-B23B-E253CED30E3A}" type="parTrans" cxnId="{37B7C294-FF0E-4188-9FB1-5725A1E30701}">
      <dgm:prSet/>
      <dgm:spPr/>
      <dgm:t>
        <a:bodyPr/>
        <a:lstStyle/>
        <a:p>
          <a:endParaRPr lang="en-US"/>
        </a:p>
      </dgm:t>
    </dgm:pt>
    <dgm:pt modelId="{DBF0D84E-A10A-4E1F-90F0-94AA71905F14}" type="sibTrans" cxnId="{37B7C294-FF0E-4188-9FB1-5725A1E30701}">
      <dgm:prSet custT="1"/>
      <dgm:spPr/>
      <dgm:t>
        <a:bodyPr/>
        <a:lstStyle/>
        <a:p>
          <a:pPr algn="ctr"/>
          <a:r>
            <a:rPr lang="en-US" sz="2000" dirty="0" smtClean="0"/>
            <a:t>Completed</a:t>
          </a:r>
          <a:endParaRPr lang="en-US" sz="2000" dirty="0"/>
        </a:p>
      </dgm:t>
    </dgm:pt>
    <dgm:pt modelId="{EBD2644D-A48B-4BCB-B85F-93AF8D5E2A69}">
      <dgm:prSet phldrT="[Text]"/>
      <dgm:spPr/>
      <dgm:t>
        <a:bodyPr/>
        <a:lstStyle/>
        <a:p>
          <a:r>
            <a:rPr lang="en-US" dirty="0" smtClean="0"/>
            <a:t>2,412</a:t>
          </a:r>
        </a:p>
        <a:p>
          <a:r>
            <a:rPr lang="en-US" dirty="0" smtClean="0"/>
            <a:t>76%</a:t>
          </a:r>
          <a:endParaRPr lang="en-US" dirty="0"/>
        </a:p>
      </dgm:t>
    </dgm:pt>
    <dgm:pt modelId="{BC2B47FA-A086-46BB-B5A6-777556067FA4}" type="parTrans" cxnId="{A3819531-3199-4865-AD53-F538B099ED87}">
      <dgm:prSet/>
      <dgm:spPr/>
      <dgm:t>
        <a:bodyPr/>
        <a:lstStyle/>
        <a:p>
          <a:endParaRPr lang="en-US"/>
        </a:p>
      </dgm:t>
    </dgm:pt>
    <dgm:pt modelId="{A9DE2D81-543E-4FB4-A75B-4BF4BB5142B3}" type="sibTrans" cxnId="{A3819531-3199-4865-AD53-F538B099ED87}">
      <dgm:prSet/>
      <dgm:spPr/>
      <dgm:t>
        <a:bodyPr/>
        <a:lstStyle/>
        <a:p>
          <a:pPr algn="ctr"/>
          <a:r>
            <a:rPr lang="en-US" dirty="0" smtClean="0"/>
            <a:t>Not Completed</a:t>
          </a:r>
          <a:endParaRPr lang="en-US" dirty="0"/>
        </a:p>
      </dgm:t>
    </dgm:pt>
    <dgm:pt modelId="{AB57E094-BCE4-466F-B0D4-1DC2EB44135A}">
      <dgm:prSet/>
      <dgm:spPr/>
      <dgm:t>
        <a:bodyPr/>
        <a:lstStyle/>
        <a:p>
          <a:r>
            <a:rPr lang="en-US" dirty="0" smtClean="0"/>
            <a:t>977</a:t>
          </a:r>
        </a:p>
        <a:p>
          <a:r>
            <a:rPr lang="en-US" dirty="0" smtClean="0"/>
            <a:t>41%</a:t>
          </a:r>
          <a:endParaRPr lang="en-US" dirty="0"/>
        </a:p>
      </dgm:t>
    </dgm:pt>
    <dgm:pt modelId="{B5463BC7-E56D-4C8A-9169-71D3041500B7}" type="parTrans" cxnId="{F2E5944B-9A95-49D1-A85B-D98518B7F160}">
      <dgm:prSet/>
      <dgm:spPr/>
      <dgm:t>
        <a:bodyPr/>
        <a:lstStyle/>
        <a:p>
          <a:endParaRPr lang="en-US"/>
        </a:p>
      </dgm:t>
    </dgm:pt>
    <dgm:pt modelId="{96115628-825C-47C2-A656-0A35061DBB15}" type="sibTrans" cxnId="{F2E5944B-9A95-49D1-A85B-D98518B7F160}">
      <dgm:prSet/>
      <dgm:spPr/>
      <dgm:t>
        <a:bodyPr/>
        <a:lstStyle/>
        <a:p>
          <a:r>
            <a:rPr lang="en-US" dirty="0" smtClean="0"/>
            <a:t>Not enrolled </a:t>
          </a:r>
          <a:endParaRPr lang="en-US" dirty="0"/>
        </a:p>
      </dgm:t>
    </dgm:pt>
    <dgm:pt modelId="{F7F3A8D3-0AE2-47E9-B547-23A46908CFBB}">
      <dgm:prSet/>
      <dgm:spPr/>
      <dgm:t>
        <a:bodyPr/>
        <a:lstStyle/>
        <a:p>
          <a:r>
            <a:rPr lang="en-US" dirty="0" smtClean="0"/>
            <a:t>1,435</a:t>
          </a:r>
        </a:p>
        <a:p>
          <a:r>
            <a:rPr lang="en-US" dirty="0" smtClean="0"/>
            <a:t>59%</a:t>
          </a:r>
          <a:endParaRPr lang="en-US" dirty="0"/>
        </a:p>
      </dgm:t>
    </dgm:pt>
    <dgm:pt modelId="{EA11E949-E2A1-470A-B653-69B92C342116}" type="parTrans" cxnId="{D5752B86-A3AF-497D-A56A-26549C6FE44A}">
      <dgm:prSet/>
      <dgm:spPr/>
      <dgm:t>
        <a:bodyPr/>
        <a:lstStyle/>
        <a:p>
          <a:endParaRPr lang="en-US"/>
        </a:p>
      </dgm:t>
    </dgm:pt>
    <dgm:pt modelId="{52818EBB-86F0-4D13-89A9-2E437E247CBD}" type="sibTrans" cxnId="{D5752B86-A3AF-497D-A56A-26549C6FE44A}">
      <dgm:prSet/>
      <dgm:spPr/>
      <dgm:t>
        <a:bodyPr/>
        <a:lstStyle/>
        <a:p>
          <a:r>
            <a:rPr lang="en-US" dirty="0" smtClean="0"/>
            <a:t>Currently enrolled </a:t>
          </a:r>
          <a:endParaRPr lang="en-US" dirty="0"/>
        </a:p>
      </dgm:t>
    </dgm:pt>
    <dgm:pt modelId="{C5018231-CBBE-4CA0-80D0-44741EAA641D}" type="pres">
      <dgm:prSet presAssocID="{9D24F624-5CD9-4A11-AF7D-39483E0BA8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7F6295-C63F-4467-B112-B968AA652416}" type="pres">
      <dgm:prSet presAssocID="{CA3D31C8-ECAC-4917-833A-6ABEB67D9711}" presName="hierRoot1" presStyleCnt="0">
        <dgm:presLayoutVars>
          <dgm:hierBranch val="init"/>
        </dgm:presLayoutVars>
      </dgm:prSet>
      <dgm:spPr/>
    </dgm:pt>
    <dgm:pt modelId="{FA9193AD-5A23-4376-80E3-BF61AEEECD3E}" type="pres">
      <dgm:prSet presAssocID="{CA3D31C8-ECAC-4917-833A-6ABEB67D9711}" presName="rootComposite1" presStyleCnt="0"/>
      <dgm:spPr/>
    </dgm:pt>
    <dgm:pt modelId="{04183173-91A4-4434-A9F9-A2F7D385D517}" type="pres">
      <dgm:prSet presAssocID="{CA3D31C8-ECAC-4917-833A-6ABEB67D9711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466E24B-21C2-49F6-80EF-8E25275A083C}" type="pres">
      <dgm:prSet presAssocID="{CA3D31C8-ECAC-4917-833A-6ABEB67D971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1E1BA41-D2DD-4E95-8E23-C697417DC0B8}" type="pres">
      <dgm:prSet presAssocID="{CA3D31C8-ECAC-4917-833A-6ABEB67D9711}" presName="rootConnector1" presStyleLbl="node1" presStyleIdx="0" presStyleCnt="4"/>
      <dgm:spPr/>
      <dgm:t>
        <a:bodyPr/>
        <a:lstStyle/>
        <a:p>
          <a:endParaRPr lang="en-US"/>
        </a:p>
      </dgm:t>
    </dgm:pt>
    <dgm:pt modelId="{55798A7A-6B99-4B7E-9E7F-3DBDF07E819F}" type="pres">
      <dgm:prSet presAssocID="{CA3D31C8-ECAC-4917-833A-6ABEB67D9711}" presName="hierChild2" presStyleCnt="0"/>
      <dgm:spPr/>
    </dgm:pt>
    <dgm:pt modelId="{4679A9EC-0839-47EF-99BA-D1DD2113E37D}" type="pres">
      <dgm:prSet presAssocID="{4AD287DF-DE9A-4D7F-B23B-E253CED30E3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6AD9317-C9DD-47C9-ACB9-E5F5FF9E9B01}" type="pres">
      <dgm:prSet presAssocID="{864913E9-B349-4F17-833C-CF4C742C5EED}" presName="hierRoot2" presStyleCnt="0">
        <dgm:presLayoutVars>
          <dgm:hierBranch val="init"/>
        </dgm:presLayoutVars>
      </dgm:prSet>
      <dgm:spPr/>
    </dgm:pt>
    <dgm:pt modelId="{55F74806-E3CD-4644-8FEB-03F109703124}" type="pres">
      <dgm:prSet presAssocID="{864913E9-B349-4F17-833C-CF4C742C5EED}" presName="rootComposite" presStyleCnt="0"/>
      <dgm:spPr/>
    </dgm:pt>
    <dgm:pt modelId="{11827DED-24D6-4C19-9F3A-F5FC46115BC5}" type="pres">
      <dgm:prSet presAssocID="{864913E9-B349-4F17-833C-CF4C742C5EED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F4D50D8-55BC-4263-AE5E-D49E5158D489}" type="pres">
      <dgm:prSet presAssocID="{864913E9-B349-4F17-833C-CF4C742C5EED}" presName="titleText2" presStyleLbl="fgAcc1" presStyleIdx="0" presStyleCnt="4" custScaleX="117615" custScaleY="114886" custLinFactNeighborX="3720" custLinFactNeighborY="2293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89C2AD-C87F-4023-9F10-66FED8A2498A}" type="pres">
      <dgm:prSet presAssocID="{864913E9-B349-4F17-833C-CF4C742C5EED}" presName="rootConnector" presStyleLbl="node2" presStyleIdx="0" presStyleCnt="0"/>
      <dgm:spPr/>
      <dgm:t>
        <a:bodyPr/>
        <a:lstStyle/>
        <a:p>
          <a:endParaRPr lang="en-US"/>
        </a:p>
      </dgm:t>
    </dgm:pt>
    <dgm:pt modelId="{5FA272A4-8D64-41D5-854B-F31F2B4B6662}" type="pres">
      <dgm:prSet presAssocID="{864913E9-B349-4F17-833C-CF4C742C5EED}" presName="hierChild4" presStyleCnt="0"/>
      <dgm:spPr/>
    </dgm:pt>
    <dgm:pt modelId="{849EC7E7-E775-460D-B5F8-51554B2BA8C7}" type="pres">
      <dgm:prSet presAssocID="{864913E9-B349-4F17-833C-CF4C742C5EED}" presName="hierChild5" presStyleCnt="0"/>
      <dgm:spPr/>
    </dgm:pt>
    <dgm:pt modelId="{1264F8F7-E2F1-42C1-862F-C00C61956DFD}" type="pres">
      <dgm:prSet presAssocID="{BC2B47FA-A086-46BB-B5A6-777556067FA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BA3C1A1-2AD0-4216-A3BA-63537206EF15}" type="pres">
      <dgm:prSet presAssocID="{EBD2644D-A48B-4BCB-B85F-93AF8D5E2A69}" presName="hierRoot2" presStyleCnt="0">
        <dgm:presLayoutVars>
          <dgm:hierBranch val="init"/>
        </dgm:presLayoutVars>
      </dgm:prSet>
      <dgm:spPr/>
    </dgm:pt>
    <dgm:pt modelId="{65C4760C-DDD4-491B-B0BE-41C352E5A96E}" type="pres">
      <dgm:prSet presAssocID="{EBD2644D-A48B-4BCB-B85F-93AF8D5E2A69}" presName="rootComposite" presStyleCnt="0"/>
      <dgm:spPr/>
    </dgm:pt>
    <dgm:pt modelId="{D4C1EDA8-EF3E-4FC1-B1B4-6FD703B52597}" type="pres">
      <dgm:prSet presAssocID="{EBD2644D-A48B-4BCB-B85F-93AF8D5E2A69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F53AA2E-1DA9-405C-A919-9B1EAF3033DF}" type="pres">
      <dgm:prSet presAssocID="{EBD2644D-A48B-4BCB-B85F-93AF8D5E2A69}" presName="titleText2" presStyleLbl="fgAcc1" presStyleIdx="1" presStyleCnt="4" custLinFactNeighborX="7614" custLinFactNeighborY="1549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CA89F87-A212-4AE6-A8CD-DEA930AB7466}" type="pres">
      <dgm:prSet presAssocID="{EBD2644D-A48B-4BCB-B85F-93AF8D5E2A69}" presName="rootConnector" presStyleLbl="node2" presStyleIdx="0" presStyleCnt="0"/>
      <dgm:spPr/>
      <dgm:t>
        <a:bodyPr/>
        <a:lstStyle/>
        <a:p>
          <a:endParaRPr lang="en-US"/>
        </a:p>
      </dgm:t>
    </dgm:pt>
    <dgm:pt modelId="{B947E26F-51E8-4731-87FC-5D34DAEF6FA8}" type="pres">
      <dgm:prSet presAssocID="{EBD2644D-A48B-4BCB-B85F-93AF8D5E2A69}" presName="hierChild4" presStyleCnt="0"/>
      <dgm:spPr/>
    </dgm:pt>
    <dgm:pt modelId="{B27D448F-1E3C-43A2-9BB1-3D6AE59A434B}" type="pres">
      <dgm:prSet presAssocID="{B5463BC7-E56D-4C8A-9169-71D3041500B7}" presName="Name37" presStyleLbl="parChTrans1D3" presStyleIdx="0" presStyleCnt="2"/>
      <dgm:spPr/>
      <dgm:t>
        <a:bodyPr/>
        <a:lstStyle/>
        <a:p>
          <a:endParaRPr lang="en-US"/>
        </a:p>
      </dgm:t>
    </dgm:pt>
    <dgm:pt modelId="{0FCC5912-27D2-4445-BA38-0E99211D9B5B}" type="pres">
      <dgm:prSet presAssocID="{AB57E094-BCE4-466F-B0D4-1DC2EB44135A}" presName="hierRoot2" presStyleCnt="0">
        <dgm:presLayoutVars>
          <dgm:hierBranch val="init"/>
        </dgm:presLayoutVars>
      </dgm:prSet>
      <dgm:spPr/>
    </dgm:pt>
    <dgm:pt modelId="{30360477-D8F9-4887-8045-139AB8B60D8E}" type="pres">
      <dgm:prSet presAssocID="{AB57E094-BCE4-466F-B0D4-1DC2EB44135A}" presName="rootComposite" presStyleCnt="0"/>
      <dgm:spPr/>
    </dgm:pt>
    <dgm:pt modelId="{5FFE8F23-D24F-4358-99BD-A9920DE7FE6C}" type="pres">
      <dgm:prSet presAssocID="{AB57E094-BCE4-466F-B0D4-1DC2EB44135A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A294842-ABA9-4116-AD96-5786434B8FF3}" type="pres">
      <dgm:prSet presAssocID="{AB57E094-BCE4-466F-B0D4-1DC2EB44135A}" presName="titleText2" presStyleLbl="fgAcc1" presStyleIdx="2" presStyleCnt="4" custLinFactNeighborX="6104" custLinFactNeighborY="351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D349425-44DA-4D68-9595-C76A69D1B6E0}" type="pres">
      <dgm:prSet presAssocID="{AB57E094-BCE4-466F-B0D4-1DC2EB44135A}" presName="rootConnector" presStyleLbl="node3" presStyleIdx="0" presStyleCnt="0"/>
      <dgm:spPr/>
      <dgm:t>
        <a:bodyPr/>
        <a:lstStyle/>
        <a:p>
          <a:endParaRPr lang="en-US"/>
        </a:p>
      </dgm:t>
    </dgm:pt>
    <dgm:pt modelId="{41FB2B8A-2B86-49B9-B748-6915567F0B1E}" type="pres">
      <dgm:prSet presAssocID="{AB57E094-BCE4-466F-B0D4-1DC2EB44135A}" presName="hierChild4" presStyleCnt="0"/>
      <dgm:spPr/>
    </dgm:pt>
    <dgm:pt modelId="{E527853D-D1E0-4C60-B580-5C6437BB1F10}" type="pres">
      <dgm:prSet presAssocID="{AB57E094-BCE4-466F-B0D4-1DC2EB44135A}" presName="hierChild5" presStyleCnt="0"/>
      <dgm:spPr/>
    </dgm:pt>
    <dgm:pt modelId="{F50B5A7E-2858-4F1F-BF60-FD012AD2A399}" type="pres">
      <dgm:prSet presAssocID="{EA11E949-E2A1-470A-B653-69B92C34211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E2F5E539-C9B5-4239-924B-37C48E07145F}" type="pres">
      <dgm:prSet presAssocID="{F7F3A8D3-0AE2-47E9-B547-23A46908CFBB}" presName="hierRoot2" presStyleCnt="0">
        <dgm:presLayoutVars>
          <dgm:hierBranch val="init"/>
        </dgm:presLayoutVars>
      </dgm:prSet>
      <dgm:spPr/>
    </dgm:pt>
    <dgm:pt modelId="{E20B06C0-727E-432D-97A6-A41FC70BE25D}" type="pres">
      <dgm:prSet presAssocID="{F7F3A8D3-0AE2-47E9-B547-23A46908CFBB}" presName="rootComposite" presStyleCnt="0"/>
      <dgm:spPr/>
    </dgm:pt>
    <dgm:pt modelId="{67FA03BD-063E-46C9-8835-216B3497A7D3}" type="pres">
      <dgm:prSet presAssocID="{F7F3A8D3-0AE2-47E9-B547-23A46908CFBB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4307E61-851E-4DF2-8682-3AF61828104B}" type="pres">
      <dgm:prSet presAssocID="{F7F3A8D3-0AE2-47E9-B547-23A46908CFBB}" presName="titleText2" presStyleLbl="fgAcc1" presStyleIdx="3" presStyleCnt="4" custScaleX="108491" custScaleY="95840" custLinFactNeighborX="4087" custLinFactNeighborY="351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9854206-73F7-4FE3-A2E5-D410E8648FB9}" type="pres">
      <dgm:prSet presAssocID="{F7F3A8D3-0AE2-47E9-B547-23A46908CFBB}" presName="rootConnector" presStyleLbl="node3" presStyleIdx="0" presStyleCnt="0"/>
      <dgm:spPr/>
      <dgm:t>
        <a:bodyPr/>
        <a:lstStyle/>
        <a:p>
          <a:endParaRPr lang="en-US"/>
        </a:p>
      </dgm:t>
    </dgm:pt>
    <dgm:pt modelId="{EBA6F0DF-71D2-438E-9EE7-DDB6ABCAD997}" type="pres">
      <dgm:prSet presAssocID="{F7F3A8D3-0AE2-47E9-B547-23A46908CFBB}" presName="hierChild4" presStyleCnt="0"/>
      <dgm:spPr/>
    </dgm:pt>
    <dgm:pt modelId="{3DE338B1-99E6-44D6-9A6B-828324228DB8}" type="pres">
      <dgm:prSet presAssocID="{F7F3A8D3-0AE2-47E9-B547-23A46908CFBB}" presName="hierChild5" presStyleCnt="0"/>
      <dgm:spPr/>
    </dgm:pt>
    <dgm:pt modelId="{4DEAE99D-739A-4CCC-954A-63731EE41D08}" type="pres">
      <dgm:prSet presAssocID="{EBD2644D-A48B-4BCB-B85F-93AF8D5E2A69}" presName="hierChild5" presStyleCnt="0"/>
      <dgm:spPr/>
    </dgm:pt>
    <dgm:pt modelId="{159FE157-5F2A-4AC7-87D6-1D295D03C88E}" type="pres">
      <dgm:prSet presAssocID="{CA3D31C8-ECAC-4917-833A-6ABEB67D9711}" presName="hierChild3" presStyleCnt="0"/>
      <dgm:spPr/>
    </dgm:pt>
  </dgm:ptLst>
  <dgm:cxnLst>
    <dgm:cxn modelId="{E4F02938-8B7E-49CA-9701-34D26A2DF8AF}" type="presOf" srcId="{864913E9-B349-4F17-833C-CF4C742C5EED}" destId="{6A89C2AD-C87F-4023-9F10-66FED8A2498A}" srcOrd="1" destOrd="0" presId="urn:microsoft.com/office/officeart/2008/layout/NameandTitleOrganizationalChart"/>
    <dgm:cxn modelId="{B3810297-51A1-4D20-971D-4A0F6FEF9DA8}" type="presOf" srcId="{B5463BC7-E56D-4C8A-9169-71D3041500B7}" destId="{B27D448F-1E3C-43A2-9BB1-3D6AE59A434B}" srcOrd="0" destOrd="0" presId="urn:microsoft.com/office/officeart/2008/layout/NameandTitleOrganizationalChart"/>
    <dgm:cxn modelId="{2127CBF8-3A83-46CD-AF58-8851EB5E26F5}" type="presOf" srcId="{AB57E094-BCE4-466F-B0D4-1DC2EB44135A}" destId="{5FFE8F23-D24F-4358-99BD-A9920DE7FE6C}" srcOrd="0" destOrd="0" presId="urn:microsoft.com/office/officeart/2008/layout/NameandTitleOrganizationalChart"/>
    <dgm:cxn modelId="{F2E5944B-9A95-49D1-A85B-D98518B7F160}" srcId="{EBD2644D-A48B-4BCB-B85F-93AF8D5E2A69}" destId="{AB57E094-BCE4-466F-B0D4-1DC2EB44135A}" srcOrd="0" destOrd="0" parTransId="{B5463BC7-E56D-4C8A-9169-71D3041500B7}" sibTransId="{96115628-825C-47C2-A656-0A35061DBB15}"/>
    <dgm:cxn modelId="{70E77BEC-B1ED-4583-87CB-F522E7990648}" type="presOf" srcId="{AB57E094-BCE4-466F-B0D4-1DC2EB44135A}" destId="{1D349425-44DA-4D68-9595-C76A69D1B6E0}" srcOrd="1" destOrd="0" presId="urn:microsoft.com/office/officeart/2008/layout/NameandTitleOrganizationalChart"/>
    <dgm:cxn modelId="{9069FEE2-036A-4292-B25B-02ED5B5116BA}" srcId="{9D24F624-5CD9-4A11-AF7D-39483E0BA859}" destId="{CA3D31C8-ECAC-4917-833A-6ABEB67D9711}" srcOrd="0" destOrd="0" parTransId="{E51E98B8-38F0-481F-8F7B-626998B3E231}" sibTransId="{40902079-4119-462F-A06C-6351E91D1B39}"/>
    <dgm:cxn modelId="{BD69F395-0CEA-4DDB-997C-A659CD789A99}" type="presOf" srcId="{CA3D31C8-ECAC-4917-833A-6ABEB67D9711}" destId="{04183173-91A4-4434-A9F9-A2F7D385D517}" srcOrd="0" destOrd="0" presId="urn:microsoft.com/office/officeart/2008/layout/NameandTitleOrganizationalChart"/>
    <dgm:cxn modelId="{37B7C294-FF0E-4188-9FB1-5725A1E30701}" srcId="{CA3D31C8-ECAC-4917-833A-6ABEB67D9711}" destId="{864913E9-B349-4F17-833C-CF4C742C5EED}" srcOrd="0" destOrd="0" parTransId="{4AD287DF-DE9A-4D7F-B23B-E253CED30E3A}" sibTransId="{DBF0D84E-A10A-4E1F-90F0-94AA71905F14}"/>
    <dgm:cxn modelId="{872B81D6-2D30-4585-94D2-E01531F4D54D}" type="presOf" srcId="{52818EBB-86F0-4D13-89A9-2E437E247CBD}" destId="{84307E61-851E-4DF2-8682-3AF61828104B}" srcOrd="0" destOrd="0" presId="urn:microsoft.com/office/officeart/2008/layout/NameandTitleOrganizationalChart"/>
    <dgm:cxn modelId="{75E52D35-882C-4F18-8F09-EC29B7ABE1F6}" type="presOf" srcId="{4AD287DF-DE9A-4D7F-B23B-E253CED30E3A}" destId="{4679A9EC-0839-47EF-99BA-D1DD2113E37D}" srcOrd="0" destOrd="0" presId="urn:microsoft.com/office/officeart/2008/layout/NameandTitleOrganizationalChart"/>
    <dgm:cxn modelId="{8FD24302-8FBA-4089-AF21-79218CEF1C11}" type="presOf" srcId="{EBD2644D-A48B-4BCB-B85F-93AF8D5E2A69}" destId="{D4C1EDA8-EF3E-4FC1-B1B4-6FD703B52597}" srcOrd="0" destOrd="0" presId="urn:microsoft.com/office/officeart/2008/layout/NameandTitleOrganizationalChart"/>
    <dgm:cxn modelId="{ED3D0F4A-34E6-47FF-B7C2-E8851ED4FC91}" type="presOf" srcId="{EBD2644D-A48B-4BCB-B85F-93AF8D5E2A69}" destId="{1CA89F87-A212-4AE6-A8CD-DEA930AB7466}" srcOrd="1" destOrd="0" presId="urn:microsoft.com/office/officeart/2008/layout/NameandTitleOrganizationalChart"/>
    <dgm:cxn modelId="{20E28BAD-DDC0-4D26-A7D3-053665BCD378}" type="presOf" srcId="{DBF0D84E-A10A-4E1F-90F0-94AA71905F14}" destId="{CF4D50D8-55BC-4263-AE5E-D49E5158D489}" srcOrd="0" destOrd="0" presId="urn:microsoft.com/office/officeart/2008/layout/NameandTitleOrganizationalChart"/>
    <dgm:cxn modelId="{D592779B-D9FF-4AF8-9521-95F512FEC2D2}" type="presOf" srcId="{40902079-4119-462F-A06C-6351E91D1B39}" destId="{D466E24B-21C2-49F6-80EF-8E25275A083C}" srcOrd="0" destOrd="0" presId="urn:microsoft.com/office/officeart/2008/layout/NameandTitleOrganizationalChart"/>
    <dgm:cxn modelId="{5716B800-4933-4D42-931A-4F1E33B19C86}" type="presOf" srcId="{F7F3A8D3-0AE2-47E9-B547-23A46908CFBB}" destId="{D9854206-73F7-4FE3-A2E5-D410E8648FB9}" srcOrd="1" destOrd="0" presId="urn:microsoft.com/office/officeart/2008/layout/NameandTitleOrganizationalChart"/>
    <dgm:cxn modelId="{FCEB83EF-43FF-4AC3-BB06-4907583D5233}" type="presOf" srcId="{EA11E949-E2A1-470A-B653-69B92C342116}" destId="{F50B5A7E-2858-4F1F-BF60-FD012AD2A399}" srcOrd="0" destOrd="0" presId="urn:microsoft.com/office/officeart/2008/layout/NameandTitleOrganizationalChart"/>
    <dgm:cxn modelId="{A3819531-3199-4865-AD53-F538B099ED87}" srcId="{CA3D31C8-ECAC-4917-833A-6ABEB67D9711}" destId="{EBD2644D-A48B-4BCB-B85F-93AF8D5E2A69}" srcOrd="1" destOrd="0" parTransId="{BC2B47FA-A086-46BB-B5A6-777556067FA4}" sibTransId="{A9DE2D81-543E-4FB4-A75B-4BF4BB5142B3}"/>
    <dgm:cxn modelId="{72A4B278-8C00-4496-B420-658C8A0BAA33}" type="presOf" srcId="{BC2B47FA-A086-46BB-B5A6-777556067FA4}" destId="{1264F8F7-E2F1-42C1-862F-C00C61956DFD}" srcOrd="0" destOrd="0" presId="urn:microsoft.com/office/officeart/2008/layout/NameandTitleOrganizationalChart"/>
    <dgm:cxn modelId="{9D7B16C8-1EB1-4799-8D40-0C2AA9C284E5}" type="presOf" srcId="{A9DE2D81-543E-4FB4-A75B-4BF4BB5142B3}" destId="{2F53AA2E-1DA9-405C-A919-9B1EAF3033DF}" srcOrd="0" destOrd="0" presId="urn:microsoft.com/office/officeart/2008/layout/NameandTitleOrganizationalChart"/>
    <dgm:cxn modelId="{F6FD78EB-4DC1-4D10-AAE2-13DFDEEEE64F}" type="presOf" srcId="{864913E9-B349-4F17-833C-CF4C742C5EED}" destId="{11827DED-24D6-4C19-9F3A-F5FC46115BC5}" srcOrd="0" destOrd="0" presId="urn:microsoft.com/office/officeart/2008/layout/NameandTitleOrganizationalChart"/>
    <dgm:cxn modelId="{5316CD3B-686B-4C3B-9CD0-C7E55427385E}" type="presOf" srcId="{9D24F624-5CD9-4A11-AF7D-39483E0BA859}" destId="{C5018231-CBBE-4CA0-80D0-44741EAA641D}" srcOrd="0" destOrd="0" presId="urn:microsoft.com/office/officeart/2008/layout/NameandTitleOrganizationalChart"/>
    <dgm:cxn modelId="{D5752B86-A3AF-497D-A56A-26549C6FE44A}" srcId="{EBD2644D-A48B-4BCB-B85F-93AF8D5E2A69}" destId="{F7F3A8D3-0AE2-47E9-B547-23A46908CFBB}" srcOrd="1" destOrd="0" parTransId="{EA11E949-E2A1-470A-B653-69B92C342116}" sibTransId="{52818EBB-86F0-4D13-89A9-2E437E247CBD}"/>
    <dgm:cxn modelId="{68908251-A9FF-43DE-8CB7-C64E57BBBC34}" type="presOf" srcId="{CA3D31C8-ECAC-4917-833A-6ABEB67D9711}" destId="{31E1BA41-D2DD-4E95-8E23-C697417DC0B8}" srcOrd="1" destOrd="0" presId="urn:microsoft.com/office/officeart/2008/layout/NameandTitleOrganizationalChart"/>
    <dgm:cxn modelId="{06F58E30-15F7-4228-8589-745A85B422EE}" type="presOf" srcId="{F7F3A8D3-0AE2-47E9-B547-23A46908CFBB}" destId="{67FA03BD-063E-46C9-8835-216B3497A7D3}" srcOrd="0" destOrd="0" presId="urn:microsoft.com/office/officeart/2008/layout/NameandTitleOrganizationalChart"/>
    <dgm:cxn modelId="{E97D3EC8-94CD-4B55-8D72-766B225845CD}" type="presOf" srcId="{96115628-825C-47C2-A656-0A35061DBB15}" destId="{7A294842-ABA9-4116-AD96-5786434B8FF3}" srcOrd="0" destOrd="0" presId="urn:microsoft.com/office/officeart/2008/layout/NameandTitleOrganizationalChart"/>
    <dgm:cxn modelId="{3A135D04-E579-49E3-BD58-C4DEB0FD1DD6}" type="presParOf" srcId="{C5018231-CBBE-4CA0-80D0-44741EAA641D}" destId="{B07F6295-C63F-4467-B112-B968AA652416}" srcOrd="0" destOrd="0" presId="urn:microsoft.com/office/officeart/2008/layout/NameandTitleOrganizationalChart"/>
    <dgm:cxn modelId="{4C59544A-84B4-473B-B406-590DEFC9B9D4}" type="presParOf" srcId="{B07F6295-C63F-4467-B112-B968AA652416}" destId="{FA9193AD-5A23-4376-80E3-BF61AEEECD3E}" srcOrd="0" destOrd="0" presId="urn:microsoft.com/office/officeart/2008/layout/NameandTitleOrganizationalChart"/>
    <dgm:cxn modelId="{595D6269-1350-4A2B-BCC8-1BA4099366BB}" type="presParOf" srcId="{FA9193AD-5A23-4376-80E3-BF61AEEECD3E}" destId="{04183173-91A4-4434-A9F9-A2F7D385D517}" srcOrd="0" destOrd="0" presId="urn:microsoft.com/office/officeart/2008/layout/NameandTitleOrganizationalChart"/>
    <dgm:cxn modelId="{F3C52DB0-9CE5-4309-A017-52FC6F32FF3A}" type="presParOf" srcId="{FA9193AD-5A23-4376-80E3-BF61AEEECD3E}" destId="{D466E24B-21C2-49F6-80EF-8E25275A083C}" srcOrd="1" destOrd="0" presId="urn:microsoft.com/office/officeart/2008/layout/NameandTitleOrganizationalChart"/>
    <dgm:cxn modelId="{DF9EF188-5900-47A9-84C8-86FB72FF4E98}" type="presParOf" srcId="{FA9193AD-5A23-4376-80E3-BF61AEEECD3E}" destId="{31E1BA41-D2DD-4E95-8E23-C697417DC0B8}" srcOrd="2" destOrd="0" presId="urn:microsoft.com/office/officeart/2008/layout/NameandTitleOrganizationalChart"/>
    <dgm:cxn modelId="{7E3CB30A-9A61-45EA-BCCF-DBE5AE20279F}" type="presParOf" srcId="{B07F6295-C63F-4467-B112-B968AA652416}" destId="{55798A7A-6B99-4B7E-9E7F-3DBDF07E819F}" srcOrd="1" destOrd="0" presId="urn:microsoft.com/office/officeart/2008/layout/NameandTitleOrganizationalChart"/>
    <dgm:cxn modelId="{32148B72-2D33-4E7A-9228-BD10EEAA731A}" type="presParOf" srcId="{55798A7A-6B99-4B7E-9E7F-3DBDF07E819F}" destId="{4679A9EC-0839-47EF-99BA-D1DD2113E37D}" srcOrd="0" destOrd="0" presId="urn:microsoft.com/office/officeart/2008/layout/NameandTitleOrganizationalChart"/>
    <dgm:cxn modelId="{27A65F16-EDCC-47D6-8963-CCE84E6FDE75}" type="presParOf" srcId="{55798A7A-6B99-4B7E-9E7F-3DBDF07E819F}" destId="{B6AD9317-C9DD-47C9-ACB9-E5F5FF9E9B01}" srcOrd="1" destOrd="0" presId="urn:microsoft.com/office/officeart/2008/layout/NameandTitleOrganizationalChart"/>
    <dgm:cxn modelId="{5E88C99F-7739-4FAF-92B3-C1B94A9402DD}" type="presParOf" srcId="{B6AD9317-C9DD-47C9-ACB9-E5F5FF9E9B01}" destId="{55F74806-E3CD-4644-8FEB-03F109703124}" srcOrd="0" destOrd="0" presId="urn:microsoft.com/office/officeart/2008/layout/NameandTitleOrganizationalChart"/>
    <dgm:cxn modelId="{3790D1FA-8529-4EBA-A88A-06BB74237234}" type="presParOf" srcId="{55F74806-E3CD-4644-8FEB-03F109703124}" destId="{11827DED-24D6-4C19-9F3A-F5FC46115BC5}" srcOrd="0" destOrd="0" presId="urn:microsoft.com/office/officeart/2008/layout/NameandTitleOrganizationalChart"/>
    <dgm:cxn modelId="{EDB70EB8-7A15-47D5-A962-B9E9D4655EBD}" type="presParOf" srcId="{55F74806-E3CD-4644-8FEB-03F109703124}" destId="{CF4D50D8-55BC-4263-AE5E-D49E5158D489}" srcOrd="1" destOrd="0" presId="urn:microsoft.com/office/officeart/2008/layout/NameandTitleOrganizationalChart"/>
    <dgm:cxn modelId="{79EEB5CC-BD28-4B35-90C5-D08BC144CDA4}" type="presParOf" srcId="{55F74806-E3CD-4644-8FEB-03F109703124}" destId="{6A89C2AD-C87F-4023-9F10-66FED8A2498A}" srcOrd="2" destOrd="0" presId="urn:microsoft.com/office/officeart/2008/layout/NameandTitleOrganizationalChart"/>
    <dgm:cxn modelId="{EF809C27-1D2F-418B-AD2C-45BC8A184F32}" type="presParOf" srcId="{B6AD9317-C9DD-47C9-ACB9-E5F5FF9E9B01}" destId="{5FA272A4-8D64-41D5-854B-F31F2B4B6662}" srcOrd="1" destOrd="0" presId="urn:microsoft.com/office/officeart/2008/layout/NameandTitleOrganizationalChart"/>
    <dgm:cxn modelId="{0AFE5FED-9A9E-43F4-B0DC-4EF7B02C956B}" type="presParOf" srcId="{B6AD9317-C9DD-47C9-ACB9-E5F5FF9E9B01}" destId="{849EC7E7-E775-460D-B5F8-51554B2BA8C7}" srcOrd="2" destOrd="0" presId="urn:microsoft.com/office/officeart/2008/layout/NameandTitleOrganizationalChart"/>
    <dgm:cxn modelId="{ABA84945-A637-4705-A9F0-D781611A2369}" type="presParOf" srcId="{55798A7A-6B99-4B7E-9E7F-3DBDF07E819F}" destId="{1264F8F7-E2F1-42C1-862F-C00C61956DFD}" srcOrd="2" destOrd="0" presId="urn:microsoft.com/office/officeart/2008/layout/NameandTitleOrganizationalChart"/>
    <dgm:cxn modelId="{56814CEE-E5F0-44C3-9FA8-6A0889AE405D}" type="presParOf" srcId="{55798A7A-6B99-4B7E-9E7F-3DBDF07E819F}" destId="{8BA3C1A1-2AD0-4216-A3BA-63537206EF15}" srcOrd="3" destOrd="0" presId="urn:microsoft.com/office/officeart/2008/layout/NameandTitleOrganizationalChart"/>
    <dgm:cxn modelId="{1EAB49CF-6C20-4751-9A5E-4AF985DA8EBE}" type="presParOf" srcId="{8BA3C1A1-2AD0-4216-A3BA-63537206EF15}" destId="{65C4760C-DDD4-491B-B0BE-41C352E5A96E}" srcOrd="0" destOrd="0" presId="urn:microsoft.com/office/officeart/2008/layout/NameandTitleOrganizationalChart"/>
    <dgm:cxn modelId="{8D76C312-7B86-4601-9763-6ABBBE616CD4}" type="presParOf" srcId="{65C4760C-DDD4-491B-B0BE-41C352E5A96E}" destId="{D4C1EDA8-EF3E-4FC1-B1B4-6FD703B52597}" srcOrd="0" destOrd="0" presId="urn:microsoft.com/office/officeart/2008/layout/NameandTitleOrganizationalChart"/>
    <dgm:cxn modelId="{F1453D5D-9D61-4F3C-B70E-1B8AB71546C4}" type="presParOf" srcId="{65C4760C-DDD4-491B-B0BE-41C352E5A96E}" destId="{2F53AA2E-1DA9-405C-A919-9B1EAF3033DF}" srcOrd="1" destOrd="0" presId="urn:microsoft.com/office/officeart/2008/layout/NameandTitleOrganizationalChart"/>
    <dgm:cxn modelId="{334F586A-0EC5-455B-AB9E-710B55858247}" type="presParOf" srcId="{65C4760C-DDD4-491B-B0BE-41C352E5A96E}" destId="{1CA89F87-A212-4AE6-A8CD-DEA930AB7466}" srcOrd="2" destOrd="0" presId="urn:microsoft.com/office/officeart/2008/layout/NameandTitleOrganizationalChart"/>
    <dgm:cxn modelId="{64659D0E-2DC7-437C-8354-EB51710759AC}" type="presParOf" srcId="{8BA3C1A1-2AD0-4216-A3BA-63537206EF15}" destId="{B947E26F-51E8-4731-87FC-5D34DAEF6FA8}" srcOrd="1" destOrd="0" presId="urn:microsoft.com/office/officeart/2008/layout/NameandTitleOrganizationalChart"/>
    <dgm:cxn modelId="{810268DF-7F8B-48CC-9031-8421346E09F1}" type="presParOf" srcId="{B947E26F-51E8-4731-87FC-5D34DAEF6FA8}" destId="{B27D448F-1E3C-43A2-9BB1-3D6AE59A434B}" srcOrd="0" destOrd="0" presId="urn:microsoft.com/office/officeart/2008/layout/NameandTitleOrganizationalChart"/>
    <dgm:cxn modelId="{BFB3D604-841A-49A5-8ECB-F32E2B148B36}" type="presParOf" srcId="{B947E26F-51E8-4731-87FC-5D34DAEF6FA8}" destId="{0FCC5912-27D2-4445-BA38-0E99211D9B5B}" srcOrd="1" destOrd="0" presId="urn:microsoft.com/office/officeart/2008/layout/NameandTitleOrganizationalChart"/>
    <dgm:cxn modelId="{76F49188-0E9D-49A6-A4FC-DF2681AAEB51}" type="presParOf" srcId="{0FCC5912-27D2-4445-BA38-0E99211D9B5B}" destId="{30360477-D8F9-4887-8045-139AB8B60D8E}" srcOrd="0" destOrd="0" presId="urn:microsoft.com/office/officeart/2008/layout/NameandTitleOrganizationalChart"/>
    <dgm:cxn modelId="{5108F870-E953-4520-9E80-1A1F4067E304}" type="presParOf" srcId="{30360477-D8F9-4887-8045-139AB8B60D8E}" destId="{5FFE8F23-D24F-4358-99BD-A9920DE7FE6C}" srcOrd="0" destOrd="0" presId="urn:microsoft.com/office/officeart/2008/layout/NameandTitleOrganizationalChart"/>
    <dgm:cxn modelId="{C32C3850-C657-4EBB-A341-2D0E132452BC}" type="presParOf" srcId="{30360477-D8F9-4887-8045-139AB8B60D8E}" destId="{7A294842-ABA9-4116-AD96-5786434B8FF3}" srcOrd="1" destOrd="0" presId="urn:microsoft.com/office/officeart/2008/layout/NameandTitleOrganizationalChart"/>
    <dgm:cxn modelId="{389CF7E6-5488-4E2D-BF53-92BDAC8352E1}" type="presParOf" srcId="{30360477-D8F9-4887-8045-139AB8B60D8E}" destId="{1D349425-44DA-4D68-9595-C76A69D1B6E0}" srcOrd="2" destOrd="0" presId="urn:microsoft.com/office/officeart/2008/layout/NameandTitleOrganizationalChart"/>
    <dgm:cxn modelId="{DA385856-5210-4DC6-9B4A-1AF3854777ED}" type="presParOf" srcId="{0FCC5912-27D2-4445-BA38-0E99211D9B5B}" destId="{41FB2B8A-2B86-49B9-B748-6915567F0B1E}" srcOrd="1" destOrd="0" presId="urn:microsoft.com/office/officeart/2008/layout/NameandTitleOrganizationalChart"/>
    <dgm:cxn modelId="{3126FB5D-7AC2-45A0-9C4B-9376A00A6564}" type="presParOf" srcId="{0FCC5912-27D2-4445-BA38-0E99211D9B5B}" destId="{E527853D-D1E0-4C60-B580-5C6437BB1F10}" srcOrd="2" destOrd="0" presId="urn:microsoft.com/office/officeart/2008/layout/NameandTitleOrganizationalChart"/>
    <dgm:cxn modelId="{4937FAB8-ABA9-48C3-AE60-FEC517B424F6}" type="presParOf" srcId="{B947E26F-51E8-4731-87FC-5D34DAEF6FA8}" destId="{F50B5A7E-2858-4F1F-BF60-FD012AD2A399}" srcOrd="2" destOrd="0" presId="urn:microsoft.com/office/officeart/2008/layout/NameandTitleOrganizationalChart"/>
    <dgm:cxn modelId="{C791FABB-BBBA-41E1-B1CD-9E4CF97B4AA1}" type="presParOf" srcId="{B947E26F-51E8-4731-87FC-5D34DAEF6FA8}" destId="{E2F5E539-C9B5-4239-924B-37C48E07145F}" srcOrd="3" destOrd="0" presId="urn:microsoft.com/office/officeart/2008/layout/NameandTitleOrganizationalChart"/>
    <dgm:cxn modelId="{B58A4DEA-0EC7-4B80-95AA-288D50117137}" type="presParOf" srcId="{E2F5E539-C9B5-4239-924B-37C48E07145F}" destId="{E20B06C0-727E-432D-97A6-A41FC70BE25D}" srcOrd="0" destOrd="0" presId="urn:microsoft.com/office/officeart/2008/layout/NameandTitleOrganizationalChart"/>
    <dgm:cxn modelId="{F0C434FD-BE82-463E-8F96-B79ECAABCF10}" type="presParOf" srcId="{E20B06C0-727E-432D-97A6-A41FC70BE25D}" destId="{67FA03BD-063E-46C9-8835-216B3497A7D3}" srcOrd="0" destOrd="0" presId="urn:microsoft.com/office/officeart/2008/layout/NameandTitleOrganizationalChart"/>
    <dgm:cxn modelId="{40BBA00F-8F6C-4AF5-8CEF-423589B58423}" type="presParOf" srcId="{E20B06C0-727E-432D-97A6-A41FC70BE25D}" destId="{84307E61-851E-4DF2-8682-3AF61828104B}" srcOrd="1" destOrd="0" presId="urn:microsoft.com/office/officeart/2008/layout/NameandTitleOrganizationalChart"/>
    <dgm:cxn modelId="{AF09E69A-C2F7-43DB-9B9B-0791CFF54CE6}" type="presParOf" srcId="{E20B06C0-727E-432D-97A6-A41FC70BE25D}" destId="{D9854206-73F7-4FE3-A2E5-D410E8648FB9}" srcOrd="2" destOrd="0" presId="urn:microsoft.com/office/officeart/2008/layout/NameandTitleOrganizationalChart"/>
    <dgm:cxn modelId="{9DB4CE48-430E-402D-A4E3-E987277905BE}" type="presParOf" srcId="{E2F5E539-C9B5-4239-924B-37C48E07145F}" destId="{EBA6F0DF-71D2-438E-9EE7-DDB6ABCAD997}" srcOrd="1" destOrd="0" presId="urn:microsoft.com/office/officeart/2008/layout/NameandTitleOrganizationalChart"/>
    <dgm:cxn modelId="{9EEF0FE4-7D84-46CC-B198-8FB9E1E84874}" type="presParOf" srcId="{E2F5E539-C9B5-4239-924B-37C48E07145F}" destId="{3DE338B1-99E6-44D6-9A6B-828324228DB8}" srcOrd="2" destOrd="0" presId="urn:microsoft.com/office/officeart/2008/layout/NameandTitleOrganizationalChart"/>
    <dgm:cxn modelId="{124DB3B8-E665-44D4-BCC5-DD6F9B628951}" type="presParOf" srcId="{8BA3C1A1-2AD0-4216-A3BA-63537206EF15}" destId="{4DEAE99D-739A-4CCC-954A-63731EE41D08}" srcOrd="2" destOrd="0" presId="urn:microsoft.com/office/officeart/2008/layout/NameandTitleOrganizationalChart"/>
    <dgm:cxn modelId="{16CDCD7C-B718-46E8-A5B3-4FBDD1BFAB82}" type="presParOf" srcId="{B07F6295-C63F-4467-B112-B968AA652416}" destId="{159FE157-5F2A-4AC7-87D6-1D295D03C88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24F624-5CD9-4A11-AF7D-39483E0BA859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A3D31C8-ECAC-4917-833A-6ABEB67D9711}">
      <dgm:prSet phldrT="[Text]" custT="1"/>
      <dgm:spPr/>
      <dgm:t>
        <a:bodyPr/>
        <a:lstStyle/>
        <a:p>
          <a:r>
            <a:rPr lang="en-US" sz="2800" dirty="0" smtClean="0"/>
            <a:t>3,157</a:t>
          </a:r>
          <a:endParaRPr lang="en-US" sz="2800" dirty="0"/>
        </a:p>
      </dgm:t>
    </dgm:pt>
    <dgm:pt modelId="{E51E98B8-38F0-481F-8F7B-626998B3E231}" type="parTrans" cxnId="{9069FEE2-036A-4292-B25B-02ED5B5116BA}">
      <dgm:prSet/>
      <dgm:spPr/>
      <dgm:t>
        <a:bodyPr/>
        <a:lstStyle/>
        <a:p>
          <a:endParaRPr lang="en-US"/>
        </a:p>
      </dgm:t>
    </dgm:pt>
    <dgm:pt modelId="{40902079-4119-462F-A06C-6351E91D1B39}" type="sibTrans" cxnId="{9069FEE2-036A-4292-B25B-02ED5B5116BA}">
      <dgm:prSet/>
      <dgm:spPr/>
      <dgm:t>
        <a:bodyPr/>
        <a:lstStyle/>
        <a:p>
          <a:r>
            <a:rPr lang="en-US" dirty="0" smtClean="0"/>
            <a:t>2015-16 Cohort </a:t>
          </a:r>
          <a:endParaRPr lang="en-US" dirty="0"/>
        </a:p>
      </dgm:t>
    </dgm:pt>
    <dgm:pt modelId="{864913E9-B349-4F17-833C-CF4C742C5EED}">
      <dgm:prSet phldrT="[Text]"/>
      <dgm:spPr/>
      <dgm:t>
        <a:bodyPr/>
        <a:lstStyle/>
        <a:p>
          <a:r>
            <a:rPr lang="en-US" dirty="0" smtClean="0"/>
            <a:t>745</a:t>
          </a:r>
        </a:p>
        <a:p>
          <a:r>
            <a:rPr lang="en-US" dirty="0" smtClean="0"/>
            <a:t>24%</a:t>
          </a:r>
          <a:endParaRPr lang="en-US" dirty="0"/>
        </a:p>
      </dgm:t>
    </dgm:pt>
    <dgm:pt modelId="{4AD287DF-DE9A-4D7F-B23B-E253CED30E3A}" type="parTrans" cxnId="{37B7C294-FF0E-4188-9FB1-5725A1E30701}">
      <dgm:prSet/>
      <dgm:spPr/>
      <dgm:t>
        <a:bodyPr/>
        <a:lstStyle/>
        <a:p>
          <a:endParaRPr lang="en-US"/>
        </a:p>
      </dgm:t>
    </dgm:pt>
    <dgm:pt modelId="{DBF0D84E-A10A-4E1F-90F0-94AA71905F14}" type="sibTrans" cxnId="{37B7C294-FF0E-4188-9FB1-5725A1E30701}">
      <dgm:prSet custT="1"/>
      <dgm:spPr/>
      <dgm:t>
        <a:bodyPr/>
        <a:lstStyle/>
        <a:p>
          <a:pPr algn="ctr"/>
          <a:r>
            <a:rPr lang="en-US" sz="2000" dirty="0" smtClean="0"/>
            <a:t>Completed</a:t>
          </a:r>
          <a:endParaRPr lang="en-US" sz="2000" dirty="0"/>
        </a:p>
      </dgm:t>
    </dgm:pt>
    <dgm:pt modelId="{EBD2644D-A48B-4BCB-B85F-93AF8D5E2A69}">
      <dgm:prSet phldrT="[Text]"/>
      <dgm:spPr/>
      <dgm:t>
        <a:bodyPr/>
        <a:lstStyle/>
        <a:p>
          <a:r>
            <a:rPr lang="en-US" dirty="0" smtClean="0"/>
            <a:t>2,412</a:t>
          </a:r>
        </a:p>
        <a:p>
          <a:r>
            <a:rPr lang="en-US" dirty="0" smtClean="0"/>
            <a:t>76%</a:t>
          </a:r>
          <a:endParaRPr lang="en-US" dirty="0"/>
        </a:p>
      </dgm:t>
    </dgm:pt>
    <dgm:pt modelId="{BC2B47FA-A086-46BB-B5A6-777556067FA4}" type="parTrans" cxnId="{A3819531-3199-4865-AD53-F538B099ED87}">
      <dgm:prSet/>
      <dgm:spPr/>
      <dgm:t>
        <a:bodyPr/>
        <a:lstStyle/>
        <a:p>
          <a:endParaRPr lang="en-US"/>
        </a:p>
      </dgm:t>
    </dgm:pt>
    <dgm:pt modelId="{A9DE2D81-543E-4FB4-A75B-4BF4BB5142B3}" type="sibTrans" cxnId="{A3819531-3199-4865-AD53-F538B099ED87}">
      <dgm:prSet/>
      <dgm:spPr/>
      <dgm:t>
        <a:bodyPr/>
        <a:lstStyle/>
        <a:p>
          <a:pPr algn="ctr"/>
          <a:r>
            <a:rPr lang="en-US" dirty="0" smtClean="0"/>
            <a:t>Not Completed</a:t>
          </a:r>
          <a:endParaRPr lang="en-US" dirty="0"/>
        </a:p>
      </dgm:t>
    </dgm:pt>
    <dgm:pt modelId="{AB57E094-BCE4-466F-B0D4-1DC2EB44135A}">
      <dgm:prSet/>
      <dgm:spPr/>
      <dgm:t>
        <a:bodyPr/>
        <a:lstStyle/>
        <a:p>
          <a:r>
            <a:rPr lang="en-US" dirty="0" smtClean="0"/>
            <a:t>977</a:t>
          </a:r>
        </a:p>
        <a:p>
          <a:r>
            <a:rPr lang="en-US" dirty="0" smtClean="0"/>
            <a:t>41%</a:t>
          </a:r>
          <a:endParaRPr lang="en-US" dirty="0"/>
        </a:p>
      </dgm:t>
    </dgm:pt>
    <dgm:pt modelId="{B5463BC7-E56D-4C8A-9169-71D3041500B7}" type="parTrans" cxnId="{F2E5944B-9A95-49D1-A85B-D98518B7F160}">
      <dgm:prSet/>
      <dgm:spPr/>
      <dgm:t>
        <a:bodyPr/>
        <a:lstStyle/>
        <a:p>
          <a:endParaRPr lang="en-US"/>
        </a:p>
      </dgm:t>
    </dgm:pt>
    <dgm:pt modelId="{96115628-825C-47C2-A656-0A35061DBB15}" type="sibTrans" cxnId="{F2E5944B-9A95-49D1-A85B-D98518B7F160}">
      <dgm:prSet/>
      <dgm:spPr/>
      <dgm:t>
        <a:bodyPr/>
        <a:lstStyle/>
        <a:p>
          <a:r>
            <a:rPr lang="en-US" dirty="0" smtClean="0"/>
            <a:t>Not enrolled </a:t>
          </a:r>
          <a:endParaRPr lang="en-US" dirty="0"/>
        </a:p>
      </dgm:t>
    </dgm:pt>
    <dgm:pt modelId="{F7F3A8D3-0AE2-47E9-B547-23A46908CFBB}">
      <dgm:prSet/>
      <dgm:spPr/>
      <dgm:t>
        <a:bodyPr/>
        <a:lstStyle/>
        <a:p>
          <a:r>
            <a:rPr lang="en-US" dirty="0" smtClean="0"/>
            <a:t>1,435</a:t>
          </a:r>
        </a:p>
        <a:p>
          <a:r>
            <a:rPr lang="en-US" dirty="0" smtClean="0"/>
            <a:t>59%</a:t>
          </a:r>
          <a:endParaRPr lang="en-US" dirty="0"/>
        </a:p>
      </dgm:t>
    </dgm:pt>
    <dgm:pt modelId="{EA11E949-E2A1-470A-B653-69B92C342116}" type="parTrans" cxnId="{D5752B86-A3AF-497D-A56A-26549C6FE44A}">
      <dgm:prSet/>
      <dgm:spPr/>
      <dgm:t>
        <a:bodyPr/>
        <a:lstStyle/>
        <a:p>
          <a:endParaRPr lang="en-US"/>
        </a:p>
      </dgm:t>
    </dgm:pt>
    <dgm:pt modelId="{52818EBB-86F0-4D13-89A9-2E437E247CBD}" type="sibTrans" cxnId="{D5752B86-A3AF-497D-A56A-26549C6FE44A}">
      <dgm:prSet/>
      <dgm:spPr/>
      <dgm:t>
        <a:bodyPr/>
        <a:lstStyle/>
        <a:p>
          <a:r>
            <a:rPr lang="en-US" dirty="0" smtClean="0"/>
            <a:t>Currently enrolled </a:t>
          </a:r>
          <a:endParaRPr lang="en-US" dirty="0"/>
        </a:p>
      </dgm:t>
    </dgm:pt>
    <dgm:pt modelId="{C5018231-CBBE-4CA0-80D0-44741EAA641D}" type="pres">
      <dgm:prSet presAssocID="{9D24F624-5CD9-4A11-AF7D-39483E0BA8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7F6295-C63F-4467-B112-B968AA652416}" type="pres">
      <dgm:prSet presAssocID="{CA3D31C8-ECAC-4917-833A-6ABEB67D9711}" presName="hierRoot1" presStyleCnt="0">
        <dgm:presLayoutVars>
          <dgm:hierBranch val="init"/>
        </dgm:presLayoutVars>
      </dgm:prSet>
      <dgm:spPr/>
    </dgm:pt>
    <dgm:pt modelId="{FA9193AD-5A23-4376-80E3-BF61AEEECD3E}" type="pres">
      <dgm:prSet presAssocID="{CA3D31C8-ECAC-4917-833A-6ABEB67D9711}" presName="rootComposite1" presStyleCnt="0"/>
      <dgm:spPr/>
    </dgm:pt>
    <dgm:pt modelId="{04183173-91A4-4434-A9F9-A2F7D385D517}" type="pres">
      <dgm:prSet presAssocID="{CA3D31C8-ECAC-4917-833A-6ABEB67D9711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466E24B-21C2-49F6-80EF-8E25275A083C}" type="pres">
      <dgm:prSet presAssocID="{CA3D31C8-ECAC-4917-833A-6ABEB67D971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1E1BA41-D2DD-4E95-8E23-C697417DC0B8}" type="pres">
      <dgm:prSet presAssocID="{CA3D31C8-ECAC-4917-833A-6ABEB67D9711}" presName="rootConnector1" presStyleLbl="node1" presStyleIdx="0" presStyleCnt="4"/>
      <dgm:spPr/>
      <dgm:t>
        <a:bodyPr/>
        <a:lstStyle/>
        <a:p>
          <a:endParaRPr lang="en-US"/>
        </a:p>
      </dgm:t>
    </dgm:pt>
    <dgm:pt modelId="{55798A7A-6B99-4B7E-9E7F-3DBDF07E819F}" type="pres">
      <dgm:prSet presAssocID="{CA3D31C8-ECAC-4917-833A-6ABEB67D9711}" presName="hierChild2" presStyleCnt="0"/>
      <dgm:spPr/>
    </dgm:pt>
    <dgm:pt modelId="{4679A9EC-0839-47EF-99BA-D1DD2113E37D}" type="pres">
      <dgm:prSet presAssocID="{4AD287DF-DE9A-4D7F-B23B-E253CED30E3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6AD9317-C9DD-47C9-ACB9-E5F5FF9E9B01}" type="pres">
      <dgm:prSet presAssocID="{864913E9-B349-4F17-833C-CF4C742C5EED}" presName="hierRoot2" presStyleCnt="0">
        <dgm:presLayoutVars>
          <dgm:hierBranch val="init"/>
        </dgm:presLayoutVars>
      </dgm:prSet>
      <dgm:spPr/>
    </dgm:pt>
    <dgm:pt modelId="{55F74806-E3CD-4644-8FEB-03F109703124}" type="pres">
      <dgm:prSet presAssocID="{864913E9-B349-4F17-833C-CF4C742C5EED}" presName="rootComposite" presStyleCnt="0"/>
      <dgm:spPr/>
    </dgm:pt>
    <dgm:pt modelId="{11827DED-24D6-4C19-9F3A-F5FC46115BC5}" type="pres">
      <dgm:prSet presAssocID="{864913E9-B349-4F17-833C-CF4C742C5EED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F4D50D8-55BC-4263-AE5E-D49E5158D489}" type="pres">
      <dgm:prSet presAssocID="{864913E9-B349-4F17-833C-CF4C742C5EED}" presName="titleText2" presStyleLbl="fgAcc1" presStyleIdx="0" presStyleCnt="4" custScaleX="117615" custScaleY="114886" custLinFactNeighborX="3720" custLinFactNeighborY="2293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89C2AD-C87F-4023-9F10-66FED8A2498A}" type="pres">
      <dgm:prSet presAssocID="{864913E9-B349-4F17-833C-CF4C742C5EED}" presName="rootConnector" presStyleLbl="node2" presStyleIdx="0" presStyleCnt="0"/>
      <dgm:spPr/>
      <dgm:t>
        <a:bodyPr/>
        <a:lstStyle/>
        <a:p>
          <a:endParaRPr lang="en-US"/>
        </a:p>
      </dgm:t>
    </dgm:pt>
    <dgm:pt modelId="{5FA272A4-8D64-41D5-854B-F31F2B4B6662}" type="pres">
      <dgm:prSet presAssocID="{864913E9-B349-4F17-833C-CF4C742C5EED}" presName="hierChild4" presStyleCnt="0"/>
      <dgm:spPr/>
    </dgm:pt>
    <dgm:pt modelId="{849EC7E7-E775-460D-B5F8-51554B2BA8C7}" type="pres">
      <dgm:prSet presAssocID="{864913E9-B349-4F17-833C-CF4C742C5EED}" presName="hierChild5" presStyleCnt="0"/>
      <dgm:spPr/>
    </dgm:pt>
    <dgm:pt modelId="{1264F8F7-E2F1-42C1-862F-C00C61956DFD}" type="pres">
      <dgm:prSet presAssocID="{BC2B47FA-A086-46BB-B5A6-777556067FA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BA3C1A1-2AD0-4216-A3BA-63537206EF15}" type="pres">
      <dgm:prSet presAssocID="{EBD2644D-A48B-4BCB-B85F-93AF8D5E2A69}" presName="hierRoot2" presStyleCnt="0">
        <dgm:presLayoutVars>
          <dgm:hierBranch val="init"/>
        </dgm:presLayoutVars>
      </dgm:prSet>
      <dgm:spPr/>
    </dgm:pt>
    <dgm:pt modelId="{65C4760C-DDD4-491B-B0BE-41C352E5A96E}" type="pres">
      <dgm:prSet presAssocID="{EBD2644D-A48B-4BCB-B85F-93AF8D5E2A69}" presName="rootComposite" presStyleCnt="0"/>
      <dgm:spPr/>
    </dgm:pt>
    <dgm:pt modelId="{D4C1EDA8-EF3E-4FC1-B1B4-6FD703B52597}" type="pres">
      <dgm:prSet presAssocID="{EBD2644D-A48B-4BCB-B85F-93AF8D5E2A69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F53AA2E-1DA9-405C-A919-9B1EAF3033DF}" type="pres">
      <dgm:prSet presAssocID="{EBD2644D-A48B-4BCB-B85F-93AF8D5E2A69}" presName="titleText2" presStyleLbl="fgAcc1" presStyleIdx="1" presStyleCnt="4" custLinFactNeighborX="7614" custLinFactNeighborY="1549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CA89F87-A212-4AE6-A8CD-DEA930AB7466}" type="pres">
      <dgm:prSet presAssocID="{EBD2644D-A48B-4BCB-B85F-93AF8D5E2A69}" presName="rootConnector" presStyleLbl="node2" presStyleIdx="0" presStyleCnt="0"/>
      <dgm:spPr/>
      <dgm:t>
        <a:bodyPr/>
        <a:lstStyle/>
        <a:p>
          <a:endParaRPr lang="en-US"/>
        </a:p>
      </dgm:t>
    </dgm:pt>
    <dgm:pt modelId="{B947E26F-51E8-4731-87FC-5D34DAEF6FA8}" type="pres">
      <dgm:prSet presAssocID="{EBD2644D-A48B-4BCB-B85F-93AF8D5E2A69}" presName="hierChild4" presStyleCnt="0"/>
      <dgm:spPr/>
    </dgm:pt>
    <dgm:pt modelId="{B27D448F-1E3C-43A2-9BB1-3D6AE59A434B}" type="pres">
      <dgm:prSet presAssocID="{B5463BC7-E56D-4C8A-9169-71D3041500B7}" presName="Name37" presStyleLbl="parChTrans1D3" presStyleIdx="0" presStyleCnt="2"/>
      <dgm:spPr/>
      <dgm:t>
        <a:bodyPr/>
        <a:lstStyle/>
        <a:p>
          <a:endParaRPr lang="en-US"/>
        </a:p>
      </dgm:t>
    </dgm:pt>
    <dgm:pt modelId="{0FCC5912-27D2-4445-BA38-0E99211D9B5B}" type="pres">
      <dgm:prSet presAssocID="{AB57E094-BCE4-466F-B0D4-1DC2EB44135A}" presName="hierRoot2" presStyleCnt="0">
        <dgm:presLayoutVars>
          <dgm:hierBranch val="init"/>
        </dgm:presLayoutVars>
      </dgm:prSet>
      <dgm:spPr/>
    </dgm:pt>
    <dgm:pt modelId="{30360477-D8F9-4887-8045-139AB8B60D8E}" type="pres">
      <dgm:prSet presAssocID="{AB57E094-BCE4-466F-B0D4-1DC2EB44135A}" presName="rootComposite" presStyleCnt="0"/>
      <dgm:spPr/>
    </dgm:pt>
    <dgm:pt modelId="{5FFE8F23-D24F-4358-99BD-A9920DE7FE6C}" type="pres">
      <dgm:prSet presAssocID="{AB57E094-BCE4-466F-B0D4-1DC2EB44135A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A294842-ABA9-4116-AD96-5786434B8FF3}" type="pres">
      <dgm:prSet presAssocID="{AB57E094-BCE4-466F-B0D4-1DC2EB44135A}" presName="titleText2" presStyleLbl="fgAcc1" presStyleIdx="2" presStyleCnt="4" custLinFactNeighborX="6104" custLinFactNeighborY="351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D349425-44DA-4D68-9595-C76A69D1B6E0}" type="pres">
      <dgm:prSet presAssocID="{AB57E094-BCE4-466F-B0D4-1DC2EB44135A}" presName="rootConnector" presStyleLbl="node3" presStyleIdx="0" presStyleCnt="0"/>
      <dgm:spPr/>
      <dgm:t>
        <a:bodyPr/>
        <a:lstStyle/>
        <a:p>
          <a:endParaRPr lang="en-US"/>
        </a:p>
      </dgm:t>
    </dgm:pt>
    <dgm:pt modelId="{41FB2B8A-2B86-49B9-B748-6915567F0B1E}" type="pres">
      <dgm:prSet presAssocID="{AB57E094-BCE4-466F-B0D4-1DC2EB44135A}" presName="hierChild4" presStyleCnt="0"/>
      <dgm:spPr/>
    </dgm:pt>
    <dgm:pt modelId="{E527853D-D1E0-4C60-B580-5C6437BB1F10}" type="pres">
      <dgm:prSet presAssocID="{AB57E094-BCE4-466F-B0D4-1DC2EB44135A}" presName="hierChild5" presStyleCnt="0"/>
      <dgm:spPr/>
    </dgm:pt>
    <dgm:pt modelId="{F50B5A7E-2858-4F1F-BF60-FD012AD2A399}" type="pres">
      <dgm:prSet presAssocID="{EA11E949-E2A1-470A-B653-69B92C34211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E2F5E539-C9B5-4239-924B-37C48E07145F}" type="pres">
      <dgm:prSet presAssocID="{F7F3A8D3-0AE2-47E9-B547-23A46908CFBB}" presName="hierRoot2" presStyleCnt="0">
        <dgm:presLayoutVars>
          <dgm:hierBranch val="init"/>
        </dgm:presLayoutVars>
      </dgm:prSet>
      <dgm:spPr/>
    </dgm:pt>
    <dgm:pt modelId="{E20B06C0-727E-432D-97A6-A41FC70BE25D}" type="pres">
      <dgm:prSet presAssocID="{F7F3A8D3-0AE2-47E9-B547-23A46908CFBB}" presName="rootComposite" presStyleCnt="0"/>
      <dgm:spPr/>
    </dgm:pt>
    <dgm:pt modelId="{67FA03BD-063E-46C9-8835-216B3497A7D3}" type="pres">
      <dgm:prSet presAssocID="{F7F3A8D3-0AE2-47E9-B547-23A46908CFBB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4307E61-851E-4DF2-8682-3AF61828104B}" type="pres">
      <dgm:prSet presAssocID="{F7F3A8D3-0AE2-47E9-B547-23A46908CFBB}" presName="titleText2" presStyleLbl="fgAcc1" presStyleIdx="3" presStyleCnt="4" custScaleX="108491" custScaleY="95840" custLinFactNeighborX="4087" custLinFactNeighborY="351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9854206-73F7-4FE3-A2E5-D410E8648FB9}" type="pres">
      <dgm:prSet presAssocID="{F7F3A8D3-0AE2-47E9-B547-23A46908CFBB}" presName="rootConnector" presStyleLbl="node3" presStyleIdx="0" presStyleCnt="0"/>
      <dgm:spPr/>
      <dgm:t>
        <a:bodyPr/>
        <a:lstStyle/>
        <a:p>
          <a:endParaRPr lang="en-US"/>
        </a:p>
      </dgm:t>
    </dgm:pt>
    <dgm:pt modelId="{EBA6F0DF-71D2-438E-9EE7-DDB6ABCAD997}" type="pres">
      <dgm:prSet presAssocID="{F7F3A8D3-0AE2-47E9-B547-23A46908CFBB}" presName="hierChild4" presStyleCnt="0"/>
      <dgm:spPr/>
    </dgm:pt>
    <dgm:pt modelId="{3DE338B1-99E6-44D6-9A6B-828324228DB8}" type="pres">
      <dgm:prSet presAssocID="{F7F3A8D3-0AE2-47E9-B547-23A46908CFBB}" presName="hierChild5" presStyleCnt="0"/>
      <dgm:spPr/>
    </dgm:pt>
    <dgm:pt modelId="{4DEAE99D-739A-4CCC-954A-63731EE41D08}" type="pres">
      <dgm:prSet presAssocID="{EBD2644D-A48B-4BCB-B85F-93AF8D5E2A69}" presName="hierChild5" presStyleCnt="0"/>
      <dgm:spPr/>
    </dgm:pt>
    <dgm:pt modelId="{159FE157-5F2A-4AC7-87D6-1D295D03C88E}" type="pres">
      <dgm:prSet presAssocID="{CA3D31C8-ECAC-4917-833A-6ABEB67D9711}" presName="hierChild3" presStyleCnt="0"/>
      <dgm:spPr/>
    </dgm:pt>
  </dgm:ptLst>
  <dgm:cxnLst>
    <dgm:cxn modelId="{681D4666-76DD-49CF-8CBA-CEFCF35E57D9}" type="presOf" srcId="{CA3D31C8-ECAC-4917-833A-6ABEB67D9711}" destId="{04183173-91A4-4434-A9F9-A2F7D385D517}" srcOrd="0" destOrd="0" presId="urn:microsoft.com/office/officeart/2008/layout/NameandTitleOrganizationalChart"/>
    <dgm:cxn modelId="{0142082A-C386-40EA-8266-7A7C517D5436}" type="presOf" srcId="{9D24F624-5CD9-4A11-AF7D-39483E0BA859}" destId="{C5018231-CBBE-4CA0-80D0-44741EAA641D}" srcOrd="0" destOrd="0" presId="urn:microsoft.com/office/officeart/2008/layout/NameandTitleOrganizationalChart"/>
    <dgm:cxn modelId="{F2E5944B-9A95-49D1-A85B-D98518B7F160}" srcId="{EBD2644D-A48B-4BCB-B85F-93AF8D5E2A69}" destId="{AB57E094-BCE4-466F-B0D4-1DC2EB44135A}" srcOrd="0" destOrd="0" parTransId="{B5463BC7-E56D-4C8A-9169-71D3041500B7}" sibTransId="{96115628-825C-47C2-A656-0A35061DBB15}"/>
    <dgm:cxn modelId="{9069FEE2-036A-4292-B25B-02ED5B5116BA}" srcId="{9D24F624-5CD9-4A11-AF7D-39483E0BA859}" destId="{CA3D31C8-ECAC-4917-833A-6ABEB67D9711}" srcOrd="0" destOrd="0" parTransId="{E51E98B8-38F0-481F-8F7B-626998B3E231}" sibTransId="{40902079-4119-462F-A06C-6351E91D1B39}"/>
    <dgm:cxn modelId="{815086E7-FBD7-4FA6-81FA-E6EE8BFDA05E}" type="presOf" srcId="{96115628-825C-47C2-A656-0A35061DBB15}" destId="{7A294842-ABA9-4116-AD96-5786434B8FF3}" srcOrd="0" destOrd="0" presId="urn:microsoft.com/office/officeart/2008/layout/NameandTitleOrganizationalChart"/>
    <dgm:cxn modelId="{9B9BC57C-11D9-48EA-8D43-830519F7C036}" type="presOf" srcId="{AB57E094-BCE4-466F-B0D4-1DC2EB44135A}" destId="{1D349425-44DA-4D68-9595-C76A69D1B6E0}" srcOrd="1" destOrd="0" presId="urn:microsoft.com/office/officeart/2008/layout/NameandTitleOrganizationalChart"/>
    <dgm:cxn modelId="{37B7C294-FF0E-4188-9FB1-5725A1E30701}" srcId="{CA3D31C8-ECAC-4917-833A-6ABEB67D9711}" destId="{864913E9-B349-4F17-833C-CF4C742C5EED}" srcOrd="0" destOrd="0" parTransId="{4AD287DF-DE9A-4D7F-B23B-E253CED30E3A}" sibTransId="{DBF0D84E-A10A-4E1F-90F0-94AA71905F14}"/>
    <dgm:cxn modelId="{B961AA07-7311-4C54-8CD0-ABAB7A0E21B3}" type="presOf" srcId="{BC2B47FA-A086-46BB-B5A6-777556067FA4}" destId="{1264F8F7-E2F1-42C1-862F-C00C61956DFD}" srcOrd="0" destOrd="0" presId="urn:microsoft.com/office/officeart/2008/layout/NameandTitleOrganizationalChart"/>
    <dgm:cxn modelId="{77E4B15A-63E6-4E46-A488-3AD38FBB788A}" type="presOf" srcId="{EA11E949-E2A1-470A-B653-69B92C342116}" destId="{F50B5A7E-2858-4F1F-BF60-FD012AD2A399}" srcOrd="0" destOrd="0" presId="urn:microsoft.com/office/officeart/2008/layout/NameandTitleOrganizationalChart"/>
    <dgm:cxn modelId="{5BB89E25-C976-4E0D-BF2E-BD8DEE15C636}" type="presOf" srcId="{AB57E094-BCE4-466F-B0D4-1DC2EB44135A}" destId="{5FFE8F23-D24F-4358-99BD-A9920DE7FE6C}" srcOrd="0" destOrd="0" presId="urn:microsoft.com/office/officeart/2008/layout/NameandTitleOrganizationalChart"/>
    <dgm:cxn modelId="{11E5B09C-589F-4DF9-8CE5-F322EACE5F98}" type="presOf" srcId="{864913E9-B349-4F17-833C-CF4C742C5EED}" destId="{6A89C2AD-C87F-4023-9F10-66FED8A2498A}" srcOrd="1" destOrd="0" presId="urn:microsoft.com/office/officeart/2008/layout/NameandTitleOrganizationalChart"/>
    <dgm:cxn modelId="{7B858151-CA7B-45E6-B2D8-1AF3FB181C7D}" type="presOf" srcId="{F7F3A8D3-0AE2-47E9-B547-23A46908CFBB}" destId="{67FA03BD-063E-46C9-8835-216B3497A7D3}" srcOrd="0" destOrd="0" presId="urn:microsoft.com/office/officeart/2008/layout/NameandTitleOrganizationalChart"/>
    <dgm:cxn modelId="{2D07D3FB-42A4-4808-8191-CCB60AD6B63E}" type="presOf" srcId="{EBD2644D-A48B-4BCB-B85F-93AF8D5E2A69}" destId="{1CA89F87-A212-4AE6-A8CD-DEA930AB7466}" srcOrd="1" destOrd="0" presId="urn:microsoft.com/office/officeart/2008/layout/NameandTitleOrganizationalChart"/>
    <dgm:cxn modelId="{D65D88A2-8B29-47C0-BBB8-60CFD0BF68DD}" type="presOf" srcId="{EBD2644D-A48B-4BCB-B85F-93AF8D5E2A69}" destId="{D4C1EDA8-EF3E-4FC1-B1B4-6FD703B52597}" srcOrd="0" destOrd="0" presId="urn:microsoft.com/office/officeart/2008/layout/NameandTitleOrganizationalChart"/>
    <dgm:cxn modelId="{2F1924E0-3DA3-4729-95D9-CD990326840C}" type="presOf" srcId="{4AD287DF-DE9A-4D7F-B23B-E253CED30E3A}" destId="{4679A9EC-0839-47EF-99BA-D1DD2113E37D}" srcOrd="0" destOrd="0" presId="urn:microsoft.com/office/officeart/2008/layout/NameandTitleOrganizationalChart"/>
    <dgm:cxn modelId="{E40FC24B-DCF2-4821-B296-F1CA5FB98743}" type="presOf" srcId="{A9DE2D81-543E-4FB4-A75B-4BF4BB5142B3}" destId="{2F53AA2E-1DA9-405C-A919-9B1EAF3033DF}" srcOrd="0" destOrd="0" presId="urn:microsoft.com/office/officeart/2008/layout/NameandTitleOrganizationalChart"/>
    <dgm:cxn modelId="{0554A8E0-A6E5-4F97-BA0D-C884E2768697}" type="presOf" srcId="{864913E9-B349-4F17-833C-CF4C742C5EED}" destId="{11827DED-24D6-4C19-9F3A-F5FC46115BC5}" srcOrd="0" destOrd="0" presId="urn:microsoft.com/office/officeart/2008/layout/NameandTitleOrganizationalChart"/>
    <dgm:cxn modelId="{A3819531-3199-4865-AD53-F538B099ED87}" srcId="{CA3D31C8-ECAC-4917-833A-6ABEB67D9711}" destId="{EBD2644D-A48B-4BCB-B85F-93AF8D5E2A69}" srcOrd="1" destOrd="0" parTransId="{BC2B47FA-A086-46BB-B5A6-777556067FA4}" sibTransId="{A9DE2D81-543E-4FB4-A75B-4BF4BB5142B3}"/>
    <dgm:cxn modelId="{E04C7F66-9089-4B42-8835-8680A5A6A21B}" type="presOf" srcId="{CA3D31C8-ECAC-4917-833A-6ABEB67D9711}" destId="{31E1BA41-D2DD-4E95-8E23-C697417DC0B8}" srcOrd="1" destOrd="0" presId="urn:microsoft.com/office/officeart/2008/layout/NameandTitleOrganizationalChart"/>
    <dgm:cxn modelId="{DBA8B5D7-9F4D-4E93-BF62-8C12E43E6FC9}" type="presOf" srcId="{DBF0D84E-A10A-4E1F-90F0-94AA71905F14}" destId="{CF4D50D8-55BC-4263-AE5E-D49E5158D489}" srcOrd="0" destOrd="0" presId="urn:microsoft.com/office/officeart/2008/layout/NameandTitleOrganizationalChart"/>
    <dgm:cxn modelId="{3116E1B1-3BAE-495D-BCC3-3B80DFA11C7C}" type="presOf" srcId="{F7F3A8D3-0AE2-47E9-B547-23A46908CFBB}" destId="{D9854206-73F7-4FE3-A2E5-D410E8648FB9}" srcOrd="1" destOrd="0" presId="urn:microsoft.com/office/officeart/2008/layout/NameandTitleOrganizationalChart"/>
    <dgm:cxn modelId="{41BB50EA-0A35-48BD-9A15-0FAD85922558}" type="presOf" srcId="{52818EBB-86F0-4D13-89A9-2E437E247CBD}" destId="{84307E61-851E-4DF2-8682-3AF61828104B}" srcOrd="0" destOrd="0" presId="urn:microsoft.com/office/officeart/2008/layout/NameandTitleOrganizationalChart"/>
    <dgm:cxn modelId="{D5752B86-A3AF-497D-A56A-26549C6FE44A}" srcId="{EBD2644D-A48B-4BCB-B85F-93AF8D5E2A69}" destId="{F7F3A8D3-0AE2-47E9-B547-23A46908CFBB}" srcOrd="1" destOrd="0" parTransId="{EA11E949-E2A1-470A-B653-69B92C342116}" sibTransId="{52818EBB-86F0-4D13-89A9-2E437E247CBD}"/>
    <dgm:cxn modelId="{70EB5856-51DD-4A53-A995-955BA15AD6AC}" type="presOf" srcId="{B5463BC7-E56D-4C8A-9169-71D3041500B7}" destId="{B27D448F-1E3C-43A2-9BB1-3D6AE59A434B}" srcOrd="0" destOrd="0" presId="urn:microsoft.com/office/officeart/2008/layout/NameandTitleOrganizationalChart"/>
    <dgm:cxn modelId="{19DE44D3-8974-4F77-972F-30F6D6328574}" type="presOf" srcId="{40902079-4119-462F-A06C-6351E91D1B39}" destId="{D466E24B-21C2-49F6-80EF-8E25275A083C}" srcOrd="0" destOrd="0" presId="urn:microsoft.com/office/officeart/2008/layout/NameandTitleOrganizationalChart"/>
    <dgm:cxn modelId="{1D86B7D4-1E25-405B-922B-B124C260890E}" type="presParOf" srcId="{C5018231-CBBE-4CA0-80D0-44741EAA641D}" destId="{B07F6295-C63F-4467-B112-B968AA652416}" srcOrd="0" destOrd="0" presId="urn:microsoft.com/office/officeart/2008/layout/NameandTitleOrganizationalChart"/>
    <dgm:cxn modelId="{95194BCA-2594-40B6-A58C-D86CDFFC3D91}" type="presParOf" srcId="{B07F6295-C63F-4467-B112-B968AA652416}" destId="{FA9193AD-5A23-4376-80E3-BF61AEEECD3E}" srcOrd="0" destOrd="0" presId="urn:microsoft.com/office/officeart/2008/layout/NameandTitleOrganizationalChart"/>
    <dgm:cxn modelId="{AA2FA9EF-0AFE-4B0C-A571-017D983C07B0}" type="presParOf" srcId="{FA9193AD-5A23-4376-80E3-BF61AEEECD3E}" destId="{04183173-91A4-4434-A9F9-A2F7D385D517}" srcOrd="0" destOrd="0" presId="urn:microsoft.com/office/officeart/2008/layout/NameandTitleOrganizationalChart"/>
    <dgm:cxn modelId="{E7D2E701-8391-4D48-B9EF-4E11C1656925}" type="presParOf" srcId="{FA9193AD-5A23-4376-80E3-BF61AEEECD3E}" destId="{D466E24B-21C2-49F6-80EF-8E25275A083C}" srcOrd="1" destOrd="0" presId="urn:microsoft.com/office/officeart/2008/layout/NameandTitleOrganizationalChart"/>
    <dgm:cxn modelId="{6DDAA35C-36A7-4463-A753-EA4F9B28864B}" type="presParOf" srcId="{FA9193AD-5A23-4376-80E3-BF61AEEECD3E}" destId="{31E1BA41-D2DD-4E95-8E23-C697417DC0B8}" srcOrd="2" destOrd="0" presId="urn:microsoft.com/office/officeart/2008/layout/NameandTitleOrganizationalChart"/>
    <dgm:cxn modelId="{F1AB9CA7-7749-444E-8B2D-AC4568293439}" type="presParOf" srcId="{B07F6295-C63F-4467-B112-B968AA652416}" destId="{55798A7A-6B99-4B7E-9E7F-3DBDF07E819F}" srcOrd="1" destOrd="0" presId="urn:microsoft.com/office/officeart/2008/layout/NameandTitleOrganizationalChart"/>
    <dgm:cxn modelId="{E34CF7D1-5928-410F-9E8D-FD952E73A4B7}" type="presParOf" srcId="{55798A7A-6B99-4B7E-9E7F-3DBDF07E819F}" destId="{4679A9EC-0839-47EF-99BA-D1DD2113E37D}" srcOrd="0" destOrd="0" presId="urn:microsoft.com/office/officeart/2008/layout/NameandTitleOrganizationalChart"/>
    <dgm:cxn modelId="{9CD0FFB5-0C7D-4281-BDEC-7C956A27F489}" type="presParOf" srcId="{55798A7A-6B99-4B7E-9E7F-3DBDF07E819F}" destId="{B6AD9317-C9DD-47C9-ACB9-E5F5FF9E9B01}" srcOrd="1" destOrd="0" presId="urn:microsoft.com/office/officeart/2008/layout/NameandTitleOrganizationalChart"/>
    <dgm:cxn modelId="{B9365C60-16D2-4B45-9CD7-DF8E331918F9}" type="presParOf" srcId="{B6AD9317-C9DD-47C9-ACB9-E5F5FF9E9B01}" destId="{55F74806-E3CD-4644-8FEB-03F109703124}" srcOrd="0" destOrd="0" presId="urn:microsoft.com/office/officeart/2008/layout/NameandTitleOrganizationalChart"/>
    <dgm:cxn modelId="{E13CF63C-8C7D-4D3D-88C7-F1EE8DC2501A}" type="presParOf" srcId="{55F74806-E3CD-4644-8FEB-03F109703124}" destId="{11827DED-24D6-4C19-9F3A-F5FC46115BC5}" srcOrd="0" destOrd="0" presId="urn:microsoft.com/office/officeart/2008/layout/NameandTitleOrganizationalChart"/>
    <dgm:cxn modelId="{68FF7C43-53B6-4D6C-955B-F180F3D613EA}" type="presParOf" srcId="{55F74806-E3CD-4644-8FEB-03F109703124}" destId="{CF4D50D8-55BC-4263-AE5E-D49E5158D489}" srcOrd="1" destOrd="0" presId="urn:microsoft.com/office/officeart/2008/layout/NameandTitleOrganizationalChart"/>
    <dgm:cxn modelId="{06DCE593-C1E4-4FF8-A82D-B2CE1FC1B082}" type="presParOf" srcId="{55F74806-E3CD-4644-8FEB-03F109703124}" destId="{6A89C2AD-C87F-4023-9F10-66FED8A2498A}" srcOrd="2" destOrd="0" presId="urn:microsoft.com/office/officeart/2008/layout/NameandTitleOrganizationalChart"/>
    <dgm:cxn modelId="{C773ACEC-6FA8-4B9D-8C4D-2467F6FE9991}" type="presParOf" srcId="{B6AD9317-C9DD-47C9-ACB9-E5F5FF9E9B01}" destId="{5FA272A4-8D64-41D5-854B-F31F2B4B6662}" srcOrd="1" destOrd="0" presId="urn:microsoft.com/office/officeart/2008/layout/NameandTitleOrganizationalChart"/>
    <dgm:cxn modelId="{E98E6121-56E4-46A8-BE60-01F59CF57E1B}" type="presParOf" srcId="{B6AD9317-C9DD-47C9-ACB9-E5F5FF9E9B01}" destId="{849EC7E7-E775-460D-B5F8-51554B2BA8C7}" srcOrd="2" destOrd="0" presId="urn:microsoft.com/office/officeart/2008/layout/NameandTitleOrganizationalChart"/>
    <dgm:cxn modelId="{60FC7C6E-C206-4A98-87E1-B4A0BAAE9EFA}" type="presParOf" srcId="{55798A7A-6B99-4B7E-9E7F-3DBDF07E819F}" destId="{1264F8F7-E2F1-42C1-862F-C00C61956DFD}" srcOrd="2" destOrd="0" presId="urn:microsoft.com/office/officeart/2008/layout/NameandTitleOrganizationalChart"/>
    <dgm:cxn modelId="{36AFC5A2-A66A-4FB0-BEC0-6A42EEC8A044}" type="presParOf" srcId="{55798A7A-6B99-4B7E-9E7F-3DBDF07E819F}" destId="{8BA3C1A1-2AD0-4216-A3BA-63537206EF15}" srcOrd="3" destOrd="0" presId="urn:microsoft.com/office/officeart/2008/layout/NameandTitleOrganizationalChart"/>
    <dgm:cxn modelId="{CF3E3398-EE4F-464E-A453-4DD1138A1B97}" type="presParOf" srcId="{8BA3C1A1-2AD0-4216-A3BA-63537206EF15}" destId="{65C4760C-DDD4-491B-B0BE-41C352E5A96E}" srcOrd="0" destOrd="0" presId="urn:microsoft.com/office/officeart/2008/layout/NameandTitleOrganizationalChart"/>
    <dgm:cxn modelId="{76B4A69C-309A-4AA5-AC3C-FCBF92CB7A3C}" type="presParOf" srcId="{65C4760C-DDD4-491B-B0BE-41C352E5A96E}" destId="{D4C1EDA8-EF3E-4FC1-B1B4-6FD703B52597}" srcOrd="0" destOrd="0" presId="urn:microsoft.com/office/officeart/2008/layout/NameandTitleOrganizationalChart"/>
    <dgm:cxn modelId="{FBFD7CE3-9E3B-4E85-A8B8-7414F3728985}" type="presParOf" srcId="{65C4760C-DDD4-491B-B0BE-41C352E5A96E}" destId="{2F53AA2E-1DA9-405C-A919-9B1EAF3033DF}" srcOrd="1" destOrd="0" presId="urn:microsoft.com/office/officeart/2008/layout/NameandTitleOrganizationalChart"/>
    <dgm:cxn modelId="{264EBA29-87F5-41B6-8580-13C319D2F77B}" type="presParOf" srcId="{65C4760C-DDD4-491B-B0BE-41C352E5A96E}" destId="{1CA89F87-A212-4AE6-A8CD-DEA930AB7466}" srcOrd="2" destOrd="0" presId="urn:microsoft.com/office/officeart/2008/layout/NameandTitleOrganizationalChart"/>
    <dgm:cxn modelId="{133A9BB3-88EB-49AC-996A-9B6CA631FA21}" type="presParOf" srcId="{8BA3C1A1-2AD0-4216-A3BA-63537206EF15}" destId="{B947E26F-51E8-4731-87FC-5D34DAEF6FA8}" srcOrd="1" destOrd="0" presId="urn:microsoft.com/office/officeart/2008/layout/NameandTitleOrganizationalChart"/>
    <dgm:cxn modelId="{B867D94A-D9AD-4A38-8971-FCD648241F3D}" type="presParOf" srcId="{B947E26F-51E8-4731-87FC-5D34DAEF6FA8}" destId="{B27D448F-1E3C-43A2-9BB1-3D6AE59A434B}" srcOrd="0" destOrd="0" presId="urn:microsoft.com/office/officeart/2008/layout/NameandTitleOrganizationalChart"/>
    <dgm:cxn modelId="{1489E281-0C53-4A5C-B81D-C3725970E498}" type="presParOf" srcId="{B947E26F-51E8-4731-87FC-5D34DAEF6FA8}" destId="{0FCC5912-27D2-4445-BA38-0E99211D9B5B}" srcOrd="1" destOrd="0" presId="urn:microsoft.com/office/officeart/2008/layout/NameandTitleOrganizationalChart"/>
    <dgm:cxn modelId="{AF17FBD2-BD74-45F1-8503-473CD4FABF81}" type="presParOf" srcId="{0FCC5912-27D2-4445-BA38-0E99211D9B5B}" destId="{30360477-D8F9-4887-8045-139AB8B60D8E}" srcOrd="0" destOrd="0" presId="urn:microsoft.com/office/officeart/2008/layout/NameandTitleOrganizationalChart"/>
    <dgm:cxn modelId="{8EBDC8DF-F55C-44B3-B565-AB4F3C846294}" type="presParOf" srcId="{30360477-D8F9-4887-8045-139AB8B60D8E}" destId="{5FFE8F23-D24F-4358-99BD-A9920DE7FE6C}" srcOrd="0" destOrd="0" presId="urn:microsoft.com/office/officeart/2008/layout/NameandTitleOrganizationalChart"/>
    <dgm:cxn modelId="{4E9A41A5-EB48-4312-8DBD-7CE8A1400ECF}" type="presParOf" srcId="{30360477-D8F9-4887-8045-139AB8B60D8E}" destId="{7A294842-ABA9-4116-AD96-5786434B8FF3}" srcOrd="1" destOrd="0" presId="urn:microsoft.com/office/officeart/2008/layout/NameandTitleOrganizationalChart"/>
    <dgm:cxn modelId="{72CDFB2E-C842-4037-B5AE-C2DB7A5DAB26}" type="presParOf" srcId="{30360477-D8F9-4887-8045-139AB8B60D8E}" destId="{1D349425-44DA-4D68-9595-C76A69D1B6E0}" srcOrd="2" destOrd="0" presId="urn:microsoft.com/office/officeart/2008/layout/NameandTitleOrganizationalChart"/>
    <dgm:cxn modelId="{A0904496-670E-449A-8F07-A4B34C738475}" type="presParOf" srcId="{0FCC5912-27D2-4445-BA38-0E99211D9B5B}" destId="{41FB2B8A-2B86-49B9-B748-6915567F0B1E}" srcOrd="1" destOrd="0" presId="urn:microsoft.com/office/officeart/2008/layout/NameandTitleOrganizationalChart"/>
    <dgm:cxn modelId="{C2969E55-6366-4227-B641-50F6D0B99409}" type="presParOf" srcId="{0FCC5912-27D2-4445-BA38-0E99211D9B5B}" destId="{E527853D-D1E0-4C60-B580-5C6437BB1F10}" srcOrd="2" destOrd="0" presId="urn:microsoft.com/office/officeart/2008/layout/NameandTitleOrganizationalChart"/>
    <dgm:cxn modelId="{C8F64185-03CE-4699-B6CF-72FC03B59E3A}" type="presParOf" srcId="{B947E26F-51E8-4731-87FC-5D34DAEF6FA8}" destId="{F50B5A7E-2858-4F1F-BF60-FD012AD2A399}" srcOrd="2" destOrd="0" presId="urn:microsoft.com/office/officeart/2008/layout/NameandTitleOrganizationalChart"/>
    <dgm:cxn modelId="{1151D06C-9932-4F68-9C75-BEFDC9EB6DAD}" type="presParOf" srcId="{B947E26F-51E8-4731-87FC-5D34DAEF6FA8}" destId="{E2F5E539-C9B5-4239-924B-37C48E07145F}" srcOrd="3" destOrd="0" presId="urn:microsoft.com/office/officeart/2008/layout/NameandTitleOrganizationalChart"/>
    <dgm:cxn modelId="{ED634AF7-98EB-438E-A724-27EB5EED5916}" type="presParOf" srcId="{E2F5E539-C9B5-4239-924B-37C48E07145F}" destId="{E20B06C0-727E-432D-97A6-A41FC70BE25D}" srcOrd="0" destOrd="0" presId="urn:microsoft.com/office/officeart/2008/layout/NameandTitleOrganizationalChart"/>
    <dgm:cxn modelId="{4F06E3E2-11AB-4EA0-968F-35174AA726D4}" type="presParOf" srcId="{E20B06C0-727E-432D-97A6-A41FC70BE25D}" destId="{67FA03BD-063E-46C9-8835-216B3497A7D3}" srcOrd="0" destOrd="0" presId="urn:microsoft.com/office/officeart/2008/layout/NameandTitleOrganizationalChart"/>
    <dgm:cxn modelId="{522DB377-7F93-44B4-81B1-A396432ACA0E}" type="presParOf" srcId="{E20B06C0-727E-432D-97A6-A41FC70BE25D}" destId="{84307E61-851E-4DF2-8682-3AF61828104B}" srcOrd="1" destOrd="0" presId="urn:microsoft.com/office/officeart/2008/layout/NameandTitleOrganizationalChart"/>
    <dgm:cxn modelId="{F8ADA1E9-9CAA-4B9E-B5B1-75F4F7BD52A2}" type="presParOf" srcId="{E20B06C0-727E-432D-97A6-A41FC70BE25D}" destId="{D9854206-73F7-4FE3-A2E5-D410E8648FB9}" srcOrd="2" destOrd="0" presId="urn:microsoft.com/office/officeart/2008/layout/NameandTitleOrganizationalChart"/>
    <dgm:cxn modelId="{705CCAD3-2980-43B6-8256-AA76DB1FBF1C}" type="presParOf" srcId="{E2F5E539-C9B5-4239-924B-37C48E07145F}" destId="{EBA6F0DF-71D2-438E-9EE7-DDB6ABCAD997}" srcOrd="1" destOrd="0" presId="urn:microsoft.com/office/officeart/2008/layout/NameandTitleOrganizationalChart"/>
    <dgm:cxn modelId="{5E1C8115-68C7-4F8A-9187-7B55D550B0E2}" type="presParOf" srcId="{E2F5E539-C9B5-4239-924B-37C48E07145F}" destId="{3DE338B1-99E6-44D6-9A6B-828324228DB8}" srcOrd="2" destOrd="0" presId="urn:microsoft.com/office/officeart/2008/layout/NameandTitleOrganizationalChart"/>
    <dgm:cxn modelId="{0B5AA055-DFD9-400F-A3CA-9CC77610D8F2}" type="presParOf" srcId="{8BA3C1A1-2AD0-4216-A3BA-63537206EF15}" destId="{4DEAE99D-739A-4CCC-954A-63731EE41D08}" srcOrd="2" destOrd="0" presId="urn:microsoft.com/office/officeart/2008/layout/NameandTitleOrganizationalChart"/>
    <dgm:cxn modelId="{C400E1E1-3AFE-422C-BA25-D453A428ACA3}" type="presParOf" srcId="{B07F6295-C63F-4467-B112-B968AA652416}" destId="{159FE157-5F2A-4AC7-87D6-1D295D03C88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24F624-5CD9-4A11-AF7D-39483E0BA859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A3D31C8-ECAC-4917-833A-6ABEB67D9711}">
      <dgm:prSet phldrT="[Text]" custT="1"/>
      <dgm:spPr/>
      <dgm:t>
        <a:bodyPr/>
        <a:lstStyle/>
        <a:p>
          <a:r>
            <a:rPr lang="en-US" sz="2800" dirty="0" smtClean="0"/>
            <a:t>3,157</a:t>
          </a:r>
          <a:endParaRPr lang="en-US" sz="2800" dirty="0"/>
        </a:p>
      </dgm:t>
    </dgm:pt>
    <dgm:pt modelId="{E51E98B8-38F0-481F-8F7B-626998B3E231}" type="parTrans" cxnId="{9069FEE2-036A-4292-B25B-02ED5B5116BA}">
      <dgm:prSet/>
      <dgm:spPr/>
      <dgm:t>
        <a:bodyPr/>
        <a:lstStyle/>
        <a:p>
          <a:endParaRPr lang="en-US"/>
        </a:p>
      </dgm:t>
    </dgm:pt>
    <dgm:pt modelId="{40902079-4119-462F-A06C-6351E91D1B39}" type="sibTrans" cxnId="{9069FEE2-036A-4292-B25B-02ED5B5116BA}">
      <dgm:prSet/>
      <dgm:spPr/>
      <dgm:t>
        <a:bodyPr/>
        <a:lstStyle/>
        <a:p>
          <a:r>
            <a:rPr lang="en-US" dirty="0" smtClean="0"/>
            <a:t>2015-16 Cohort </a:t>
          </a:r>
          <a:endParaRPr lang="en-US" dirty="0"/>
        </a:p>
      </dgm:t>
    </dgm:pt>
    <dgm:pt modelId="{864913E9-B349-4F17-833C-CF4C742C5EED}">
      <dgm:prSet phldrT="[Text]"/>
      <dgm:spPr/>
      <dgm:t>
        <a:bodyPr/>
        <a:lstStyle/>
        <a:p>
          <a:r>
            <a:rPr lang="en-US" dirty="0" smtClean="0"/>
            <a:t>745</a:t>
          </a:r>
        </a:p>
        <a:p>
          <a:r>
            <a:rPr lang="en-US" dirty="0" smtClean="0"/>
            <a:t>24%</a:t>
          </a:r>
          <a:endParaRPr lang="en-US" dirty="0"/>
        </a:p>
      </dgm:t>
    </dgm:pt>
    <dgm:pt modelId="{4AD287DF-DE9A-4D7F-B23B-E253CED30E3A}" type="parTrans" cxnId="{37B7C294-FF0E-4188-9FB1-5725A1E30701}">
      <dgm:prSet/>
      <dgm:spPr/>
      <dgm:t>
        <a:bodyPr/>
        <a:lstStyle/>
        <a:p>
          <a:endParaRPr lang="en-US"/>
        </a:p>
      </dgm:t>
    </dgm:pt>
    <dgm:pt modelId="{DBF0D84E-A10A-4E1F-90F0-94AA71905F14}" type="sibTrans" cxnId="{37B7C294-FF0E-4188-9FB1-5725A1E30701}">
      <dgm:prSet custT="1"/>
      <dgm:spPr/>
      <dgm:t>
        <a:bodyPr/>
        <a:lstStyle/>
        <a:p>
          <a:pPr algn="ctr"/>
          <a:r>
            <a:rPr lang="en-US" sz="2000" dirty="0" smtClean="0"/>
            <a:t>Completed</a:t>
          </a:r>
          <a:endParaRPr lang="en-US" sz="2000" dirty="0"/>
        </a:p>
      </dgm:t>
    </dgm:pt>
    <dgm:pt modelId="{EBD2644D-A48B-4BCB-B85F-93AF8D5E2A69}">
      <dgm:prSet phldrT="[Text]"/>
      <dgm:spPr/>
      <dgm:t>
        <a:bodyPr/>
        <a:lstStyle/>
        <a:p>
          <a:r>
            <a:rPr lang="en-US" dirty="0" smtClean="0"/>
            <a:t>2,412</a:t>
          </a:r>
        </a:p>
        <a:p>
          <a:r>
            <a:rPr lang="en-US" dirty="0" smtClean="0"/>
            <a:t>76%</a:t>
          </a:r>
          <a:endParaRPr lang="en-US" dirty="0"/>
        </a:p>
      </dgm:t>
    </dgm:pt>
    <dgm:pt modelId="{BC2B47FA-A086-46BB-B5A6-777556067FA4}" type="parTrans" cxnId="{A3819531-3199-4865-AD53-F538B099ED87}">
      <dgm:prSet/>
      <dgm:spPr/>
      <dgm:t>
        <a:bodyPr/>
        <a:lstStyle/>
        <a:p>
          <a:endParaRPr lang="en-US"/>
        </a:p>
      </dgm:t>
    </dgm:pt>
    <dgm:pt modelId="{A9DE2D81-543E-4FB4-A75B-4BF4BB5142B3}" type="sibTrans" cxnId="{A3819531-3199-4865-AD53-F538B099ED87}">
      <dgm:prSet/>
      <dgm:spPr/>
      <dgm:t>
        <a:bodyPr/>
        <a:lstStyle/>
        <a:p>
          <a:pPr algn="ctr"/>
          <a:r>
            <a:rPr lang="en-US" dirty="0" smtClean="0"/>
            <a:t>Not Completed</a:t>
          </a:r>
          <a:endParaRPr lang="en-US" dirty="0"/>
        </a:p>
      </dgm:t>
    </dgm:pt>
    <dgm:pt modelId="{AB57E094-BCE4-466F-B0D4-1DC2EB44135A}">
      <dgm:prSet/>
      <dgm:spPr/>
      <dgm:t>
        <a:bodyPr/>
        <a:lstStyle/>
        <a:p>
          <a:r>
            <a:rPr lang="en-US" dirty="0" smtClean="0"/>
            <a:t>977</a:t>
          </a:r>
        </a:p>
        <a:p>
          <a:r>
            <a:rPr lang="en-US" dirty="0" smtClean="0"/>
            <a:t>41%</a:t>
          </a:r>
          <a:endParaRPr lang="en-US" dirty="0"/>
        </a:p>
      </dgm:t>
    </dgm:pt>
    <dgm:pt modelId="{B5463BC7-E56D-4C8A-9169-71D3041500B7}" type="parTrans" cxnId="{F2E5944B-9A95-49D1-A85B-D98518B7F160}">
      <dgm:prSet/>
      <dgm:spPr/>
      <dgm:t>
        <a:bodyPr/>
        <a:lstStyle/>
        <a:p>
          <a:endParaRPr lang="en-US"/>
        </a:p>
      </dgm:t>
    </dgm:pt>
    <dgm:pt modelId="{96115628-825C-47C2-A656-0A35061DBB15}" type="sibTrans" cxnId="{F2E5944B-9A95-49D1-A85B-D98518B7F160}">
      <dgm:prSet/>
      <dgm:spPr/>
      <dgm:t>
        <a:bodyPr/>
        <a:lstStyle/>
        <a:p>
          <a:r>
            <a:rPr lang="en-US" dirty="0" smtClean="0"/>
            <a:t>Not enrolled </a:t>
          </a:r>
          <a:endParaRPr lang="en-US" dirty="0"/>
        </a:p>
      </dgm:t>
    </dgm:pt>
    <dgm:pt modelId="{F7F3A8D3-0AE2-47E9-B547-23A46908CFBB}">
      <dgm:prSet/>
      <dgm:spPr/>
      <dgm:t>
        <a:bodyPr/>
        <a:lstStyle/>
        <a:p>
          <a:r>
            <a:rPr lang="en-US" dirty="0" smtClean="0"/>
            <a:t>1,435</a:t>
          </a:r>
        </a:p>
        <a:p>
          <a:r>
            <a:rPr lang="en-US" dirty="0" smtClean="0"/>
            <a:t>59%</a:t>
          </a:r>
          <a:endParaRPr lang="en-US" dirty="0"/>
        </a:p>
      </dgm:t>
    </dgm:pt>
    <dgm:pt modelId="{EA11E949-E2A1-470A-B653-69B92C342116}" type="parTrans" cxnId="{D5752B86-A3AF-497D-A56A-26549C6FE44A}">
      <dgm:prSet/>
      <dgm:spPr/>
      <dgm:t>
        <a:bodyPr/>
        <a:lstStyle/>
        <a:p>
          <a:endParaRPr lang="en-US"/>
        </a:p>
      </dgm:t>
    </dgm:pt>
    <dgm:pt modelId="{52818EBB-86F0-4D13-89A9-2E437E247CBD}" type="sibTrans" cxnId="{D5752B86-A3AF-497D-A56A-26549C6FE44A}">
      <dgm:prSet/>
      <dgm:spPr/>
      <dgm:t>
        <a:bodyPr/>
        <a:lstStyle/>
        <a:p>
          <a:r>
            <a:rPr lang="en-US" dirty="0" smtClean="0"/>
            <a:t>Currently enrolled </a:t>
          </a:r>
          <a:endParaRPr lang="en-US" dirty="0"/>
        </a:p>
      </dgm:t>
    </dgm:pt>
    <dgm:pt modelId="{C5018231-CBBE-4CA0-80D0-44741EAA641D}" type="pres">
      <dgm:prSet presAssocID="{9D24F624-5CD9-4A11-AF7D-39483E0BA8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7F6295-C63F-4467-B112-B968AA652416}" type="pres">
      <dgm:prSet presAssocID="{CA3D31C8-ECAC-4917-833A-6ABEB67D9711}" presName="hierRoot1" presStyleCnt="0">
        <dgm:presLayoutVars>
          <dgm:hierBranch val="init"/>
        </dgm:presLayoutVars>
      </dgm:prSet>
      <dgm:spPr/>
    </dgm:pt>
    <dgm:pt modelId="{FA9193AD-5A23-4376-80E3-BF61AEEECD3E}" type="pres">
      <dgm:prSet presAssocID="{CA3D31C8-ECAC-4917-833A-6ABEB67D9711}" presName="rootComposite1" presStyleCnt="0"/>
      <dgm:spPr/>
    </dgm:pt>
    <dgm:pt modelId="{04183173-91A4-4434-A9F9-A2F7D385D517}" type="pres">
      <dgm:prSet presAssocID="{CA3D31C8-ECAC-4917-833A-6ABEB67D9711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466E24B-21C2-49F6-80EF-8E25275A083C}" type="pres">
      <dgm:prSet presAssocID="{CA3D31C8-ECAC-4917-833A-6ABEB67D971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1E1BA41-D2DD-4E95-8E23-C697417DC0B8}" type="pres">
      <dgm:prSet presAssocID="{CA3D31C8-ECAC-4917-833A-6ABEB67D9711}" presName="rootConnector1" presStyleLbl="node1" presStyleIdx="0" presStyleCnt="4"/>
      <dgm:spPr/>
      <dgm:t>
        <a:bodyPr/>
        <a:lstStyle/>
        <a:p>
          <a:endParaRPr lang="en-US"/>
        </a:p>
      </dgm:t>
    </dgm:pt>
    <dgm:pt modelId="{55798A7A-6B99-4B7E-9E7F-3DBDF07E819F}" type="pres">
      <dgm:prSet presAssocID="{CA3D31C8-ECAC-4917-833A-6ABEB67D9711}" presName="hierChild2" presStyleCnt="0"/>
      <dgm:spPr/>
    </dgm:pt>
    <dgm:pt modelId="{4679A9EC-0839-47EF-99BA-D1DD2113E37D}" type="pres">
      <dgm:prSet presAssocID="{4AD287DF-DE9A-4D7F-B23B-E253CED30E3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6AD9317-C9DD-47C9-ACB9-E5F5FF9E9B01}" type="pres">
      <dgm:prSet presAssocID="{864913E9-B349-4F17-833C-CF4C742C5EED}" presName="hierRoot2" presStyleCnt="0">
        <dgm:presLayoutVars>
          <dgm:hierBranch val="init"/>
        </dgm:presLayoutVars>
      </dgm:prSet>
      <dgm:spPr/>
    </dgm:pt>
    <dgm:pt modelId="{55F74806-E3CD-4644-8FEB-03F109703124}" type="pres">
      <dgm:prSet presAssocID="{864913E9-B349-4F17-833C-CF4C742C5EED}" presName="rootComposite" presStyleCnt="0"/>
      <dgm:spPr/>
    </dgm:pt>
    <dgm:pt modelId="{11827DED-24D6-4C19-9F3A-F5FC46115BC5}" type="pres">
      <dgm:prSet presAssocID="{864913E9-B349-4F17-833C-CF4C742C5EED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F4D50D8-55BC-4263-AE5E-D49E5158D489}" type="pres">
      <dgm:prSet presAssocID="{864913E9-B349-4F17-833C-CF4C742C5EED}" presName="titleText2" presStyleLbl="fgAcc1" presStyleIdx="0" presStyleCnt="4" custScaleX="117615" custScaleY="114886" custLinFactNeighborX="3720" custLinFactNeighborY="2293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89C2AD-C87F-4023-9F10-66FED8A2498A}" type="pres">
      <dgm:prSet presAssocID="{864913E9-B349-4F17-833C-CF4C742C5EED}" presName="rootConnector" presStyleLbl="node2" presStyleIdx="0" presStyleCnt="0"/>
      <dgm:spPr/>
      <dgm:t>
        <a:bodyPr/>
        <a:lstStyle/>
        <a:p>
          <a:endParaRPr lang="en-US"/>
        </a:p>
      </dgm:t>
    </dgm:pt>
    <dgm:pt modelId="{5FA272A4-8D64-41D5-854B-F31F2B4B6662}" type="pres">
      <dgm:prSet presAssocID="{864913E9-B349-4F17-833C-CF4C742C5EED}" presName="hierChild4" presStyleCnt="0"/>
      <dgm:spPr/>
    </dgm:pt>
    <dgm:pt modelId="{849EC7E7-E775-460D-B5F8-51554B2BA8C7}" type="pres">
      <dgm:prSet presAssocID="{864913E9-B349-4F17-833C-CF4C742C5EED}" presName="hierChild5" presStyleCnt="0"/>
      <dgm:spPr/>
    </dgm:pt>
    <dgm:pt modelId="{1264F8F7-E2F1-42C1-862F-C00C61956DFD}" type="pres">
      <dgm:prSet presAssocID="{BC2B47FA-A086-46BB-B5A6-777556067FA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BA3C1A1-2AD0-4216-A3BA-63537206EF15}" type="pres">
      <dgm:prSet presAssocID="{EBD2644D-A48B-4BCB-B85F-93AF8D5E2A69}" presName="hierRoot2" presStyleCnt="0">
        <dgm:presLayoutVars>
          <dgm:hierBranch val="init"/>
        </dgm:presLayoutVars>
      </dgm:prSet>
      <dgm:spPr/>
    </dgm:pt>
    <dgm:pt modelId="{65C4760C-DDD4-491B-B0BE-41C352E5A96E}" type="pres">
      <dgm:prSet presAssocID="{EBD2644D-A48B-4BCB-B85F-93AF8D5E2A69}" presName="rootComposite" presStyleCnt="0"/>
      <dgm:spPr/>
    </dgm:pt>
    <dgm:pt modelId="{D4C1EDA8-EF3E-4FC1-B1B4-6FD703B52597}" type="pres">
      <dgm:prSet presAssocID="{EBD2644D-A48B-4BCB-B85F-93AF8D5E2A69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F53AA2E-1DA9-405C-A919-9B1EAF3033DF}" type="pres">
      <dgm:prSet presAssocID="{EBD2644D-A48B-4BCB-B85F-93AF8D5E2A69}" presName="titleText2" presStyleLbl="fgAcc1" presStyleIdx="1" presStyleCnt="4" custLinFactNeighborX="7614" custLinFactNeighborY="1549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CA89F87-A212-4AE6-A8CD-DEA930AB7466}" type="pres">
      <dgm:prSet presAssocID="{EBD2644D-A48B-4BCB-B85F-93AF8D5E2A69}" presName="rootConnector" presStyleLbl="node2" presStyleIdx="0" presStyleCnt="0"/>
      <dgm:spPr/>
      <dgm:t>
        <a:bodyPr/>
        <a:lstStyle/>
        <a:p>
          <a:endParaRPr lang="en-US"/>
        </a:p>
      </dgm:t>
    </dgm:pt>
    <dgm:pt modelId="{B947E26F-51E8-4731-87FC-5D34DAEF6FA8}" type="pres">
      <dgm:prSet presAssocID="{EBD2644D-A48B-4BCB-B85F-93AF8D5E2A69}" presName="hierChild4" presStyleCnt="0"/>
      <dgm:spPr/>
    </dgm:pt>
    <dgm:pt modelId="{B27D448F-1E3C-43A2-9BB1-3D6AE59A434B}" type="pres">
      <dgm:prSet presAssocID="{B5463BC7-E56D-4C8A-9169-71D3041500B7}" presName="Name37" presStyleLbl="parChTrans1D3" presStyleIdx="0" presStyleCnt="2"/>
      <dgm:spPr/>
      <dgm:t>
        <a:bodyPr/>
        <a:lstStyle/>
        <a:p>
          <a:endParaRPr lang="en-US"/>
        </a:p>
      </dgm:t>
    </dgm:pt>
    <dgm:pt modelId="{0FCC5912-27D2-4445-BA38-0E99211D9B5B}" type="pres">
      <dgm:prSet presAssocID="{AB57E094-BCE4-466F-B0D4-1DC2EB44135A}" presName="hierRoot2" presStyleCnt="0">
        <dgm:presLayoutVars>
          <dgm:hierBranch val="init"/>
        </dgm:presLayoutVars>
      </dgm:prSet>
      <dgm:spPr/>
    </dgm:pt>
    <dgm:pt modelId="{30360477-D8F9-4887-8045-139AB8B60D8E}" type="pres">
      <dgm:prSet presAssocID="{AB57E094-BCE4-466F-B0D4-1DC2EB44135A}" presName="rootComposite" presStyleCnt="0"/>
      <dgm:spPr/>
    </dgm:pt>
    <dgm:pt modelId="{5FFE8F23-D24F-4358-99BD-A9920DE7FE6C}" type="pres">
      <dgm:prSet presAssocID="{AB57E094-BCE4-466F-B0D4-1DC2EB44135A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A294842-ABA9-4116-AD96-5786434B8FF3}" type="pres">
      <dgm:prSet presAssocID="{AB57E094-BCE4-466F-B0D4-1DC2EB44135A}" presName="titleText2" presStyleLbl="fgAcc1" presStyleIdx="2" presStyleCnt="4" custLinFactNeighborX="6104" custLinFactNeighborY="351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D349425-44DA-4D68-9595-C76A69D1B6E0}" type="pres">
      <dgm:prSet presAssocID="{AB57E094-BCE4-466F-B0D4-1DC2EB44135A}" presName="rootConnector" presStyleLbl="node3" presStyleIdx="0" presStyleCnt="0"/>
      <dgm:spPr/>
      <dgm:t>
        <a:bodyPr/>
        <a:lstStyle/>
        <a:p>
          <a:endParaRPr lang="en-US"/>
        </a:p>
      </dgm:t>
    </dgm:pt>
    <dgm:pt modelId="{41FB2B8A-2B86-49B9-B748-6915567F0B1E}" type="pres">
      <dgm:prSet presAssocID="{AB57E094-BCE4-466F-B0D4-1DC2EB44135A}" presName="hierChild4" presStyleCnt="0"/>
      <dgm:spPr/>
    </dgm:pt>
    <dgm:pt modelId="{E527853D-D1E0-4C60-B580-5C6437BB1F10}" type="pres">
      <dgm:prSet presAssocID="{AB57E094-BCE4-466F-B0D4-1DC2EB44135A}" presName="hierChild5" presStyleCnt="0"/>
      <dgm:spPr/>
    </dgm:pt>
    <dgm:pt modelId="{F50B5A7E-2858-4F1F-BF60-FD012AD2A399}" type="pres">
      <dgm:prSet presAssocID="{EA11E949-E2A1-470A-B653-69B92C34211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E2F5E539-C9B5-4239-924B-37C48E07145F}" type="pres">
      <dgm:prSet presAssocID="{F7F3A8D3-0AE2-47E9-B547-23A46908CFBB}" presName="hierRoot2" presStyleCnt="0">
        <dgm:presLayoutVars>
          <dgm:hierBranch val="init"/>
        </dgm:presLayoutVars>
      </dgm:prSet>
      <dgm:spPr/>
    </dgm:pt>
    <dgm:pt modelId="{E20B06C0-727E-432D-97A6-A41FC70BE25D}" type="pres">
      <dgm:prSet presAssocID="{F7F3A8D3-0AE2-47E9-B547-23A46908CFBB}" presName="rootComposite" presStyleCnt="0"/>
      <dgm:spPr/>
    </dgm:pt>
    <dgm:pt modelId="{67FA03BD-063E-46C9-8835-216B3497A7D3}" type="pres">
      <dgm:prSet presAssocID="{F7F3A8D3-0AE2-47E9-B547-23A46908CFBB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4307E61-851E-4DF2-8682-3AF61828104B}" type="pres">
      <dgm:prSet presAssocID="{F7F3A8D3-0AE2-47E9-B547-23A46908CFBB}" presName="titleText2" presStyleLbl="fgAcc1" presStyleIdx="3" presStyleCnt="4" custScaleX="108491" custScaleY="95840" custLinFactNeighborX="4087" custLinFactNeighborY="351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9854206-73F7-4FE3-A2E5-D410E8648FB9}" type="pres">
      <dgm:prSet presAssocID="{F7F3A8D3-0AE2-47E9-B547-23A46908CFBB}" presName="rootConnector" presStyleLbl="node3" presStyleIdx="0" presStyleCnt="0"/>
      <dgm:spPr/>
      <dgm:t>
        <a:bodyPr/>
        <a:lstStyle/>
        <a:p>
          <a:endParaRPr lang="en-US"/>
        </a:p>
      </dgm:t>
    </dgm:pt>
    <dgm:pt modelId="{EBA6F0DF-71D2-438E-9EE7-DDB6ABCAD997}" type="pres">
      <dgm:prSet presAssocID="{F7F3A8D3-0AE2-47E9-B547-23A46908CFBB}" presName="hierChild4" presStyleCnt="0"/>
      <dgm:spPr/>
    </dgm:pt>
    <dgm:pt modelId="{3DE338B1-99E6-44D6-9A6B-828324228DB8}" type="pres">
      <dgm:prSet presAssocID="{F7F3A8D3-0AE2-47E9-B547-23A46908CFBB}" presName="hierChild5" presStyleCnt="0"/>
      <dgm:spPr/>
    </dgm:pt>
    <dgm:pt modelId="{4DEAE99D-739A-4CCC-954A-63731EE41D08}" type="pres">
      <dgm:prSet presAssocID="{EBD2644D-A48B-4BCB-B85F-93AF8D5E2A69}" presName="hierChild5" presStyleCnt="0"/>
      <dgm:spPr/>
    </dgm:pt>
    <dgm:pt modelId="{159FE157-5F2A-4AC7-87D6-1D295D03C88E}" type="pres">
      <dgm:prSet presAssocID="{CA3D31C8-ECAC-4917-833A-6ABEB67D9711}" presName="hierChild3" presStyleCnt="0"/>
      <dgm:spPr/>
    </dgm:pt>
  </dgm:ptLst>
  <dgm:cxnLst>
    <dgm:cxn modelId="{37B7C294-FF0E-4188-9FB1-5725A1E30701}" srcId="{CA3D31C8-ECAC-4917-833A-6ABEB67D9711}" destId="{864913E9-B349-4F17-833C-CF4C742C5EED}" srcOrd="0" destOrd="0" parTransId="{4AD287DF-DE9A-4D7F-B23B-E253CED30E3A}" sibTransId="{DBF0D84E-A10A-4E1F-90F0-94AA71905F14}"/>
    <dgm:cxn modelId="{A3819531-3199-4865-AD53-F538B099ED87}" srcId="{CA3D31C8-ECAC-4917-833A-6ABEB67D9711}" destId="{EBD2644D-A48B-4BCB-B85F-93AF8D5E2A69}" srcOrd="1" destOrd="0" parTransId="{BC2B47FA-A086-46BB-B5A6-777556067FA4}" sibTransId="{A9DE2D81-543E-4FB4-A75B-4BF4BB5142B3}"/>
    <dgm:cxn modelId="{E922C7AB-CA6D-498F-8AA5-5D2B62E06D45}" type="presOf" srcId="{AB57E094-BCE4-466F-B0D4-1DC2EB44135A}" destId="{1D349425-44DA-4D68-9595-C76A69D1B6E0}" srcOrd="1" destOrd="0" presId="urn:microsoft.com/office/officeart/2008/layout/NameandTitleOrganizationalChart"/>
    <dgm:cxn modelId="{F2E5944B-9A95-49D1-A85B-D98518B7F160}" srcId="{EBD2644D-A48B-4BCB-B85F-93AF8D5E2A69}" destId="{AB57E094-BCE4-466F-B0D4-1DC2EB44135A}" srcOrd="0" destOrd="0" parTransId="{B5463BC7-E56D-4C8A-9169-71D3041500B7}" sibTransId="{96115628-825C-47C2-A656-0A35061DBB15}"/>
    <dgm:cxn modelId="{529ED3E9-D890-43A1-B5CB-2DD0F3964C65}" type="presOf" srcId="{52818EBB-86F0-4D13-89A9-2E437E247CBD}" destId="{84307E61-851E-4DF2-8682-3AF61828104B}" srcOrd="0" destOrd="0" presId="urn:microsoft.com/office/officeart/2008/layout/NameandTitleOrganizationalChart"/>
    <dgm:cxn modelId="{9BAE8CE1-3A26-4930-8BBD-AAD60906F7F7}" type="presOf" srcId="{40902079-4119-462F-A06C-6351E91D1B39}" destId="{D466E24B-21C2-49F6-80EF-8E25275A083C}" srcOrd="0" destOrd="0" presId="urn:microsoft.com/office/officeart/2008/layout/NameandTitleOrganizationalChart"/>
    <dgm:cxn modelId="{A453767D-9858-490D-838F-F837D1DC9561}" type="presOf" srcId="{CA3D31C8-ECAC-4917-833A-6ABEB67D9711}" destId="{31E1BA41-D2DD-4E95-8E23-C697417DC0B8}" srcOrd="1" destOrd="0" presId="urn:microsoft.com/office/officeart/2008/layout/NameandTitleOrganizationalChart"/>
    <dgm:cxn modelId="{9069FEE2-036A-4292-B25B-02ED5B5116BA}" srcId="{9D24F624-5CD9-4A11-AF7D-39483E0BA859}" destId="{CA3D31C8-ECAC-4917-833A-6ABEB67D9711}" srcOrd="0" destOrd="0" parTransId="{E51E98B8-38F0-481F-8F7B-626998B3E231}" sibTransId="{40902079-4119-462F-A06C-6351E91D1B39}"/>
    <dgm:cxn modelId="{AEC1F0C2-75B9-4F80-8E61-C0929BA91403}" type="presOf" srcId="{F7F3A8D3-0AE2-47E9-B547-23A46908CFBB}" destId="{67FA03BD-063E-46C9-8835-216B3497A7D3}" srcOrd="0" destOrd="0" presId="urn:microsoft.com/office/officeart/2008/layout/NameandTitleOrganizationalChart"/>
    <dgm:cxn modelId="{2EF2D971-4F6E-4E03-9D75-AD3DAD5EFA39}" type="presOf" srcId="{AB57E094-BCE4-466F-B0D4-1DC2EB44135A}" destId="{5FFE8F23-D24F-4358-99BD-A9920DE7FE6C}" srcOrd="0" destOrd="0" presId="urn:microsoft.com/office/officeart/2008/layout/NameandTitleOrganizationalChart"/>
    <dgm:cxn modelId="{79B4AC45-8CE8-4DF3-85B8-BC8C36B0E242}" type="presOf" srcId="{4AD287DF-DE9A-4D7F-B23B-E253CED30E3A}" destId="{4679A9EC-0839-47EF-99BA-D1DD2113E37D}" srcOrd="0" destOrd="0" presId="urn:microsoft.com/office/officeart/2008/layout/NameandTitleOrganizationalChart"/>
    <dgm:cxn modelId="{9C3755B3-BFDF-46CF-864D-11F85F217EEA}" type="presOf" srcId="{F7F3A8D3-0AE2-47E9-B547-23A46908CFBB}" destId="{D9854206-73F7-4FE3-A2E5-D410E8648FB9}" srcOrd="1" destOrd="0" presId="urn:microsoft.com/office/officeart/2008/layout/NameandTitleOrganizationalChart"/>
    <dgm:cxn modelId="{F40DF82E-F509-4CC4-A9E1-01742D3EC940}" type="presOf" srcId="{864913E9-B349-4F17-833C-CF4C742C5EED}" destId="{6A89C2AD-C87F-4023-9F10-66FED8A2498A}" srcOrd="1" destOrd="0" presId="urn:microsoft.com/office/officeart/2008/layout/NameandTitleOrganizationalChart"/>
    <dgm:cxn modelId="{2D04F789-9BEC-48D6-9FF5-D103569DE9A4}" type="presOf" srcId="{CA3D31C8-ECAC-4917-833A-6ABEB67D9711}" destId="{04183173-91A4-4434-A9F9-A2F7D385D517}" srcOrd="0" destOrd="0" presId="urn:microsoft.com/office/officeart/2008/layout/NameandTitleOrganizationalChart"/>
    <dgm:cxn modelId="{0D744A95-CCD6-466E-B692-EF6D44708008}" type="presOf" srcId="{BC2B47FA-A086-46BB-B5A6-777556067FA4}" destId="{1264F8F7-E2F1-42C1-862F-C00C61956DFD}" srcOrd="0" destOrd="0" presId="urn:microsoft.com/office/officeart/2008/layout/NameandTitleOrganizationalChart"/>
    <dgm:cxn modelId="{AE4E7BBE-1B33-451B-AD33-E4637F9C286E}" type="presOf" srcId="{EA11E949-E2A1-470A-B653-69B92C342116}" destId="{F50B5A7E-2858-4F1F-BF60-FD012AD2A399}" srcOrd="0" destOrd="0" presId="urn:microsoft.com/office/officeart/2008/layout/NameandTitleOrganizationalChart"/>
    <dgm:cxn modelId="{30BC1377-EF4E-4578-BFEE-2EF99D8DA14F}" type="presOf" srcId="{B5463BC7-E56D-4C8A-9169-71D3041500B7}" destId="{B27D448F-1E3C-43A2-9BB1-3D6AE59A434B}" srcOrd="0" destOrd="0" presId="urn:microsoft.com/office/officeart/2008/layout/NameandTitleOrganizationalChart"/>
    <dgm:cxn modelId="{2C38CE52-2BD4-42CA-A90A-B4E834F261E7}" type="presOf" srcId="{864913E9-B349-4F17-833C-CF4C742C5EED}" destId="{11827DED-24D6-4C19-9F3A-F5FC46115BC5}" srcOrd="0" destOrd="0" presId="urn:microsoft.com/office/officeart/2008/layout/NameandTitleOrganizationalChart"/>
    <dgm:cxn modelId="{3DD06E7E-92BF-4D6F-BDAA-41C7D1C9C9D5}" type="presOf" srcId="{EBD2644D-A48B-4BCB-B85F-93AF8D5E2A69}" destId="{1CA89F87-A212-4AE6-A8CD-DEA930AB7466}" srcOrd="1" destOrd="0" presId="urn:microsoft.com/office/officeart/2008/layout/NameandTitleOrganizationalChart"/>
    <dgm:cxn modelId="{199317EE-E441-4958-AF4F-687E2274EB4B}" type="presOf" srcId="{EBD2644D-A48B-4BCB-B85F-93AF8D5E2A69}" destId="{D4C1EDA8-EF3E-4FC1-B1B4-6FD703B52597}" srcOrd="0" destOrd="0" presId="urn:microsoft.com/office/officeart/2008/layout/NameandTitleOrganizationalChart"/>
    <dgm:cxn modelId="{64B0046D-F556-4647-AD51-35D28EBF8F54}" type="presOf" srcId="{DBF0D84E-A10A-4E1F-90F0-94AA71905F14}" destId="{CF4D50D8-55BC-4263-AE5E-D49E5158D489}" srcOrd="0" destOrd="0" presId="urn:microsoft.com/office/officeart/2008/layout/NameandTitleOrganizationalChart"/>
    <dgm:cxn modelId="{63E59AE9-97B9-4F57-989F-0517B1471E50}" type="presOf" srcId="{96115628-825C-47C2-A656-0A35061DBB15}" destId="{7A294842-ABA9-4116-AD96-5786434B8FF3}" srcOrd="0" destOrd="0" presId="urn:microsoft.com/office/officeart/2008/layout/NameandTitleOrganizationalChart"/>
    <dgm:cxn modelId="{D5752B86-A3AF-497D-A56A-26549C6FE44A}" srcId="{EBD2644D-A48B-4BCB-B85F-93AF8D5E2A69}" destId="{F7F3A8D3-0AE2-47E9-B547-23A46908CFBB}" srcOrd="1" destOrd="0" parTransId="{EA11E949-E2A1-470A-B653-69B92C342116}" sibTransId="{52818EBB-86F0-4D13-89A9-2E437E247CBD}"/>
    <dgm:cxn modelId="{B1E2A94B-C165-4B41-BC8B-37422C5FD687}" type="presOf" srcId="{9D24F624-5CD9-4A11-AF7D-39483E0BA859}" destId="{C5018231-CBBE-4CA0-80D0-44741EAA641D}" srcOrd="0" destOrd="0" presId="urn:microsoft.com/office/officeart/2008/layout/NameandTitleOrganizationalChart"/>
    <dgm:cxn modelId="{3090655C-A187-4F6E-BF9F-6283D19E65C7}" type="presOf" srcId="{A9DE2D81-543E-4FB4-A75B-4BF4BB5142B3}" destId="{2F53AA2E-1DA9-405C-A919-9B1EAF3033DF}" srcOrd="0" destOrd="0" presId="urn:microsoft.com/office/officeart/2008/layout/NameandTitleOrganizationalChart"/>
    <dgm:cxn modelId="{139BE46E-B399-40A8-BCCC-D8ABF7B60071}" type="presParOf" srcId="{C5018231-CBBE-4CA0-80D0-44741EAA641D}" destId="{B07F6295-C63F-4467-B112-B968AA652416}" srcOrd="0" destOrd="0" presId="urn:microsoft.com/office/officeart/2008/layout/NameandTitleOrganizationalChart"/>
    <dgm:cxn modelId="{39A3D876-2D54-43D3-8500-160EC379FD5B}" type="presParOf" srcId="{B07F6295-C63F-4467-B112-B968AA652416}" destId="{FA9193AD-5A23-4376-80E3-BF61AEEECD3E}" srcOrd="0" destOrd="0" presId="urn:microsoft.com/office/officeart/2008/layout/NameandTitleOrganizationalChart"/>
    <dgm:cxn modelId="{BAC84CEF-2182-4724-B5CC-03D59718823A}" type="presParOf" srcId="{FA9193AD-5A23-4376-80E3-BF61AEEECD3E}" destId="{04183173-91A4-4434-A9F9-A2F7D385D517}" srcOrd="0" destOrd="0" presId="urn:microsoft.com/office/officeart/2008/layout/NameandTitleOrganizationalChart"/>
    <dgm:cxn modelId="{2B2F0527-2B61-4E85-B220-C2330D6B6291}" type="presParOf" srcId="{FA9193AD-5A23-4376-80E3-BF61AEEECD3E}" destId="{D466E24B-21C2-49F6-80EF-8E25275A083C}" srcOrd="1" destOrd="0" presId="urn:microsoft.com/office/officeart/2008/layout/NameandTitleOrganizationalChart"/>
    <dgm:cxn modelId="{49BE7160-9602-477F-8044-5CA7B933997C}" type="presParOf" srcId="{FA9193AD-5A23-4376-80E3-BF61AEEECD3E}" destId="{31E1BA41-D2DD-4E95-8E23-C697417DC0B8}" srcOrd="2" destOrd="0" presId="urn:microsoft.com/office/officeart/2008/layout/NameandTitleOrganizationalChart"/>
    <dgm:cxn modelId="{7C4C6190-B5FB-4A2F-A749-AAFAF68303B8}" type="presParOf" srcId="{B07F6295-C63F-4467-B112-B968AA652416}" destId="{55798A7A-6B99-4B7E-9E7F-3DBDF07E819F}" srcOrd="1" destOrd="0" presId="urn:microsoft.com/office/officeart/2008/layout/NameandTitleOrganizationalChart"/>
    <dgm:cxn modelId="{D301D91A-1AFA-409C-B65B-1A57F9A0C1EA}" type="presParOf" srcId="{55798A7A-6B99-4B7E-9E7F-3DBDF07E819F}" destId="{4679A9EC-0839-47EF-99BA-D1DD2113E37D}" srcOrd="0" destOrd="0" presId="urn:microsoft.com/office/officeart/2008/layout/NameandTitleOrganizationalChart"/>
    <dgm:cxn modelId="{603A13E6-89AC-4688-B01E-B83974C2D714}" type="presParOf" srcId="{55798A7A-6B99-4B7E-9E7F-3DBDF07E819F}" destId="{B6AD9317-C9DD-47C9-ACB9-E5F5FF9E9B01}" srcOrd="1" destOrd="0" presId="urn:microsoft.com/office/officeart/2008/layout/NameandTitleOrganizationalChart"/>
    <dgm:cxn modelId="{7D70DD45-C845-4628-B9F8-6F79E884B592}" type="presParOf" srcId="{B6AD9317-C9DD-47C9-ACB9-E5F5FF9E9B01}" destId="{55F74806-E3CD-4644-8FEB-03F109703124}" srcOrd="0" destOrd="0" presId="urn:microsoft.com/office/officeart/2008/layout/NameandTitleOrganizationalChart"/>
    <dgm:cxn modelId="{0048AD23-171A-43BB-A671-7EA10C0BBFB2}" type="presParOf" srcId="{55F74806-E3CD-4644-8FEB-03F109703124}" destId="{11827DED-24D6-4C19-9F3A-F5FC46115BC5}" srcOrd="0" destOrd="0" presId="urn:microsoft.com/office/officeart/2008/layout/NameandTitleOrganizationalChart"/>
    <dgm:cxn modelId="{2FB2A44F-CAB5-4EE3-81CE-ED849CEC63BA}" type="presParOf" srcId="{55F74806-E3CD-4644-8FEB-03F109703124}" destId="{CF4D50D8-55BC-4263-AE5E-D49E5158D489}" srcOrd="1" destOrd="0" presId="urn:microsoft.com/office/officeart/2008/layout/NameandTitleOrganizationalChart"/>
    <dgm:cxn modelId="{794EB81F-659F-4662-8F4B-07D44F15B5E6}" type="presParOf" srcId="{55F74806-E3CD-4644-8FEB-03F109703124}" destId="{6A89C2AD-C87F-4023-9F10-66FED8A2498A}" srcOrd="2" destOrd="0" presId="urn:microsoft.com/office/officeart/2008/layout/NameandTitleOrganizationalChart"/>
    <dgm:cxn modelId="{59BB174C-B1A2-4C67-8B8C-62C6FAC526D4}" type="presParOf" srcId="{B6AD9317-C9DD-47C9-ACB9-E5F5FF9E9B01}" destId="{5FA272A4-8D64-41D5-854B-F31F2B4B6662}" srcOrd="1" destOrd="0" presId="urn:microsoft.com/office/officeart/2008/layout/NameandTitleOrganizationalChart"/>
    <dgm:cxn modelId="{8AC15121-2A68-4AEA-914B-6D26768E0FDA}" type="presParOf" srcId="{B6AD9317-C9DD-47C9-ACB9-E5F5FF9E9B01}" destId="{849EC7E7-E775-460D-B5F8-51554B2BA8C7}" srcOrd="2" destOrd="0" presId="urn:microsoft.com/office/officeart/2008/layout/NameandTitleOrganizationalChart"/>
    <dgm:cxn modelId="{507F433A-CDBF-48EE-88AB-5E37A36AA33A}" type="presParOf" srcId="{55798A7A-6B99-4B7E-9E7F-3DBDF07E819F}" destId="{1264F8F7-E2F1-42C1-862F-C00C61956DFD}" srcOrd="2" destOrd="0" presId="urn:microsoft.com/office/officeart/2008/layout/NameandTitleOrganizationalChart"/>
    <dgm:cxn modelId="{BDFBA2E8-B46A-47D5-A67E-4B6EA0D2A291}" type="presParOf" srcId="{55798A7A-6B99-4B7E-9E7F-3DBDF07E819F}" destId="{8BA3C1A1-2AD0-4216-A3BA-63537206EF15}" srcOrd="3" destOrd="0" presId="urn:microsoft.com/office/officeart/2008/layout/NameandTitleOrganizationalChart"/>
    <dgm:cxn modelId="{C2A225EA-187A-491B-8706-14A5B9C5C6C7}" type="presParOf" srcId="{8BA3C1A1-2AD0-4216-A3BA-63537206EF15}" destId="{65C4760C-DDD4-491B-B0BE-41C352E5A96E}" srcOrd="0" destOrd="0" presId="urn:microsoft.com/office/officeart/2008/layout/NameandTitleOrganizationalChart"/>
    <dgm:cxn modelId="{0C7B736B-7834-4AF8-BBC9-2019EB9D0D22}" type="presParOf" srcId="{65C4760C-DDD4-491B-B0BE-41C352E5A96E}" destId="{D4C1EDA8-EF3E-4FC1-B1B4-6FD703B52597}" srcOrd="0" destOrd="0" presId="urn:microsoft.com/office/officeart/2008/layout/NameandTitleOrganizationalChart"/>
    <dgm:cxn modelId="{99246AE2-C6C3-4FD0-B69D-93748DAEF877}" type="presParOf" srcId="{65C4760C-DDD4-491B-B0BE-41C352E5A96E}" destId="{2F53AA2E-1DA9-405C-A919-9B1EAF3033DF}" srcOrd="1" destOrd="0" presId="urn:microsoft.com/office/officeart/2008/layout/NameandTitleOrganizationalChart"/>
    <dgm:cxn modelId="{B3F06F76-FFC8-4389-86A6-20111ED75F37}" type="presParOf" srcId="{65C4760C-DDD4-491B-B0BE-41C352E5A96E}" destId="{1CA89F87-A212-4AE6-A8CD-DEA930AB7466}" srcOrd="2" destOrd="0" presId="urn:microsoft.com/office/officeart/2008/layout/NameandTitleOrganizationalChart"/>
    <dgm:cxn modelId="{D1AAE95E-EB10-482F-A213-5B9A9C13CCFB}" type="presParOf" srcId="{8BA3C1A1-2AD0-4216-A3BA-63537206EF15}" destId="{B947E26F-51E8-4731-87FC-5D34DAEF6FA8}" srcOrd="1" destOrd="0" presId="urn:microsoft.com/office/officeart/2008/layout/NameandTitleOrganizationalChart"/>
    <dgm:cxn modelId="{E13CC3DC-1D60-4B03-85F7-FDE2F8595AC2}" type="presParOf" srcId="{B947E26F-51E8-4731-87FC-5D34DAEF6FA8}" destId="{B27D448F-1E3C-43A2-9BB1-3D6AE59A434B}" srcOrd="0" destOrd="0" presId="urn:microsoft.com/office/officeart/2008/layout/NameandTitleOrganizationalChart"/>
    <dgm:cxn modelId="{E7972B05-CA89-4544-8612-859DF75CDD6D}" type="presParOf" srcId="{B947E26F-51E8-4731-87FC-5D34DAEF6FA8}" destId="{0FCC5912-27D2-4445-BA38-0E99211D9B5B}" srcOrd="1" destOrd="0" presId="urn:microsoft.com/office/officeart/2008/layout/NameandTitleOrganizationalChart"/>
    <dgm:cxn modelId="{801BFA85-9A74-4666-A71C-68C446959D7C}" type="presParOf" srcId="{0FCC5912-27D2-4445-BA38-0E99211D9B5B}" destId="{30360477-D8F9-4887-8045-139AB8B60D8E}" srcOrd="0" destOrd="0" presId="urn:microsoft.com/office/officeart/2008/layout/NameandTitleOrganizationalChart"/>
    <dgm:cxn modelId="{0DFFF23C-F45D-4438-BFC5-C916D0703920}" type="presParOf" srcId="{30360477-D8F9-4887-8045-139AB8B60D8E}" destId="{5FFE8F23-D24F-4358-99BD-A9920DE7FE6C}" srcOrd="0" destOrd="0" presId="urn:microsoft.com/office/officeart/2008/layout/NameandTitleOrganizationalChart"/>
    <dgm:cxn modelId="{6DC610F5-EAC8-4739-ADEA-A1683A2F6EFD}" type="presParOf" srcId="{30360477-D8F9-4887-8045-139AB8B60D8E}" destId="{7A294842-ABA9-4116-AD96-5786434B8FF3}" srcOrd="1" destOrd="0" presId="urn:microsoft.com/office/officeart/2008/layout/NameandTitleOrganizationalChart"/>
    <dgm:cxn modelId="{7ADA98B3-4F5E-465B-86C6-E6AD77DC746C}" type="presParOf" srcId="{30360477-D8F9-4887-8045-139AB8B60D8E}" destId="{1D349425-44DA-4D68-9595-C76A69D1B6E0}" srcOrd="2" destOrd="0" presId="urn:microsoft.com/office/officeart/2008/layout/NameandTitleOrganizationalChart"/>
    <dgm:cxn modelId="{F11C850E-95A5-4F76-9D2C-981C155717A7}" type="presParOf" srcId="{0FCC5912-27D2-4445-BA38-0E99211D9B5B}" destId="{41FB2B8A-2B86-49B9-B748-6915567F0B1E}" srcOrd="1" destOrd="0" presId="urn:microsoft.com/office/officeart/2008/layout/NameandTitleOrganizationalChart"/>
    <dgm:cxn modelId="{B2ED0363-0C2B-43BD-B20D-4BE43ECEE738}" type="presParOf" srcId="{0FCC5912-27D2-4445-BA38-0E99211D9B5B}" destId="{E527853D-D1E0-4C60-B580-5C6437BB1F10}" srcOrd="2" destOrd="0" presId="urn:microsoft.com/office/officeart/2008/layout/NameandTitleOrganizationalChart"/>
    <dgm:cxn modelId="{8D711156-CAEF-442D-9C0B-5BC24B2874BE}" type="presParOf" srcId="{B947E26F-51E8-4731-87FC-5D34DAEF6FA8}" destId="{F50B5A7E-2858-4F1F-BF60-FD012AD2A399}" srcOrd="2" destOrd="0" presId="urn:microsoft.com/office/officeart/2008/layout/NameandTitleOrganizationalChart"/>
    <dgm:cxn modelId="{6A48CF2A-5A7B-4882-8E16-CDB58DDD38E6}" type="presParOf" srcId="{B947E26F-51E8-4731-87FC-5D34DAEF6FA8}" destId="{E2F5E539-C9B5-4239-924B-37C48E07145F}" srcOrd="3" destOrd="0" presId="urn:microsoft.com/office/officeart/2008/layout/NameandTitleOrganizationalChart"/>
    <dgm:cxn modelId="{72C980E2-6A08-41C1-8544-9AC33AC3F629}" type="presParOf" srcId="{E2F5E539-C9B5-4239-924B-37C48E07145F}" destId="{E20B06C0-727E-432D-97A6-A41FC70BE25D}" srcOrd="0" destOrd="0" presId="urn:microsoft.com/office/officeart/2008/layout/NameandTitleOrganizationalChart"/>
    <dgm:cxn modelId="{0D550F1A-5584-433B-A5C9-62BB235A6F88}" type="presParOf" srcId="{E20B06C0-727E-432D-97A6-A41FC70BE25D}" destId="{67FA03BD-063E-46C9-8835-216B3497A7D3}" srcOrd="0" destOrd="0" presId="urn:microsoft.com/office/officeart/2008/layout/NameandTitleOrganizationalChart"/>
    <dgm:cxn modelId="{532C951E-BE44-47F6-937D-BD53A611D326}" type="presParOf" srcId="{E20B06C0-727E-432D-97A6-A41FC70BE25D}" destId="{84307E61-851E-4DF2-8682-3AF61828104B}" srcOrd="1" destOrd="0" presId="urn:microsoft.com/office/officeart/2008/layout/NameandTitleOrganizationalChart"/>
    <dgm:cxn modelId="{BC192BF2-094C-4A56-88B5-9622163B92F3}" type="presParOf" srcId="{E20B06C0-727E-432D-97A6-A41FC70BE25D}" destId="{D9854206-73F7-4FE3-A2E5-D410E8648FB9}" srcOrd="2" destOrd="0" presId="urn:microsoft.com/office/officeart/2008/layout/NameandTitleOrganizationalChart"/>
    <dgm:cxn modelId="{DCEFAA0A-1B25-433C-A67D-94936BE93778}" type="presParOf" srcId="{E2F5E539-C9B5-4239-924B-37C48E07145F}" destId="{EBA6F0DF-71D2-438E-9EE7-DDB6ABCAD997}" srcOrd="1" destOrd="0" presId="urn:microsoft.com/office/officeart/2008/layout/NameandTitleOrganizationalChart"/>
    <dgm:cxn modelId="{AFAA2441-932B-4817-BF91-AD962ADEA325}" type="presParOf" srcId="{E2F5E539-C9B5-4239-924B-37C48E07145F}" destId="{3DE338B1-99E6-44D6-9A6B-828324228DB8}" srcOrd="2" destOrd="0" presId="urn:microsoft.com/office/officeart/2008/layout/NameandTitleOrganizationalChart"/>
    <dgm:cxn modelId="{E610BF99-1AC3-4C10-BFDD-23C6B3667599}" type="presParOf" srcId="{8BA3C1A1-2AD0-4216-A3BA-63537206EF15}" destId="{4DEAE99D-739A-4CCC-954A-63731EE41D08}" srcOrd="2" destOrd="0" presId="urn:microsoft.com/office/officeart/2008/layout/NameandTitleOrganizationalChart"/>
    <dgm:cxn modelId="{C7C74CAA-648C-46B6-9556-9FB3A23F2929}" type="presParOf" srcId="{B07F6295-C63F-4467-B112-B968AA652416}" destId="{159FE157-5F2A-4AC7-87D6-1D295D03C88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0.63302</cdr:y>
    </cdr:from>
    <cdr:to>
      <cdr:x>0.02</cdr:x>
      <cdr:y>0.63302</cdr:y>
    </cdr:to>
    <cdr:cxnSp macro="">
      <cdr:nvCxnSpPr>
        <cdr:cNvPr id="8" name="Straight Arrow Connector 7"/>
        <cdr:cNvCxnSpPr/>
      </cdr:nvCxnSpPr>
      <cdr:spPr bwMode="auto">
        <a:xfrm xmlns:a="http://schemas.openxmlformats.org/drawingml/2006/main">
          <a:off x="0" y="2331396"/>
          <a:ext cx="114300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0.63302</cdr:y>
    </cdr:from>
    <cdr:to>
      <cdr:x>0.02</cdr:x>
      <cdr:y>0.63302</cdr:y>
    </cdr:to>
    <cdr:cxnSp macro="">
      <cdr:nvCxnSpPr>
        <cdr:cNvPr id="8" name="Straight Arrow Connector 7"/>
        <cdr:cNvCxnSpPr/>
      </cdr:nvCxnSpPr>
      <cdr:spPr bwMode="auto">
        <a:xfrm xmlns:a="http://schemas.openxmlformats.org/drawingml/2006/main">
          <a:off x="0" y="2331396"/>
          <a:ext cx="114300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A06A292-888D-434F-91B8-55B62F534EA2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7C43F4E-D8EA-4348-898B-C64718FC6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85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CE0DF5-80F9-4139-ABA8-4CC5B1C68F58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31A95AA-917C-44C8-B09C-DC6794CBD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3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95AA-917C-44C8-B09C-DC6794CBD8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3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95AA-917C-44C8-B09C-DC6794CBD89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2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BBA03E0-9EE2-4ED9-A842-FB09D2D01A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4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20F8FC4-DB81-4368-8552-D503D568AB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91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E29900F-C2ED-4553-B823-1ADACF92EE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914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ECAD-4501-48DB-B3FE-C544ADFCDA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DF3C-67B6-430B-B9F5-D0D104B8D0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0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0D68-E80C-4923-B69F-1099338CD4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215C-F81C-4255-9A2D-268DBC070D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5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D7629-3262-4028-A31D-62EE58D8B7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83062-E553-41BE-9DCF-B3931893F0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1D1FE-6DF5-4D55-83B1-B8DDF49B7F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35DBF-52CF-4C90-94E7-853512971A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183116E-21CD-4A97-90AD-63DD77E4BF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96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0BC23-1578-4993-82C9-5E43560870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3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B1B6-2FED-4957-BDD9-5A7D2B39E4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9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753F7-A2CA-4D54-9070-0F18E7FC56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3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AC073D1-0D28-4D90-B866-9A5A52B044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60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EB9E0EA-642B-4199-B8E4-24D1C7FB7B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93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FA5771D-2DC6-4C84-A8A7-F965409124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59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B7524E2-359D-4D2F-885D-5D1D6BEDA2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82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B7F6218-2A0C-45AC-AD92-FEC0526D23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46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3553341-DCBD-495D-B308-C530B51BBB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753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8DB7C96-F6AC-4565-8586-4A4CFFFD76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76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6B6B24-354B-4063-A153-5DA0CA975013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613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3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3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2F262C-DD14-445C-91AC-67CEF779E4CF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9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chart" Target="../charts/chart8.xml"/><Relationship Id="rId5" Type="http://schemas.openxmlformats.org/officeDocument/2006/relationships/diagramLayout" Target="../diagrams/layout4.xml"/><Relationship Id="rId10" Type="http://schemas.openxmlformats.org/officeDocument/2006/relationships/chart" Target="../charts/chart7.xml"/><Relationship Id="rId4" Type="http://schemas.openxmlformats.org/officeDocument/2006/relationships/diagramData" Target="../diagrams/data4.xml"/><Relationship Id="rId9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chart" Target="../charts/chart13.xml"/><Relationship Id="rId5" Type="http://schemas.openxmlformats.org/officeDocument/2006/relationships/diagramLayout" Target="../diagrams/layout6.xml"/><Relationship Id="rId10" Type="http://schemas.openxmlformats.org/officeDocument/2006/relationships/chart" Target="../charts/chart12.xml"/><Relationship Id="rId4" Type="http://schemas.openxmlformats.org/officeDocument/2006/relationships/diagramData" Target="../diagrams/data6.xml"/><Relationship Id="rId9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181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Scorecard Future File </a:t>
            </a:r>
            <a:r>
              <a:rPr lang="en-US" sz="4000" b="1" dirty="0" smtClean="0">
                <a:solidFill>
                  <a:schemeClr val="bg1"/>
                </a:solidFill>
              </a:rPr>
              <a:t>Data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Institutional Research and Planning, 5/23/2018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7432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English Course Completion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2015-2016 Cohort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52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2015-2016 Scorecard Cohort: Highest </a:t>
            </a:r>
            <a:r>
              <a:rPr lang="en-US" sz="2000" b="1" dirty="0">
                <a:solidFill>
                  <a:schemeClr val="bg1"/>
                </a:solidFill>
              </a:rPr>
              <a:t>English Course </a:t>
            </a:r>
            <a:r>
              <a:rPr lang="en-US" sz="2000" b="1" dirty="0" smtClean="0">
                <a:solidFill>
                  <a:schemeClr val="bg1"/>
                </a:solidFill>
              </a:rPr>
              <a:t>Completed 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24584958"/>
              </p:ext>
            </p:extLst>
          </p:nvPr>
        </p:nvGraphicFramePr>
        <p:xfrm>
          <a:off x="335107" y="924940"/>
          <a:ext cx="6248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360513926"/>
              </p:ext>
            </p:extLst>
          </p:nvPr>
        </p:nvGraphicFramePr>
        <p:xfrm>
          <a:off x="5486400" y="3586492"/>
          <a:ext cx="3352800" cy="311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7" name="Straight Connector 16"/>
          <p:cNvCxnSpPr/>
          <p:nvPr/>
        </p:nvCxnSpPr>
        <p:spPr bwMode="auto">
          <a:xfrm>
            <a:off x="4114800" y="3535218"/>
            <a:ext cx="31328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124200" y="20574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124200" y="2057400"/>
            <a:ext cx="1905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3586613397"/>
              </p:ext>
            </p:extLst>
          </p:nvPr>
        </p:nvGraphicFramePr>
        <p:xfrm>
          <a:off x="3816071" y="685632"/>
          <a:ext cx="4194445" cy="252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9" name="Straight Connector 28"/>
          <p:cNvCxnSpPr/>
          <p:nvPr/>
        </p:nvCxnSpPr>
        <p:spPr bwMode="auto">
          <a:xfrm>
            <a:off x="7247659" y="3535218"/>
            <a:ext cx="0" cy="279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Connector 2"/>
          <p:cNvCxnSpPr/>
          <p:nvPr/>
        </p:nvCxnSpPr>
        <p:spPr bwMode="auto">
          <a:xfrm>
            <a:off x="6525919" y="4450993"/>
            <a:ext cx="304800" cy="3452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6478513" y="4809333"/>
            <a:ext cx="352206" cy="3757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806259" y="467911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99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5" grpId="0">
        <p:bldAsOne/>
      </p:bldGraphic>
      <p:bldGraphic spid="26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7969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2015-2016 Scorecard Cohort: Highest </a:t>
            </a:r>
            <a:r>
              <a:rPr lang="en-US" sz="2000" b="1" dirty="0">
                <a:solidFill>
                  <a:schemeClr val="bg1"/>
                </a:solidFill>
              </a:rPr>
              <a:t>English Course </a:t>
            </a:r>
            <a:r>
              <a:rPr lang="en-US" sz="2000" b="1" dirty="0" smtClean="0">
                <a:solidFill>
                  <a:schemeClr val="bg1"/>
                </a:solidFill>
              </a:rPr>
              <a:t>Completed 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53316613"/>
              </p:ext>
            </p:extLst>
          </p:nvPr>
        </p:nvGraphicFramePr>
        <p:xfrm>
          <a:off x="1600200" y="762000"/>
          <a:ext cx="6248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41113261"/>
              </p:ext>
            </p:extLst>
          </p:nvPr>
        </p:nvGraphicFramePr>
        <p:xfrm>
          <a:off x="-38100" y="2209800"/>
          <a:ext cx="3276600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2247900" y="3695700"/>
            <a:ext cx="1066800" cy="6858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16010881"/>
              </p:ext>
            </p:extLst>
          </p:nvPr>
        </p:nvGraphicFramePr>
        <p:xfrm>
          <a:off x="3314700" y="1714500"/>
          <a:ext cx="5715000" cy="368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3800" y="860286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133 Non-pass grades in EWRT1A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100 Non-pass grades in EWRT211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38 grades from ENGL courses at Foothill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133393955"/>
              </p:ext>
            </p:extLst>
          </p:nvPr>
        </p:nvGraphicFramePr>
        <p:xfrm>
          <a:off x="-533400" y="4381500"/>
          <a:ext cx="4267200" cy="237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9" name="Straight Arrow Connector 18"/>
          <p:cNvCxnSpPr>
            <a:stCxn id="2" idx="3"/>
          </p:cNvCxnSpPr>
          <p:nvPr/>
        </p:nvCxnSpPr>
        <p:spPr bwMode="auto">
          <a:xfrm flipH="1">
            <a:off x="2209800" y="4281067"/>
            <a:ext cx="194329" cy="214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895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1667 -0.00371 " pathEditMode="relative" rAng="0" ptsTypes="AA">
                                      <p:cBhvr>
                                        <p:cTn id="1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P spid="2" grpId="0" animBg="1"/>
      <p:bldGraphic spid="7" grpId="0">
        <p:bldAsOne/>
      </p:bldGraphic>
      <p:bldP spid="11" grpId="0"/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6670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Math Course Completion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2015-2016 Cohort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52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2015-2016 Scorecard Cohort: Highest Math </a:t>
            </a:r>
            <a:r>
              <a:rPr lang="en-US" sz="2000" b="1" dirty="0">
                <a:solidFill>
                  <a:schemeClr val="bg1"/>
                </a:solidFill>
              </a:rPr>
              <a:t>Course </a:t>
            </a:r>
            <a:r>
              <a:rPr lang="en-US" sz="2000" b="1" dirty="0" smtClean="0">
                <a:solidFill>
                  <a:schemeClr val="bg1"/>
                </a:solidFill>
              </a:rPr>
              <a:t>Completed 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05030892"/>
              </p:ext>
            </p:extLst>
          </p:nvPr>
        </p:nvGraphicFramePr>
        <p:xfrm>
          <a:off x="477112" y="846431"/>
          <a:ext cx="6248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681906177"/>
              </p:ext>
            </p:extLst>
          </p:nvPr>
        </p:nvGraphicFramePr>
        <p:xfrm>
          <a:off x="5295900" y="3657600"/>
          <a:ext cx="3238500" cy="317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7" name="Straight Connector 16"/>
          <p:cNvCxnSpPr/>
          <p:nvPr/>
        </p:nvCxnSpPr>
        <p:spPr bwMode="auto">
          <a:xfrm>
            <a:off x="4343400" y="3414877"/>
            <a:ext cx="236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581400" y="2514600"/>
            <a:ext cx="27927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567407550"/>
              </p:ext>
            </p:extLst>
          </p:nvPr>
        </p:nvGraphicFramePr>
        <p:xfrm>
          <a:off x="5025755" y="761999"/>
          <a:ext cx="4194445" cy="293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9" name="Straight Connector 28"/>
          <p:cNvCxnSpPr/>
          <p:nvPr/>
        </p:nvCxnSpPr>
        <p:spPr bwMode="auto">
          <a:xfrm>
            <a:off x="6705600" y="35052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6374182" y="4441033"/>
            <a:ext cx="192223" cy="406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205316" y="4847433"/>
            <a:ext cx="361089" cy="279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513472" y="4724401"/>
            <a:ext cx="55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29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5" grpId="0">
        <p:bldAsOne/>
      </p:bldGraphic>
      <p:bldGraphic spid="26" grpId="0">
        <p:bldAsOne/>
      </p:bldGraphic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52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2015-2016 Scorecard Cohort: Highest Math </a:t>
            </a:r>
            <a:r>
              <a:rPr lang="en-US" sz="2000" b="1" dirty="0">
                <a:solidFill>
                  <a:schemeClr val="bg1"/>
                </a:solidFill>
              </a:rPr>
              <a:t>Course </a:t>
            </a:r>
            <a:r>
              <a:rPr lang="en-US" sz="2000" b="1" dirty="0" smtClean="0">
                <a:solidFill>
                  <a:schemeClr val="bg1"/>
                </a:solidFill>
              </a:rPr>
              <a:t>Completed 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45412910"/>
              </p:ext>
            </p:extLst>
          </p:nvPr>
        </p:nvGraphicFramePr>
        <p:xfrm>
          <a:off x="1600200" y="762000"/>
          <a:ext cx="6248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41113261"/>
              </p:ext>
            </p:extLst>
          </p:nvPr>
        </p:nvGraphicFramePr>
        <p:xfrm>
          <a:off x="-38100" y="2209800"/>
          <a:ext cx="3276600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2247900" y="3695700"/>
            <a:ext cx="1066800" cy="6858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43568829"/>
              </p:ext>
            </p:extLst>
          </p:nvPr>
        </p:nvGraphicFramePr>
        <p:xfrm>
          <a:off x="3314700" y="1714500"/>
          <a:ext cx="5715000" cy="368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3800" y="99641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225 Non-pass grades in Math10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178 Non-pass grades in Math114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193268355"/>
              </p:ext>
            </p:extLst>
          </p:nvPr>
        </p:nvGraphicFramePr>
        <p:xfrm>
          <a:off x="-152400" y="4405912"/>
          <a:ext cx="4267200" cy="237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9" name="Straight Arrow Connector 18"/>
          <p:cNvCxnSpPr>
            <a:stCxn id="2" idx="3"/>
          </p:cNvCxnSpPr>
          <p:nvPr/>
        </p:nvCxnSpPr>
        <p:spPr bwMode="auto">
          <a:xfrm flipH="1">
            <a:off x="2209800" y="4281067"/>
            <a:ext cx="194329" cy="214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83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1667 -0.00371 " pathEditMode="relative" rAng="0" ptsTypes="AA">
                                      <p:cBhvr>
                                        <p:cTn id="1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P spid="2" grpId="0" animBg="1"/>
      <p:bldGraphic spid="7" grpId="0">
        <p:bldAsOne/>
      </p:bldGraphic>
      <p:bldP spid="11" grpId="0"/>
      <p:bldGraphic spid="1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6670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Achievement of Degree/Transfer Completion by Cohort and Ethnicity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5804727"/>
              </p:ext>
            </p:extLst>
          </p:nvPr>
        </p:nvGraphicFramePr>
        <p:xfrm>
          <a:off x="1319756" y="3505200"/>
          <a:ext cx="7595644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92293493"/>
              </p:ext>
            </p:extLst>
          </p:nvPr>
        </p:nvGraphicFramePr>
        <p:xfrm>
          <a:off x="1295400" y="762000"/>
          <a:ext cx="6248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9174" y="152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2015-2016 Cohort: Completion and Non Completion  by Ethnicity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28642913"/>
              </p:ext>
            </p:extLst>
          </p:nvPr>
        </p:nvGraphicFramePr>
        <p:xfrm>
          <a:off x="1319756" y="3505200"/>
          <a:ext cx="7595644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43219383"/>
              </p:ext>
            </p:extLst>
          </p:nvPr>
        </p:nvGraphicFramePr>
        <p:xfrm>
          <a:off x="1295400" y="762000"/>
          <a:ext cx="6248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9174" y="152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2014-2015 Cohort: Completion and Non Completion  by Ethnicity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999823"/>
              </p:ext>
            </p:extLst>
          </p:nvPr>
        </p:nvGraphicFramePr>
        <p:xfrm>
          <a:off x="1319756" y="3505200"/>
          <a:ext cx="7595644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99565340"/>
              </p:ext>
            </p:extLst>
          </p:nvPr>
        </p:nvGraphicFramePr>
        <p:xfrm>
          <a:off x="1295400" y="762000"/>
          <a:ext cx="6248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9174" y="152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2013-2014 Cohort: Completion and Non Completion  by Ethnicity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Scorecard Data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599" y="949604"/>
            <a:ext cx="85344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Scorecard Metric: Cohorts of degree, certificate, transfer-seeking first-time students. </a:t>
            </a:r>
            <a:r>
              <a:rPr lang="en-US" sz="2400" dirty="0">
                <a:solidFill>
                  <a:schemeClr val="bg1"/>
                </a:solidFill>
              </a:rPr>
              <a:t>The 2012-2013 cohort will be our </a:t>
            </a:r>
            <a:r>
              <a:rPr lang="en-US" sz="2400" dirty="0" smtClean="0">
                <a:solidFill>
                  <a:schemeClr val="bg1"/>
                </a:solidFill>
              </a:rPr>
              <a:t>“Degree/Transfer Completion” </a:t>
            </a:r>
            <a:r>
              <a:rPr lang="en-US" sz="2400" dirty="0">
                <a:solidFill>
                  <a:schemeClr val="bg1"/>
                </a:solidFill>
              </a:rPr>
              <a:t>cohort next year (Scorecard </a:t>
            </a:r>
            <a:r>
              <a:rPr lang="en-US" sz="2400" dirty="0" smtClean="0">
                <a:solidFill>
                  <a:schemeClr val="bg1"/>
                </a:solidFill>
              </a:rPr>
              <a:t>will be replaced after </a:t>
            </a:r>
            <a:r>
              <a:rPr lang="en-US" sz="2400" dirty="0">
                <a:solidFill>
                  <a:schemeClr val="bg1"/>
                </a:solidFill>
              </a:rPr>
              <a:t>this year)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Students </a:t>
            </a:r>
            <a:r>
              <a:rPr lang="en-US" sz="2400" dirty="0">
                <a:solidFill>
                  <a:schemeClr val="bg1"/>
                </a:solidFill>
              </a:rPr>
              <a:t>achieve Degree/Transfer Completion if they: Earn an AA/AS or certificate, transfer to a four-year university, </a:t>
            </a:r>
            <a:r>
              <a:rPr lang="en-US" sz="2400" dirty="0" smtClean="0">
                <a:solidFill>
                  <a:schemeClr val="bg1"/>
                </a:solidFill>
              </a:rPr>
              <a:t>or achieve </a:t>
            </a:r>
            <a:r>
              <a:rPr lang="en-US" sz="2400" dirty="0">
                <a:solidFill>
                  <a:schemeClr val="bg1"/>
                </a:solidFill>
              </a:rPr>
              <a:t>transfer-prepared (90 UC/CSU transferable units</a:t>
            </a:r>
            <a:r>
              <a:rPr lang="en-US" sz="2400" dirty="0" smtClean="0">
                <a:solidFill>
                  <a:schemeClr val="bg1"/>
                </a:solidFill>
              </a:rPr>
              <a:t>) within six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24632029"/>
              </p:ext>
            </p:extLst>
          </p:nvPr>
        </p:nvGraphicFramePr>
        <p:xfrm>
          <a:off x="445851" y="3390594"/>
          <a:ext cx="8229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51" y="2819400"/>
            <a:ext cx="914400" cy="6932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51" y="2816087"/>
            <a:ext cx="685800" cy="60101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2427051" y="3238194"/>
            <a:ext cx="426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427051" y="2931926"/>
            <a:ext cx="4267200" cy="3693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Current Scorecard Data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036651" y="3771594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036651" y="4020286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8065851" y="3771594"/>
            <a:ext cx="0" cy="2486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3417651" y="3967756"/>
            <a:ext cx="4267200" cy="3693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Future Scorecard Data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15153637"/>
              </p:ext>
            </p:extLst>
          </p:nvPr>
        </p:nvGraphicFramePr>
        <p:xfrm>
          <a:off x="1319756" y="3505200"/>
          <a:ext cx="7595644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82415585"/>
              </p:ext>
            </p:extLst>
          </p:nvPr>
        </p:nvGraphicFramePr>
        <p:xfrm>
          <a:off x="1295400" y="762000"/>
          <a:ext cx="6248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9174" y="152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2012-2013 Cohort: Completion and Non Completion  by Ethnicity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6670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Summary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Future Cohorts: 2015-2016 Cohort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142" y="818073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majority of students who did not achieve degree/transfer completion are still enrolled (59%)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13077876"/>
              </p:ext>
            </p:extLst>
          </p:nvPr>
        </p:nvGraphicFramePr>
        <p:xfrm>
          <a:off x="1896484" y="1600200"/>
          <a:ext cx="5943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8142" y="2449289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majority of students have either completed transfer level Math (60%) or transfer level English courses (60%). Why one and not the other?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222836841"/>
              </p:ext>
            </p:extLst>
          </p:nvPr>
        </p:nvGraphicFramePr>
        <p:xfrm>
          <a:off x="2943639" y="1920796"/>
          <a:ext cx="5743161" cy="37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8142" y="448061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Currently enrolled students who did not pass transfer-level courses struggled with EWRT1A and EWRT211 in English, and struggled with Math10, Math114, and Math41 in math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997310644"/>
              </p:ext>
            </p:extLst>
          </p:nvPr>
        </p:nvGraphicFramePr>
        <p:xfrm>
          <a:off x="1676400" y="414010"/>
          <a:ext cx="6096000" cy="376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110348285"/>
              </p:ext>
            </p:extLst>
          </p:nvPr>
        </p:nvGraphicFramePr>
        <p:xfrm>
          <a:off x="1676400" y="3395702"/>
          <a:ext cx="6096000" cy="376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512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6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7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16927 0.06042 " pathEditMode="relative" rAng="0" ptsTypes="AA">
                                      <p:cBhvr>
                                        <p:cTn id="30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Graphic spid="8" grpId="1">
        <p:bldAsOne/>
      </p:bldGraphic>
      <p:bldGraphic spid="8" grpId="2">
        <p:bldAsOne/>
      </p:bldGraphic>
      <p:bldP spid="9" grpId="0"/>
      <p:bldGraphic spid="20" grpId="0">
        <p:bldAsOne/>
      </p:bldGraphic>
      <p:bldGraphic spid="20" grpId="1">
        <p:bldAsOne/>
      </p:bldGraphic>
      <p:bldGraphic spid="20" grpId="2">
        <p:bldAsOne/>
      </p:bldGraphic>
      <p:bldP spid="21" grpId="0"/>
      <p:bldGraphic spid="26" grpId="0">
        <p:bldAsOne/>
      </p:bldGraphic>
      <p:bldGraphic spid="2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Targeted Ethnicities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24336402"/>
              </p:ext>
            </p:extLst>
          </p:nvPr>
        </p:nvGraphicFramePr>
        <p:xfrm>
          <a:off x="152400" y="737176"/>
          <a:ext cx="8839200" cy="604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407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9718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Questions/Comments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 bwMode="auto">
          <a:xfrm>
            <a:off x="5558547" y="3320988"/>
            <a:ext cx="685800" cy="45443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581728" y="3321803"/>
            <a:ext cx="685800" cy="45443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81400" y="3320988"/>
            <a:ext cx="685800" cy="45443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81072" y="3320988"/>
            <a:ext cx="685800" cy="45443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Future Cohorts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066800"/>
            <a:ext cx="777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four most recent cohorts ranged between 3,479 and 3,157 students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This 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nalysis of the future file from the Scorecard includes rates of degree/transfer completion matched to our own data to determine: percent of students who are still enrolled, highest level of English and Math completed, and rates of completion by ethnicity.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55592157"/>
              </p:ext>
            </p:extLst>
          </p:nvPr>
        </p:nvGraphicFramePr>
        <p:xfrm>
          <a:off x="361545" y="2768024"/>
          <a:ext cx="82296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09800"/>
            <a:ext cx="914400" cy="6932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09800"/>
            <a:ext cx="914400" cy="6932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90800" y="3378926"/>
            <a:ext cx="762000" cy="33855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3,416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09799"/>
            <a:ext cx="914400" cy="6932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799"/>
            <a:ext cx="914400" cy="6932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581400" y="3378926"/>
            <a:ext cx="762000" cy="33855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3,401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3378926"/>
            <a:ext cx="762000" cy="33855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3,479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3378926"/>
            <a:ext cx="762000" cy="33855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3,157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923972" y="3149024"/>
            <a:ext cx="0" cy="171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924300" y="3149024"/>
            <a:ext cx="0" cy="171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4953000" y="3149024"/>
            <a:ext cx="0" cy="171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5901447" y="3149024"/>
            <a:ext cx="0" cy="171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496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7432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2018 Scorecard Data 5-Year Trends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Basic Skills Completion Rates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31269673"/>
              </p:ext>
            </p:extLst>
          </p:nvPr>
        </p:nvGraphicFramePr>
        <p:xfrm>
          <a:off x="152400" y="705800"/>
          <a:ext cx="8534400" cy="596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00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Transfer-Level Course Completion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73312745"/>
              </p:ext>
            </p:extLst>
          </p:nvPr>
        </p:nvGraphicFramePr>
        <p:xfrm>
          <a:off x="152400" y="705800"/>
          <a:ext cx="8534400" cy="596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17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8956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Scorecard Future File Analysis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Completion of Degree/Transfer Vs. Non Completion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56465881"/>
              </p:ext>
            </p:extLst>
          </p:nvPr>
        </p:nvGraphicFramePr>
        <p:xfrm>
          <a:off x="457200" y="990600"/>
          <a:ext cx="8077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37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347" y="-1258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Currently Enrolled Student who </a:t>
            </a:r>
            <a:r>
              <a:rPr lang="en-US" sz="24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DID NOT 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Achieve Completion 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92300" y="835888"/>
            <a:ext cx="1524001" cy="144784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497" y="956412"/>
            <a:ext cx="1211580" cy="33855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2012-2013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6" y="1295665"/>
            <a:ext cx="344848" cy="446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4" y="1305436"/>
            <a:ext cx="344848" cy="447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41" y="1685323"/>
            <a:ext cx="344848" cy="446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92" y="1303182"/>
            <a:ext cx="344848" cy="437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69" y="1295665"/>
            <a:ext cx="344848" cy="446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8" y="1677579"/>
            <a:ext cx="344848" cy="446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37" y="1686624"/>
            <a:ext cx="344848" cy="4469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85" y="2335351"/>
            <a:ext cx="492443" cy="25545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softEdge rad="12700"/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Original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Cohort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24200" y="1298012"/>
            <a:ext cx="640080" cy="64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28346" y="2802645"/>
            <a:ext cx="731520" cy="7315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320625" y="4101965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20625" y="5557468"/>
            <a:ext cx="1005840" cy="100584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16" y="1379697"/>
            <a:ext cx="344848" cy="4469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25471" y="1433749"/>
            <a:ext cx="533400" cy="37427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5%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6714" y="2980718"/>
            <a:ext cx="642157" cy="3693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10%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65" y="2961302"/>
            <a:ext cx="344848" cy="4469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44" y="2953558"/>
            <a:ext cx="344848" cy="4469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24" y="4307225"/>
            <a:ext cx="344848" cy="4469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06" y="4307225"/>
            <a:ext cx="344848" cy="4469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88" y="4307225"/>
            <a:ext cx="344848" cy="44696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516714" y="4377688"/>
            <a:ext cx="642157" cy="3693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19%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85" y="5789788"/>
            <a:ext cx="344848" cy="4469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72" y="5634981"/>
            <a:ext cx="344848" cy="4469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54" y="5799516"/>
            <a:ext cx="344848" cy="4469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83" y="6062879"/>
            <a:ext cx="344848" cy="4469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12574" y="5832290"/>
            <a:ext cx="642157" cy="36933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45%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759591" y="3071940"/>
            <a:ext cx="1828800" cy="158488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50300" y="3205039"/>
            <a:ext cx="1816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19%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of last four cohorts are still enrolled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97159" y="5329107"/>
            <a:ext cx="1524001" cy="144784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6356" y="5449631"/>
            <a:ext cx="1211580" cy="33855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2015-2016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5" y="5788884"/>
            <a:ext cx="344848" cy="4469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3" y="5798655"/>
            <a:ext cx="344848" cy="44782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0" y="6178542"/>
            <a:ext cx="344848" cy="4469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51" y="5796401"/>
            <a:ext cx="344848" cy="43738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28" y="5788884"/>
            <a:ext cx="344848" cy="4469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7" y="6170798"/>
            <a:ext cx="344848" cy="4469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96" y="6179843"/>
            <a:ext cx="344848" cy="446967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 bwMode="auto">
          <a:xfrm>
            <a:off x="597159" y="3829644"/>
            <a:ext cx="1524001" cy="144784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6356" y="3950168"/>
            <a:ext cx="1211580" cy="33855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2014-2015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5" y="4289421"/>
            <a:ext cx="344848" cy="4469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3" y="4299192"/>
            <a:ext cx="344848" cy="44782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0" y="4679079"/>
            <a:ext cx="344848" cy="44696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51" y="4296938"/>
            <a:ext cx="344848" cy="4373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28" y="4289421"/>
            <a:ext cx="344848" cy="44696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7" y="4671335"/>
            <a:ext cx="344848" cy="44696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96" y="4680380"/>
            <a:ext cx="344848" cy="446967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 bwMode="auto">
          <a:xfrm>
            <a:off x="592300" y="2335351"/>
            <a:ext cx="1524001" cy="144784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1497" y="2455875"/>
            <a:ext cx="1211580" cy="33855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2013-2014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6" y="2795128"/>
            <a:ext cx="344848" cy="4469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4" y="2804899"/>
            <a:ext cx="344848" cy="44782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41" y="3184786"/>
            <a:ext cx="344848" cy="44696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92" y="2802645"/>
            <a:ext cx="344848" cy="43738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69" y="2795128"/>
            <a:ext cx="344848" cy="44696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8" y="3177042"/>
            <a:ext cx="344848" cy="44696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37" y="3186087"/>
            <a:ext cx="344848" cy="446967"/>
          </a:xfrm>
          <a:prstGeom prst="rect">
            <a:avLst/>
          </a:prstGeom>
        </p:spPr>
      </p:pic>
      <p:cxnSp>
        <p:nvCxnSpPr>
          <p:cNvPr id="61" name="Straight Connector 60"/>
          <p:cNvCxnSpPr>
            <a:stCxn id="3" idx="0"/>
            <a:endCxn id="14" idx="0"/>
          </p:cNvCxnSpPr>
          <p:nvPr/>
        </p:nvCxnSpPr>
        <p:spPr bwMode="auto">
          <a:xfrm>
            <a:off x="1354301" y="835888"/>
            <a:ext cx="3289939" cy="4621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>
            <a:stCxn id="3" idx="4"/>
            <a:endCxn id="14" idx="4"/>
          </p:cNvCxnSpPr>
          <p:nvPr/>
        </p:nvCxnSpPr>
        <p:spPr bwMode="auto">
          <a:xfrm flipV="1">
            <a:off x="1354301" y="1938092"/>
            <a:ext cx="3289939" cy="345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52" idx="0"/>
            <a:endCxn id="15" idx="0"/>
          </p:cNvCxnSpPr>
          <p:nvPr/>
        </p:nvCxnSpPr>
        <p:spPr bwMode="auto">
          <a:xfrm>
            <a:off x="1354301" y="2335351"/>
            <a:ext cx="3339805" cy="4672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ight Brace 63"/>
          <p:cNvSpPr/>
          <p:nvPr/>
        </p:nvSpPr>
        <p:spPr bwMode="auto">
          <a:xfrm>
            <a:off x="5427575" y="1294965"/>
            <a:ext cx="1156857" cy="5193219"/>
          </a:xfrm>
          <a:prstGeom prst="rightBrace">
            <a:avLst>
              <a:gd name="adj1" fmla="val 8333"/>
              <a:gd name="adj2" fmla="val 5018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65" name="Straight Connector 64"/>
          <p:cNvCxnSpPr>
            <a:stCxn id="52" idx="4"/>
            <a:endCxn id="15" idx="4"/>
          </p:cNvCxnSpPr>
          <p:nvPr/>
        </p:nvCxnSpPr>
        <p:spPr bwMode="auto">
          <a:xfrm flipV="1">
            <a:off x="1354301" y="3534165"/>
            <a:ext cx="3339805" cy="2490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43" idx="0"/>
            <a:endCxn id="16" idx="0"/>
          </p:cNvCxnSpPr>
          <p:nvPr/>
        </p:nvCxnSpPr>
        <p:spPr bwMode="auto">
          <a:xfrm>
            <a:off x="1359160" y="3829644"/>
            <a:ext cx="3418665" cy="2723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43" idx="4"/>
            <a:endCxn id="16" idx="4"/>
          </p:cNvCxnSpPr>
          <p:nvPr/>
        </p:nvCxnSpPr>
        <p:spPr bwMode="auto">
          <a:xfrm flipV="1">
            <a:off x="1359160" y="5016365"/>
            <a:ext cx="3418665" cy="2611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34" idx="0"/>
            <a:endCxn id="17" idx="0"/>
          </p:cNvCxnSpPr>
          <p:nvPr/>
        </p:nvCxnSpPr>
        <p:spPr bwMode="auto">
          <a:xfrm>
            <a:off x="1359160" y="5329107"/>
            <a:ext cx="3464385" cy="2283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34" idx="4"/>
            <a:endCxn id="17" idx="4"/>
          </p:cNvCxnSpPr>
          <p:nvPr/>
        </p:nvCxnSpPr>
        <p:spPr bwMode="auto">
          <a:xfrm flipV="1">
            <a:off x="1359160" y="6563308"/>
            <a:ext cx="3464385" cy="213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602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6" grpId="0"/>
      <p:bldP spid="31" grpId="0"/>
      <p:bldP spid="32" grpId="0" animBg="1"/>
      <p:bldP spid="33" grpId="0"/>
      <p:bldP spid="34" grpId="0" animBg="1"/>
      <p:bldP spid="35" grpId="0"/>
      <p:bldP spid="43" grpId="0" animBg="1"/>
      <p:bldP spid="44" grpId="0"/>
      <p:bldP spid="52" grpId="0" animBg="1"/>
      <p:bldP spid="53" grpId="0"/>
      <p:bldP spid="64" grpId="0" animBg="1"/>
    </p:bldLst>
  </p:timing>
</p:sld>
</file>

<file path=ppt/theme/theme1.xml><?xml version="1.0" encoding="utf-8"?>
<a:theme xmlns:a="http://schemas.openxmlformats.org/drawingml/2006/main" name="DAC_Presentation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DAC_Presentation_Template.potx</Template>
  <TotalTime>2950</TotalTime>
  <Words>523</Words>
  <Application>Microsoft Office PowerPoint</Application>
  <PresentationFormat>On-screen Show (4:3)</PresentationFormat>
  <Paragraphs>138</Paragraphs>
  <Slides>24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DAC_Presentation_Template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IV – Leadership and Governance</dc:title>
  <dc:creator>Mallory Newell</dc:creator>
  <cp:lastModifiedBy>Ola Sabawi</cp:lastModifiedBy>
  <cp:revision>250</cp:revision>
  <cp:lastPrinted>2018-05-23T16:30:16Z</cp:lastPrinted>
  <dcterms:created xsi:type="dcterms:W3CDTF">2016-08-05T19:46:12Z</dcterms:created>
  <dcterms:modified xsi:type="dcterms:W3CDTF">2018-05-24T18:08:25Z</dcterms:modified>
</cp:coreProperties>
</file>