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22D9-91DF-417B-92CD-5685766B003C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1020-768B-4168-8FCE-924EE430E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5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22D9-91DF-417B-92CD-5685766B003C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1020-768B-4168-8FCE-924EE430E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5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22D9-91DF-417B-92CD-5685766B003C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1020-768B-4168-8FCE-924EE430E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572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22D9-91DF-417B-92CD-5685766B003C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1020-768B-4168-8FCE-924EE430E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2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22D9-91DF-417B-92CD-5685766B003C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1020-768B-4168-8FCE-924EE430E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144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22D9-91DF-417B-92CD-5685766B003C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1020-768B-4168-8FCE-924EE430E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1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22D9-91DF-417B-92CD-5685766B003C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1020-768B-4168-8FCE-924EE430E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402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22D9-91DF-417B-92CD-5685766B003C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1020-768B-4168-8FCE-924EE430E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6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22D9-91DF-417B-92CD-5685766B003C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1020-768B-4168-8FCE-924EE430E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38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22D9-91DF-417B-92CD-5685766B003C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1020-768B-4168-8FCE-924EE430E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7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22D9-91DF-417B-92CD-5685766B003C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1020-768B-4168-8FCE-924EE430E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722D9-91DF-417B-92CD-5685766B003C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E1020-768B-4168-8FCE-924EE430E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Garamond" pitchFamily="18" charset="0"/>
              </a:rPr>
              <a:t>Panel of Practice: </a:t>
            </a:r>
            <a:br>
              <a:rPr lang="en-US" dirty="0" smtClean="0">
                <a:latin typeface="Garamond" pitchFamily="18" charset="0"/>
              </a:rPr>
            </a:br>
            <a:r>
              <a:rPr lang="en-US" dirty="0" smtClean="0">
                <a:latin typeface="Garamond" pitchFamily="18" charset="0"/>
              </a:rPr>
              <a:t>What some of our own faculty and staff are already doing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276600"/>
            <a:ext cx="7467600" cy="2362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Panelists: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Lori Clinchard (Instructor--Humanities)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Jeff Schinske (Instructor--Biology)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Matt Trosper (Academic Advisor—Athletics)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56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Three key questions in the assessment process: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see/have we seen that indicates an </a:t>
            </a:r>
            <a:r>
              <a:rPr lang="en-US" i="1" dirty="0" smtClean="0"/>
              <a:t>opportunity</a:t>
            </a:r>
            <a:r>
              <a:rPr lang="en-US" dirty="0" smtClean="0"/>
              <a:t> for improving student learning?</a:t>
            </a:r>
          </a:p>
          <a:p>
            <a:r>
              <a:rPr lang="en-US" dirty="0" smtClean="0"/>
              <a:t>What might we </a:t>
            </a:r>
            <a:r>
              <a:rPr lang="en-US" i="1" dirty="0" smtClean="0"/>
              <a:t>change</a:t>
            </a:r>
            <a:r>
              <a:rPr lang="en-US" dirty="0" smtClean="0"/>
              <a:t> in our own campus work in order to improve student learning?</a:t>
            </a:r>
          </a:p>
          <a:p>
            <a:r>
              <a:rPr lang="en-US" dirty="0" smtClean="0"/>
              <a:t>What </a:t>
            </a:r>
            <a:r>
              <a:rPr lang="en-US" i="1" dirty="0" smtClean="0"/>
              <a:t>results</a:t>
            </a:r>
            <a:r>
              <a:rPr lang="en-US" dirty="0" smtClean="0"/>
              <a:t> do we observe after making this change?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09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75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Panel of Practice:  What some of our own faculty and staff are already doing</vt:lpstr>
      <vt:lpstr>Three key questions in the assessment process: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Panel of Practice:  What some of our own faculty and staff are already doing</dc:title>
  <dc:creator>Tono Ramirez</dc:creator>
  <cp:lastModifiedBy>Tono Ramirez</cp:lastModifiedBy>
  <cp:revision>1</cp:revision>
  <dcterms:created xsi:type="dcterms:W3CDTF">2013-04-25T22:11:43Z</dcterms:created>
  <dcterms:modified xsi:type="dcterms:W3CDTF">2013-04-25T22:21:02Z</dcterms:modified>
</cp:coreProperties>
</file>